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handoutMasterIdLst>
    <p:handoutMasterId r:id="rId26"/>
  </p:handoutMasterIdLst>
  <p:sldIdLst>
    <p:sldId id="943" r:id="rId3"/>
    <p:sldId id="944" r:id="rId5"/>
    <p:sldId id="945" r:id="rId6"/>
    <p:sldId id="775" r:id="rId7"/>
    <p:sldId id="812" r:id="rId8"/>
    <p:sldId id="778" r:id="rId9"/>
    <p:sldId id="946" r:id="rId10"/>
    <p:sldId id="947" r:id="rId11"/>
    <p:sldId id="761" r:id="rId12"/>
    <p:sldId id="939" r:id="rId13"/>
    <p:sldId id="942" r:id="rId14"/>
    <p:sldId id="741" r:id="rId15"/>
    <p:sldId id="940" r:id="rId16"/>
    <p:sldId id="831" r:id="rId17"/>
    <p:sldId id="909" r:id="rId18"/>
    <p:sldId id="845" r:id="rId19"/>
    <p:sldId id="903" r:id="rId20"/>
    <p:sldId id="738" r:id="rId21"/>
    <p:sldId id="905" r:id="rId22"/>
    <p:sldId id="746" r:id="rId23"/>
    <p:sldId id="941" r:id="rId24"/>
    <p:sldId id="908" r:id="rId25"/>
  </p:sldIdLst>
  <p:sldSz cx="12192000" cy="6858000"/>
  <p:notesSz cx="7099300" cy="10234295"/>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54" userDrawn="1">
          <p15:clr>
            <a:srgbClr val="A4A3A4"/>
          </p15:clr>
        </p15:guide>
        <p15:guide id="2" pos="368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琪" initials="刘"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7D31"/>
    <a:srgbClr val="11D2FE"/>
    <a:srgbClr val="0000FF"/>
    <a:srgbClr val="09A0FA"/>
    <a:srgbClr val="F2F2F2"/>
    <a:srgbClr val="D9D9D9"/>
    <a:srgbClr val="BFBFBF"/>
    <a:srgbClr val="000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91" autoAdjust="0"/>
    <p:restoredTop sz="84155" autoAdjust="0"/>
  </p:normalViewPr>
  <p:slideViewPr>
    <p:cSldViewPr snapToGrid="0" snapToObjects="1">
      <p:cViewPr varScale="1">
        <p:scale>
          <a:sx n="69" d="100"/>
          <a:sy n="69" d="100"/>
        </p:scale>
        <p:origin x="-706" y="-77"/>
      </p:cViewPr>
      <p:guideLst>
        <p:guide orient="horz" pos="2554"/>
        <p:guide pos="3682"/>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56" d="100"/>
          <a:sy n="56" d="100"/>
        </p:scale>
        <p:origin x="-3283" y="-96"/>
      </p:cViewPr>
      <p:guideLst>
        <p:guide orient="horz" pos="3307"/>
        <p:guide pos="223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8.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zh-CN" sz="144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sz="1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2021-2025</a:t>
            </a:r>
            <a:r>
              <a:rPr lang="zh-CN" altLang="en-US" sz="1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年财务预测</a:t>
            </a:r>
            <a:endParaRPr lang="en-US" altLang="zh-CN" sz="1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c:rich>
      </c:tx>
      <c:layout>
        <c:manualLayout>
          <c:xMode val="edge"/>
          <c:yMode val="edge"/>
          <c:x val="0.343618623758987"/>
          <c:y val="0.171753479832255"/>
        </c:manualLayout>
      </c:layout>
      <c:overlay val="0"/>
      <c:spPr>
        <a:noFill/>
        <a:ln>
          <a:noFill/>
        </a:ln>
        <a:effectLst/>
      </c:spPr>
    </c:title>
    <c:autoTitleDeleted val="0"/>
    <c:plotArea>
      <c:layout>
        <c:manualLayout>
          <c:layoutTarget val="inner"/>
          <c:xMode val="edge"/>
          <c:yMode val="edge"/>
          <c:x val="0.164072982909846"/>
          <c:y val="0.267757881788542"/>
          <c:w val="0.718075295275591"/>
          <c:h val="0.605916986499989"/>
        </c:manualLayout>
      </c:layout>
      <c:barChart>
        <c:barDir val="col"/>
        <c:grouping val="clustered"/>
        <c:varyColors val="0"/>
        <c:ser>
          <c:idx val="0"/>
          <c:order val="0"/>
          <c:tx>
            <c:strRef>
              <c:f>Sheet1!$B$1</c:f>
              <c:strCache>
                <c:ptCount val="1"/>
                <c:pt idx="0">
                  <c:v>收入预测</c:v>
                </c:pt>
              </c:strCache>
            </c:strRef>
          </c:tx>
          <c:spPr>
            <a:gradFill>
              <a:gsLst>
                <a:gs pos="0">
                  <a:srgbClr val="002060"/>
                </a:gs>
                <a:gs pos="42000">
                  <a:srgbClr val="09A0FA">
                    <a:alpha val="58000"/>
                  </a:srgbClr>
                </a:gs>
                <a:gs pos="100000">
                  <a:srgbClr val="11D2FE"/>
                </a:gs>
              </a:gsLst>
              <a:lin ang="2700000" scaled="0"/>
            </a:gradFill>
            <a:ln w="12700">
              <a:noFill/>
            </a:ln>
            <a:effectLst/>
          </c:spPr>
          <c:invertIfNegative val="0"/>
          <c:dLbls>
            <c:delete val="1"/>
          </c:dLbls>
          <c:cat>
            <c:strRef>
              <c:f>Sheet1!$A$2:$A$6</c:f>
              <c:strCache>
                <c:ptCount val="5"/>
                <c:pt idx="0">
                  <c:v>2021年</c:v>
                </c:pt>
                <c:pt idx="1">
                  <c:v>2022年</c:v>
                </c:pt>
                <c:pt idx="2">
                  <c:v>2023年</c:v>
                </c:pt>
                <c:pt idx="3">
                  <c:v>2024年</c:v>
                </c:pt>
                <c:pt idx="4">
                  <c:v>2025年</c:v>
                </c:pt>
              </c:strCache>
            </c:strRef>
          </c:cat>
          <c:val>
            <c:numRef>
              <c:f>Sheet1!$B$2:$B$6</c:f>
              <c:numCache>
                <c:formatCode>General</c:formatCode>
                <c:ptCount val="5"/>
                <c:pt idx="0">
                  <c:v>0.5</c:v>
                </c:pt>
                <c:pt idx="1">
                  <c:v>2.6</c:v>
                </c:pt>
                <c:pt idx="2">
                  <c:v>5</c:v>
                </c:pt>
                <c:pt idx="3">
                  <c:v>7.6</c:v>
                </c:pt>
                <c:pt idx="4">
                  <c:v>11.1</c:v>
                </c:pt>
              </c:numCache>
            </c:numRef>
          </c:val>
        </c:ser>
        <c:ser>
          <c:idx val="1"/>
          <c:order val="1"/>
          <c:tx>
            <c:strRef>
              <c:f>Sheet1!$C$1</c:f>
              <c:strCache>
                <c:ptCount val="1"/>
                <c:pt idx="0">
                  <c:v>利润预测</c:v>
                </c:pt>
              </c:strCache>
            </c:strRef>
          </c:tx>
          <c:spPr>
            <a:gradFill>
              <a:gsLst>
                <a:gs pos="59300">
                  <a:srgbClr val="FF3E2A"/>
                </a:gs>
                <a:gs pos="0">
                  <a:srgbClr val="FF9966"/>
                </a:gs>
                <a:gs pos="100000">
                  <a:srgbClr val="FF0000"/>
                </a:gs>
              </a:gsLst>
              <a:lin ang="16200000" scaled="0"/>
            </a:gradFill>
          </c:spPr>
          <c:invertIfNegative val="0"/>
          <c:dLbls>
            <c:delete val="1"/>
          </c:dLbls>
          <c:cat>
            <c:strRef>
              <c:f>Sheet1!$A$2:$A$6</c:f>
              <c:strCache>
                <c:ptCount val="5"/>
                <c:pt idx="0">
                  <c:v>2021年</c:v>
                </c:pt>
                <c:pt idx="1">
                  <c:v>2022年</c:v>
                </c:pt>
                <c:pt idx="2">
                  <c:v>2023年</c:v>
                </c:pt>
                <c:pt idx="3">
                  <c:v>2024年</c:v>
                </c:pt>
                <c:pt idx="4">
                  <c:v>2025年</c:v>
                </c:pt>
              </c:strCache>
            </c:strRef>
          </c:cat>
          <c:val>
            <c:numRef>
              <c:f>Sheet1!$C$2:$C$6</c:f>
              <c:numCache>
                <c:formatCode>General</c:formatCode>
                <c:ptCount val="5"/>
                <c:pt idx="0">
                  <c:v>0.2</c:v>
                </c:pt>
                <c:pt idx="1">
                  <c:v>1</c:v>
                </c:pt>
                <c:pt idx="2">
                  <c:v>1.8</c:v>
                </c:pt>
                <c:pt idx="3">
                  <c:v>4</c:v>
                </c:pt>
                <c:pt idx="4">
                  <c:v>7.1</c:v>
                </c:pt>
              </c:numCache>
            </c:numRef>
          </c:val>
        </c:ser>
        <c:dLbls>
          <c:showLegendKey val="0"/>
          <c:showVal val="0"/>
          <c:showCatName val="0"/>
          <c:showSerName val="0"/>
          <c:showPercent val="0"/>
          <c:showBubbleSize val="0"/>
        </c:dLbls>
        <c:gapWidth val="219"/>
        <c:axId val="312186368"/>
        <c:axId val="312187904"/>
      </c:barChart>
      <c:catAx>
        <c:axId val="312186368"/>
        <c:scaling>
          <c:orientation val="minMax"/>
        </c:scaling>
        <c:delete val="0"/>
        <c:axPos val="b"/>
        <c:numFmt formatCode="General" sourceLinked="1"/>
        <c:majorTickMark val="out"/>
        <c:minorTickMark val="none"/>
        <c:tickLblPos val="nextTo"/>
        <c:spPr>
          <a:noFill/>
          <a:ln w="9525" cap="flat" cmpd="sng" algn="ctr">
            <a:noFill/>
            <a:prstDash val="solid"/>
            <a:round/>
          </a:ln>
          <a:effectLst/>
        </c:spPr>
        <c:txPr>
          <a:bodyPr rot="-60000000" spcFirstLastPara="1" vertOverflow="ellipsis" vert="horz" wrap="square" anchor="t" anchorCtr="1"/>
          <a:lstStyle/>
          <a:p>
            <a:pPr>
              <a:defRPr lang="zh-CN" sz="1600" b="1" i="0" u="none" strike="noStrike" kern="1200" baseline="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pPr>
          </a:p>
        </c:txPr>
        <c:crossAx val="312187904"/>
        <c:crosses val="autoZero"/>
        <c:auto val="1"/>
        <c:lblAlgn val="ctr"/>
        <c:lblOffset val="100"/>
        <c:noMultiLvlLbl val="0"/>
      </c:catAx>
      <c:valAx>
        <c:axId val="312187904"/>
        <c:scaling>
          <c:orientation val="minMax"/>
          <c:max val="14"/>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mn-lt"/>
                <a:ea typeface="+mn-ea"/>
                <a:cs typeface="+mn-cs"/>
              </a:defRPr>
            </a:pPr>
          </a:p>
        </c:txPr>
        <c:crossAx val="312186368"/>
        <c:crosses val="autoZero"/>
        <c:crossBetween val="between"/>
        <c:majorUnit val="2"/>
      </c:valAx>
      <c:spPr>
        <a:solidFill>
          <a:schemeClr val="tx1">
            <a:alpha val="58000"/>
          </a:schemeClr>
        </a:solidFill>
        <a:ln w="12700">
          <a:solidFill>
            <a:srgbClr val="ED7D31"/>
          </a:solidFill>
        </a:ln>
        <a:effectLst>
          <a:outerShdw blurRad="431800" sx="102000" sy="102000" algn="ctr" rotWithShape="0">
            <a:srgbClr val="ED7D31">
              <a:alpha val="42000"/>
            </a:srgbClr>
          </a:outerShdw>
        </a:effectLst>
      </c:spPr>
    </c:plotArea>
    <c:legend>
      <c:legendPos val="l"/>
      <c:legendEntry>
        <c:idx val="0"/>
        <c:txPr>
          <a:bodyPr rot="0" spcFirstLastPara="0" vertOverflow="ellipsis" vert="horz" wrap="square" anchor="ctr" anchorCtr="1"/>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legendEntry>
      <c:legendEntry>
        <c:idx val="1"/>
        <c:txPr>
          <a:bodyPr rot="0" spcFirstLastPara="0" vertOverflow="ellipsis" vert="horz" wrap="square" anchor="ctr" anchorCtr="1"/>
          <a:lstStyle/>
          <a:p>
            <a:pPr>
              <a:defRPr lang="zh-CN"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p>
        </c:txPr>
      </c:legendEntry>
      <c:layout>
        <c:manualLayout>
          <c:xMode val="edge"/>
          <c:yMode val="edge"/>
          <c:x val="0.186335403726708"/>
          <c:y val="0.31191036144962"/>
          <c:w val="0.184281475685105"/>
          <c:h val="0.15115845494519"/>
        </c:manualLayout>
      </c:layout>
      <c:overlay val="0"/>
      <c:txPr>
        <a:bodyPr rot="0" spcFirstLastPara="0" vertOverflow="ellipsis" vert="horz" wrap="square" anchor="ctr" anchorCtr="1"/>
        <a:lstStyle/>
        <a:p>
          <a:pPr>
            <a:defRPr lang="zh-CN" sz="1400" b="1" i="0"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zh-CN" sz="1200"/>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5" y="0"/>
            <a:ext cx="3076363" cy="513510"/>
          </a:xfrm>
          <a:prstGeom prst="rect">
            <a:avLst/>
          </a:prstGeom>
        </p:spPr>
        <p:txBody>
          <a:bodyPr vert="horz" lIns="99044" tIns="49522" rIns="99044" bIns="49522" rtlCol="0"/>
          <a:lstStyle>
            <a:lvl1pPr algn="l">
              <a:defRPr sz="1300"/>
            </a:lvl1pPr>
          </a:lstStyle>
          <a:p>
            <a:endParaRPr kumimoji="1" lang="zh-CN" altLang="en-US"/>
          </a:p>
        </p:txBody>
      </p:sp>
      <p:sp>
        <p:nvSpPr>
          <p:cNvPr id="3" name="日期占位符 2"/>
          <p:cNvSpPr>
            <a:spLocks noGrp="1"/>
          </p:cNvSpPr>
          <p:nvPr>
            <p:ph type="dt" sz="quarter" idx="1"/>
          </p:nvPr>
        </p:nvSpPr>
        <p:spPr>
          <a:xfrm>
            <a:off x="4021297" y="0"/>
            <a:ext cx="3076363" cy="513510"/>
          </a:xfrm>
          <a:prstGeom prst="rect">
            <a:avLst/>
          </a:prstGeom>
        </p:spPr>
        <p:txBody>
          <a:bodyPr vert="horz" lIns="99044" tIns="49522" rIns="99044" bIns="49522" rtlCol="0"/>
          <a:lstStyle>
            <a:lvl1pPr algn="r">
              <a:defRPr sz="1300"/>
            </a:lvl1pPr>
          </a:lstStyle>
          <a:p>
            <a:fld id="{A84B3C7D-7ED1-A34F-BCFC-1C01389AE58C}" type="datetimeFigureOut">
              <a:rPr kumimoji="1" lang="zh-CN" altLang="en-US" smtClean="0"/>
            </a:fld>
            <a:endParaRPr kumimoji="1" lang="zh-CN" altLang="en-US"/>
          </a:p>
        </p:txBody>
      </p:sp>
      <p:sp>
        <p:nvSpPr>
          <p:cNvPr id="4" name="页脚占位符 3"/>
          <p:cNvSpPr>
            <a:spLocks noGrp="1"/>
          </p:cNvSpPr>
          <p:nvPr>
            <p:ph type="ftr" sz="quarter" idx="2"/>
          </p:nvPr>
        </p:nvSpPr>
        <p:spPr>
          <a:xfrm>
            <a:off x="5" y="9721108"/>
            <a:ext cx="3076363" cy="513509"/>
          </a:xfrm>
          <a:prstGeom prst="rect">
            <a:avLst/>
          </a:prstGeom>
        </p:spPr>
        <p:txBody>
          <a:bodyPr vert="horz" lIns="99044" tIns="49522" rIns="99044" bIns="49522" rtlCol="0" anchor="b"/>
          <a:lstStyle>
            <a:lvl1pPr algn="l">
              <a:defRPr sz="1300"/>
            </a:lvl1pPr>
          </a:lstStyle>
          <a:p>
            <a:endParaRPr kumimoji="1" lang="zh-CN" altLang="en-US"/>
          </a:p>
        </p:txBody>
      </p:sp>
      <p:sp>
        <p:nvSpPr>
          <p:cNvPr id="5" name="幻灯片编号占位符 4"/>
          <p:cNvSpPr>
            <a:spLocks noGrp="1"/>
          </p:cNvSpPr>
          <p:nvPr>
            <p:ph type="sldNum" sz="quarter" idx="3"/>
          </p:nvPr>
        </p:nvSpPr>
        <p:spPr>
          <a:xfrm>
            <a:off x="4021297" y="9721108"/>
            <a:ext cx="3076363" cy="513509"/>
          </a:xfrm>
          <a:prstGeom prst="rect">
            <a:avLst/>
          </a:prstGeom>
        </p:spPr>
        <p:txBody>
          <a:bodyPr vert="horz" lIns="99044" tIns="49522" rIns="99044" bIns="49522" rtlCol="0" anchor="b"/>
          <a:lstStyle>
            <a:lvl1pPr algn="r">
              <a:defRPr sz="1300"/>
            </a:lvl1pPr>
          </a:lstStyle>
          <a:p>
            <a:fld id="{88CED8CE-3D9F-CA47-A17E-9AD879C3B1C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5" y="0"/>
            <a:ext cx="3076363" cy="513510"/>
          </a:xfrm>
          <a:prstGeom prst="rect">
            <a:avLst/>
          </a:prstGeom>
        </p:spPr>
        <p:txBody>
          <a:bodyPr vert="horz" lIns="99044" tIns="49522" rIns="99044" bIns="49522" rtlCol="0"/>
          <a:lstStyle>
            <a:lvl1pPr algn="l">
              <a:defRPr sz="1300"/>
            </a:lvl1pPr>
          </a:lstStyle>
          <a:p>
            <a:endParaRPr kumimoji="1" lang="zh-CN" altLang="en-US"/>
          </a:p>
        </p:txBody>
      </p:sp>
      <p:sp>
        <p:nvSpPr>
          <p:cNvPr id="3" name="日期占位符 2"/>
          <p:cNvSpPr>
            <a:spLocks noGrp="1"/>
          </p:cNvSpPr>
          <p:nvPr>
            <p:ph type="dt" idx="1"/>
          </p:nvPr>
        </p:nvSpPr>
        <p:spPr>
          <a:xfrm>
            <a:off x="4021297" y="0"/>
            <a:ext cx="3076363" cy="513510"/>
          </a:xfrm>
          <a:prstGeom prst="rect">
            <a:avLst/>
          </a:prstGeom>
        </p:spPr>
        <p:txBody>
          <a:bodyPr vert="horz" lIns="99044" tIns="49522" rIns="99044" bIns="49522" rtlCol="0"/>
          <a:lstStyle>
            <a:lvl1pPr algn="r">
              <a:defRPr sz="1300"/>
            </a:lvl1pPr>
          </a:lstStyle>
          <a:p>
            <a:fld id="{B0ACF2CF-5EF1-D24F-8F8B-C67282AA038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482600" y="1279525"/>
            <a:ext cx="6134100" cy="3451225"/>
          </a:xfrm>
          <a:prstGeom prst="rect">
            <a:avLst/>
          </a:prstGeom>
          <a:noFill/>
          <a:ln w="12700">
            <a:solidFill>
              <a:prstClr val="black"/>
            </a:solidFill>
          </a:ln>
        </p:spPr>
        <p:txBody>
          <a:bodyPr vert="horz" lIns="99044" tIns="49522" rIns="99044" bIns="49522"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4" tIns="49522" rIns="99044" bIns="49522"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5" y="9721108"/>
            <a:ext cx="3076363" cy="513509"/>
          </a:xfrm>
          <a:prstGeom prst="rect">
            <a:avLst/>
          </a:prstGeom>
        </p:spPr>
        <p:txBody>
          <a:bodyPr vert="horz" lIns="99044" tIns="49522" rIns="99044" bIns="49522" rtlCol="0" anchor="b"/>
          <a:lstStyle>
            <a:lvl1pPr algn="l">
              <a:defRPr sz="1300"/>
            </a:lvl1pPr>
          </a:lstStyle>
          <a:p>
            <a:endParaRPr kumimoji="1" lang="zh-CN" altLang="en-US"/>
          </a:p>
        </p:txBody>
      </p:sp>
      <p:sp>
        <p:nvSpPr>
          <p:cNvPr id="7" name="幻灯片编号占位符 6"/>
          <p:cNvSpPr>
            <a:spLocks noGrp="1"/>
          </p:cNvSpPr>
          <p:nvPr>
            <p:ph type="sldNum" sz="quarter" idx="5"/>
          </p:nvPr>
        </p:nvSpPr>
        <p:spPr>
          <a:xfrm>
            <a:off x="4021297" y="9721108"/>
            <a:ext cx="3076363" cy="513509"/>
          </a:xfrm>
          <a:prstGeom prst="rect">
            <a:avLst/>
          </a:prstGeom>
        </p:spPr>
        <p:txBody>
          <a:bodyPr vert="horz" lIns="99044" tIns="49522" rIns="99044" bIns="49522" rtlCol="0" anchor="b"/>
          <a:lstStyle>
            <a:lvl1pPr algn="r">
              <a:defRPr sz="1300"/>
            </a:lvl1pPr>
          </a:lstStyle>
          <a:p>
            <a:fld id="{78F70782-008B-5B48-B01C-A994AC4AA0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大家好，我们的项目</a:t>
            </a:r>
            <a:r>
              <a:rPr lang="zh-CN" altLang="en-US" sz="1200" kern="1200" dirty="0">
                <a:solidFill>
                  <a:schemeClr val="tx1"/>
                </a:solidFill>
                <a:effectLst/>
                <a:latin typeface="+mn-lt"/>
                <a:ea typeface="+mn-ea"/>
                <a:cs typeface="+mn-cs"/>
              </a:rPr>
              <a:t>是</a:t>
            </a:r>
            <a:r>
              <a:rPr lang="zh-CN" altLang="zh-CN" sz="1200" kern="1200" dirty="0">
                <a:solidFill>
                  <a:schemeClr val="tx1"/>
                </a:solidFill>
                <a:effectLst/>
                <a:latin typeface="+mn-lt"/>
                <a:ea typeface="+mn-ea"/>
                <a:cs typeface="+mn-cs"/>
              </a:rPr>
              <a:t>：智雾科技</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全球领先的喷雾技术解决方案供应商。</a:t>
            </a:r>
            <a:endParaRPr lang="zh-CN" altLang="zh-CN" sz="1200" kern="1200" dirty="0">
              <a:solidFill>
                <a:schemeClr val="tx1"/>
              </a:solidFill>
              <a:effectLst/>
              <a:latin typeface="+mn-lt"/>
              <a:ea typeface="+mn-ea"/>
              <a:cs typeface="+mn-cs"/>
            </a:endParaRPr>
          </a:p>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300" dirty="0"/>
              <a:t>我们的产品在与国际知名品牌的对比中具有全方位的碾压性优势。雾化粒径是衡量喷嘴好坏的决定性因素，而我们的产品使雾化粒径大约降低了</a:t>
            </a:r>
            <a:r>
              <a:rPr lang="en-US" altLang="zh-CN" sz="1300" dirty="0"/>
              <a:t>50%</a:t>
            </a:r>
            <a:r>
              <a:rPr lang="zh-CN" altLang="zh-CN" sz="1300" dirty="0"/>
              <a:t>，雾化效率提升</a:t>
            </a:r>
            <a:r>
              <a:rPr lang="en-US" altLang="zh-CN" sz="1300" dirty="0"/>
              <a:t>2</a:t>
            </a:r>
            <a:r>
              <a:rPr lang="zh-CN" altLang="zh-CN" sz="1300" dirty="0"/>
              <a:t>倍，售价仅为国外的</a:t>
            </a:r>
            <a:r>
              <a:rPr lang="en-US" altLang="zh-CN" sz="1300" dirty="0"/>
              <a:t>1/3</a:t>
            </a:r>
            <a:r>
              <a:rPr lang="zh-CN" altLang="zh-CN" sz="1300" dirty="0"/>
              <a:t>，在打破国外垄断</a:t>
            </a:r>
            <a:r>
              <a:rPr lang="zh-CN" altLang="en-US" sz="1300" dirty="0"/>
              <a:t>、促进</a:t>
            </a:r>
            <a:r>
              <a:rPr lang="zh-CN" altLang="zh-CN" sz="1300" dirty="0"/>
              <a:t>中国高端雾化</a:t>
            </a:r>
            <a:r>
              <a:rPr lang="zh-CN" altLang="en-US" sz="1300" dirty="0"/>
              <a:t>行业</a:t>
            </a:r>
            <a:r>
              <a:rPr lang="zh-CN" altLang="zh-CN" sz="1300" dirty="0"/>
              <a:t>发展层面具有显著作用。</a:t>
            </a:r>
            <a:endParaRPr lang="zh-CN" altLang="zh-CN" sz="13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同时，我们以本科生为第一作者针对核心技术陆续申请了10项专利，其中发明专利5项，现已获授权3项。另外，国内外科技查新也证明了我们技术的独创性。</a:t>
            </a: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在研究</a:t>
            </a:r>
            <a:r>
              <a:rPr lang="zh-CN" altLang="en-US" sz="1200" kern="1200" dirty="0">
                <a:solidFill>
                  <a:schemeClr val="tx1"/>
                </a:solidFill>
                <a:effectLst/>
                <a:latin typeface="+mn-lt"/>
                <a:ea typeface="+mn-ea"/>
                <a:cs typeface="+mn-cs"/>
              </a:rPr>
              <a:t>和市场推广</a:t>
            </a:r>
            <a:r>
              <a:rPr lang="zh-CN" altLang="zh-CN" sz="1200" kern="1200" dirty="0">
                <a:solidFill>
                  <a:schemeClr val="tx1"/>
                </a:solidFill>
                <a:effectLst/>
                <a:latin typeface="+mn-lt"/>
                <a:ea typeface="+mn-ea"/>
                <a:cs typeface="+mn-cs"/>
              </a:rPr>
              <a:t>的过程中，我们也得到了</a:t>
            </a:r>
            <a:r>
              <a:rPr lang="zh-CN" altLang="zh-CN" dirty="0">
                <a:effectLst/>
                <a:sym typeface="+mn-ea"/>
              </a:rPr>
              <a:t>陶文铨院士、中航科工六院的刘宇总师、</a:t>
            </a:r>
            <a:r>
              <a:rPr lang="en-US" altLang="zh-CN" dirty="0">
                <a:effectLst/>
                <a:sym typeface="+mn-ea"/>
              </a:rPr>
              <a:t>863</a:t>
            </a:r>
            <a:r>
              <a:rPr lang="zh-CN" altLang="zh-CN" dirty="0">
                <a:effectLst/>
                <a:sym typeface="+mn-ea"/>
              </a:rPr>
              <a:t>计划首席专家陈海生教授等</a:t>
            </a:r>
            <a:r>
              <a:rPr lang="zh-CN" altLang="zh-CN" sz="1200" kern="1200" dirty="0">
                <a:solidFill>
                  <a:schemeClr val="tx1"/>
                </a:solidFill>
                <a:effectLst/>
                <a:latin typeface="+mn-lt"/>
                <a:ea typeface="+mn-ea"/>
                <a:cs typeface="+mn-cs"/>
              </a:rPr>
              <a:t>众多专家的认可。</a:t>
            </a: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在商业模式上，我们</a:t>
            </a:r>
            <a:r>
              <a:rPr lang="zh-CN" altLang="en-US" sz="1200" kern="1200" dirty="0">
                <a:solidFill>
                  <a:schemeClr val="tx1"/>
                </a:solidFill>
                <a:effectLst/>
                <a:latin typeface="+mn-lt"/>
                <a:ea typeface="+mn-ea"/>
                <a:cs typeface="+mn-cs"/>
              </a:rPr>
              <a:t>在掌握核心技术的前提下，</a:t>
            </a:r>
            <a:r>
              <a:rPr lang="zh-CN" altLang="zh-CN" sz="1200" kern="1200" dirty="0">
                <a:solidFill>
                  <a:schemeClr val="tx1"/>
                </a:solidFill>
                <a:effectLst/>
                <a:latin typeface="+mn-lt"/>
                <a:ea typeface="+mn-ea"/>
                <a:cs typeface="+mn-cs"/>
              </a:rPr>
              <a:t>依托国家重点实验室，与富江等大型加工企业达成合作，</a:t>
            </a:r>
            <a:r>
              <a:rPr lang="zh-CN" altLang="en-US" sz="1200" kern="1200" dirty="0">
                <a:solidFill>
                  <a:schemeClr val="tx1"/>
                </a:solidFill>
                <a:effectLst/>
                <a:latin typeface="+mn-lt"/>
                <a:ea typeface="+mn-ea"/>
                <a:cs typeface="+mn-cs"/>
              </a:rPr>
              <a:t>同时深耕定制化服务，以满足客户多样化需求</a:t>
            </a:r>
            <a:r>
              <a:rPr lang="zh-CN" altLang="zh-CN" sz="1200" kern="1200" dirty="0">
                <a:solidFill>
                  <a:schemeClr val="tx1"/>
                </a:solidFill>
                <a:effectLst/>
                <a:latin typeface="+mn-lt"/>
                <a:ea typeface="+mn-ea"/>
                <a:cs typeface="+mn-cs"/>
              </a:rPr>
              <a:t>，未来将面向中国航天、中船重工等大型国企。</a:t>
            </a:r>
            <a:endParaRPr lang="zh-CN" altLang="zh-CN" sz="1200" kern="1200" dirty="0">
              <a:solidFill>
                <a:schemeClr val="tx1"/>
              </a:solidFill>
              <a:effectLst/>
              <a:latin typeface="+mn-lt"/>
              <a:ea typeface="+mn-ea"/>
              <a:cs typeface="+mn-cs"/>
            </a:endParaRPr>
          </a:p>
          <a:p>
            <a:br>
              <a:rPr lang="zh-CN" altLang="en-US" dirty="0"/>
            </a:br>
            <a:endParaRPr lang="zh-CN" altLang="zh-CN" sz="1300" dirty="0"/>
          </a:p>
          <a:p>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针对定制化服务，我们与国有重要骨干企业、我国最大的舰船动力研制基地哈尔滨电气集团达成战略合作，哈电在实际测试后验证了我们的雾化效果，认为我们的产品突破了现有传统喷雾式冷却技术的局限性。</a:t>
            </a:r>
            <a:endParaRPr lang="zh-CN" altLang="en-US" sz="1200" kern="1200" dirty="0">
              <a:solidFill>
                <a:schemeClr val="tx1"/>
              </a:solidFill>
              <a:effectLst/>
              <a:latin typeface="+mn-lt"/>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sym typeface="+mn-ea"/>
              </a:rPr>
              <a:t>针对标准化产品</a:t>
            </a:r>
            <a:r>
              <a:rPr lang="zh-CN" altLang="zh-CN" dirty="0">
                <a:effectLst/>
                <a:sym typeface="+mn-ea"/>
              </a:rPr>
              <a:t>，我们已与世界</a:t>
            </a:r>
            <a:r>
              <a:rPr lang="en-US" altLang="zh-CN" dirty="0">
                <a:effectLst/>
                <a:sym typeface="+mn-ea"/>
              </a:rPr>
              <a:t>500</a:t>
            </a:r>
            <a:r>
              <a:rPr lang="zh-CN" altLang="zh-CN" dirty="0">
                <a:effectLst/>
                <a:sym typeface="+mn-ea"/>
              </a:rPr>
              <a:t>强山西煤运达成合作，我们的产品在使用后使总捕尘效率增加</a:t>
            </a:r>
            <a:r>
              <a:rPr lang="en-US" altLang="zh-CN" dirty="0">
                <a:effectLst/>
                <a:sym typeface="+mn-ea"/>
              </a:rPr>
              <a:t>5.26%</a:t>
            </a:r>
            <a:r>
              <a:rPr lang="zh-CN" altLang="zh-CN" dirty="0">
                <a:effectLst/>
                <a:sym typeface="+mn-ea"/>
              </a:rPr>
              <a:t>，山西煤运预计将于</a:t>
            </a:r>
            <a:r>
              <a:rPr lang="en-US" altLang="zh-CN" dirty="0">
                <a:effectLst/>
                <a:sym typeface="+mn-ea"/>
              </a:rPr>
              <a:t>2022</a:t>
            </a:r>
            <a:r>
              <a:rPr lang="zh-CN" altLang="zh-CN" dirty="0">
                <a:effectLst/>
                <a:sym typeface="+mn-ea"/>
              </a:rPr>
              <a:t>年</a:t>
            </a:r>
            <a:r>
              <a:rPr lang="en-US" altLang="zh-CN" dirty="0">
                <a:effectLst/>
                <a:sym typeface="+mn-ea"/>
              </a:rPr>
              <a:t>7</a:t>
            </a:r>
            <a:r>
              <a:rPr lang="zh-CN" altLang="zh-CN" dirty="0">
                <a:effectLst/>
                <a:sym typeface="+mn-ea"/>
              </a:rPr>
              <a:t>月</a:t>
            </a:r>
            <a:r>
              <a:rPr lang="en-US" altLang="zh-CN" dirty="0">
                <a:effectLst/>
                <a:sym typeface="+mn-ea"/>
              </a:rPr>
              <a:t>1</a:t>
            </a:r>
            <a:r>
              <a:rPr lang="zh-CN" altLang="zh-CN" dirty="0">
                <a:effectLst/>
                <a:sym typeface="+mn-ea"/>
              </a:rPr>
              <a:t>日前完成喷雾除尘器部署。</a:t>
            </a:r>
            <a:endParaRPr lang="zh-CN" altLang="zh-CN" kern="1200" dirty="0">
              <a:solidFill>
                <a:schemeClr val="tx1"/>
              </a:solidFill>
              <a:effectLst/>
              <a:latin typeface="+mn-lt"/>
              <a:ea typeface="+mn-ea"/>
              <a:cs typeface="+mn-cs"/>
            </a:endParaRPr>
          </a:p>
          <a:p>
            <a:endParaRPr lang="zh-CN" altLang="en-US" sz="1200" kern="1200" dirty="0">
              <a:solidFill>
                <a:schemeClr val="tx1"/>
              </a:solidFill>
              <a:effectLst/>
              <a:latin typeface="+mn-lt"/>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此外，我们还与西安热工院，宝鸡峡灌区，陕西海通化工等单位在不同领域达成合作意向。</a:t>
            </a: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我们已将于</a:t>
            </a:r>
            <a:r>
              <a:rPr lang="en-US" altLang="zh-CN" sz="1200" kern="1200" dirty="0">
                <a:solidFill>
                  <a:schemeClr val="tx1"/>
                </a:solidFill>
                <a:effectLst/>
                <a:latin typeface="+mn-lt"/>
                <a:ea typeface="+mn-ea"/>
                <a:cs typeface="+mn-cs"/>
              </a:rPr>
              <a:t>2022</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月成立</a:t>
            </a:r>
            <a:r>
              <a:rPr kumimoji="1" lang="zh-CN" altLang="en-US" b="1" dirty="0">
                <a:solidFill>
                  <a:prstClr val="white">
                    <a:lumMod val="95000"/>
                  </a:prstClr>
                </a:solidFill>
                <a:latin typeface="微软雅黑" panose="020B0503020204020204" pitchFamily="34" charset="-122"/>
                <a:cs typeface="+mn-ea"/>
                <a:sym typeface="+mn-lt"/>
              </a:rPr>
              <a:t>陕西通原科技有限公司</a:t>
            </a:r>
            <a:r>
              <a:rPr lang="zh-CN" altLang="zh-CN" sz="1200" kern="1200" dirty="0">
                <a:solidFill>
                  <a:schemeClr val="tx1"/>
                </a:solidFill>
                <a:effectLst/>
                <a:latin typeface="+mn-lt"/>
                <a:ea typeface="+mn-ea"/>
                <a:cs typeface="+mn-cs"/>
              </a:rPr>
              <a:t>公司，根据现有的订单进行估算，预计</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年内收入过亿。</a:t>
            </a:r>
            <a:endParaRPr lang="zh-CN" altLang="zh-CN" sz="1200" kern="1200" dirty="0">
              <a:solidFill>
                <a:schemeClr val="tx1"/>
              </a:solidFill>
              <a:effectLst/>
              <a:latin typeface="+mn-lt"/>
              <a:ea typeface="+mn-ea"/>
              <a:cs typeface="+mn-cs"/>
            </a:endParaRPr>
          </a:p>
          <a:p>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指导老师由动力工程多相流国家重点实验室副主任白博峰教授领衔，同时聘请西交大实践教学中心陈立斌主任、北大纵横集团田晋东先生为我们保驾护航。</a:t>
            </a: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300" dirty="0"/>
              <a:t>在引领教育方面，团队</a:t>
            </a:r>
            <a:r>
              <a:rPr lang="zh-CN" altLang="en-US" sz="1300" dirty="0"/>
              <a:t>在国家级大创项目的支持下，获得国家级竞赛奖项</a:t>
            </a:r>
            <a:r>
              <a:rPr lang="en-US" altLang="zh-CN" sz="1300" dirty="0"/>
              <a:t>20</a:t>
            </a:r>
            <a:r>
              <a:rPr lang="zh-CN" altLang="en-US" sz="1300" dirty="0"/>
              <a:t>余项，</a:t>
            </a:r>
            <a:r>
              <a:rPr lang="zh-CN" altLang="zh-CN" sz="1300" dirty="0"/>
              <a:t>团队事迹也多次向本科生宣讲，</a:t>
            </a:r>
            <a:r>
              <a:rPr lang="zh-CN" altLang="en-US" sz="1400" b="0" dirty="0">
                <a:solidFill>
                  <a:prstClr val="white"/>
                </a:solidFill>
                <a:cs typeface="+mn-ea"/>
                <a:sym typeface="+mn-lt"/>
              </a:rPr>
              <a:t>助力</a:t>
            </a:r>
            <a:r>
              <a:rPr lang="zh-CN" altLang="en-US" sz="1400" b="0" dirty="0">
                <a:solidFill>
                  <a:srgbClr val="FFC000"/>
                </a:solidFill>
                <a:cs typeface="+mn-ea"/>
                <a:sym typeface="+mn-lt"/>
              </a:rPr>
              <a:t>具有创新创业意识的复合型人才</a:t>
            </a:r>
            <a:r>
              <a:rPr lang="zh-CN" altLang="en-US" sz="1400" b="0" dirty="0">
                <a:solidFill>
                  <a:schemeClr val="bg1"/>
                </a:solidFill>
                <a:cs typeface="+mn-ea"/>
                <a:sym typeface="+mn-lt"/>
              </a:rPr>
              <a:t>培养，并与哈尔滨电气集团等共建创新实践平台。</a:t>
            </a:r>
            <a:endParaRPr lang="zh-CN" altLang="zh-CN" sz="14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强雾化技术作为燃气轮机改型升级的核心技术之一，可大幅增加燃机出力，提高发电效率，对我国主力战舰的强化具有重大意义。而雾化喷嘴则是强雾化技术的重中之重，</a:t>
            </a:r>
            <a:r>
              <a:rPr lang="zh-CN" altLang="en-US" sz="1200" b="0" dirty="0">
                <a:solidFill>
                  <a:schemeClr val="bg1"/>
                </a:solidFill>
                <a:latin typeface="+mj-ea"/>
                <a:cs typeface="Arial" panose="020B0604020202020204"/>
              </a:rPr>
              <a:t>是燃气轮机扩容增效的</a:t>
            </a:r>
            <a:r>
              <a:rPr lang="zh-CN" altLang="en-US" sz="1200" b="0" dirty="0">
                <a:solidFill>
                  <a:srgbClr val="FFC000"/>
                </a:solidFill>
                <a:latin typeface="+mj-ea"/>
                <a:cs typeface="Arial" panose="020B0604020202020204"/>
              </a:rPr>
              <a:t>关键瓶颈</a:t>
            </a:r>
            <a:r>
              <a:rPr lang="zh-CN" altLang="zh-CN" sz="1200" b="0" kern="1200" dirty="0">
                <a:solidFill>
                  <a:schemeClr val="tx1"/>
                </a:solidFill>
                <a:effectLst/>
                <a:latin typeface="+mn-lt"/>
                <a:ea typeface="+mn-ea"/>
                <a:cs typeface="+mn-cs"/>
              </a:rPr>
              <a:t>。</a:t>
            </a:r>
            <a:endParaRPr lang="zh-CN" altLang="zh-CN" sz="1200" b="0" kern="1200" dirty="0">
              <a:solidFill>
                <a:schemeClr val="tx1"/>
              </a:solidFill>
              <a:effectLst/>
              <a:latin typeface="+mn-lt"/>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除企业自身发展以外，我们还从全环节、多角度带动社会就业，未来三年可直接创造就业岗位</a:t>
            </a:r>
            <a:r>
              <a:rPr lang="en-US" altLang="zh-CN" sz="1200" kern="1200" dirty="0">
                <a:solidFill>
                  <a:schemeClr val="tx1"/>
                </a:solidFill>
                <a:effectLst/>
                <a:latin typeface="+mn-lt"/>
                <a:ea typeface="+mn-ea"/>
                <a:cs typeface="+mn-cs"/>
              </a:rPr>
              <a:t>50</a:t>
            </a:r>
            <a:r>
              <a:rPr lang="zh-CN" altLang="zh-CN" sz="1200" kern="1200" dirty="0">
                <a:solidFill>
                  <a:schemeClr val="tx1"/>
                </a:solidFill>
                <a:effectLst/>
                <a:latin typeface="+mn-lt"/>
                <a:ea typeface="+mn-ea"/>
                <a:cs typeface="+mn-cs"/>
              </a:rPr>
              <a:t>个以上，间接创造数千就业岗位。</a:t>
            </a:r>
            <a:endParaRPr lang="zh-CN" altLang="zh-CN" sz="1200" kern="1200" dirty="0">
              <a:solidFill>
                <a:schemeClr val="tx1"/>
              </a:solidFill>
              <a:effectLst/>
              <a:latin typeface="+mn-lt"/>
              <a:ea typeface="+mn-ea"/>
              <a:cs typeface="+mn-cs"/>
            </a:endParaRPr>
          </a:p>
          <a:p>
            <a:pPr defTabSz="990600">
              <a:defRPr/>
            </a:pP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在未来，我们将专注技术，固本求精，开拓市场，锐意进取，自强不息，引领行业。</a:t>
            </a: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kern="1200" dirty="0">
                <a:solidFill>
                  <a:schemeClr val="tx1"/>
                </a:solidFill>
                <a:effectLst/>
                <a:latin typeface="+mn-lt"/>
                <a:ea typeface="+mn-ea"/>
                <a:cs typeface="+mn-cs"/>
              </a:rPr>
              <a:t>我的答辩到此结束，请各位老师批评指正</a:t>
            </a:r>
            <a:endParaRPr lang="zh-CN" altLang="zh-CN" sz="1400" kern="1200" dirty="0">
              <a:solidFill>
                <a:schemeClr val="tx1"/>
              </a:solidFill>
              <a:effectLst/>
              <a:latin typeface="+mn-lt"/>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除燃气轮机外，无论是航天动力、战略风洞等大国重器，还是节水灌溉、矿井除尘等民用领，雾化喷嘴都发挥关键作用。</a:t>
            </a: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同时，先进喷嘴技术被国外封锁，燃气轮机等国家重大科技专项遭遇技术瓶颈。</a:t>
            </a:r>
            <a:endParaRPr lang="zh-CN" altLang="en-US" sz="1200" kern="1200" dirty="0">
              <a:solidFill>
                <a:schemeClr val="tx1"/>
              </a:solidFill>
              <a:effectLst/>
              <a:latin typeface="+mn-lt"/>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effectLst/>
                <a:sym typeface="+mn-ea"/>
              </a:rPr>
              <a:t>然而现实总是残酷的，目前，雾化喷嘴存在粒径过大、均匀度不足等诸多问题，大液滴会打击高速旋转的叶片，造成叶片断裂，严重时甚至会导致燃机爆炸。</a:t>
            </a: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sym typeface="+mn-ea"/>
              </a:rPr>
              <a:t>在</a:t>
            </a:r>
            <a:r>
              <a:rPr lang="zh-CN" altLang="zh-CN" dirty="0">
                <a:effectLst/>
                <a:sym typeface="+mn-ea"/>
              </a:rPr>
              <a:t>无数的实验数据和结构设计中，我们逐渐总结出了气磁结合的颠覆性雾化技术，使我们的产品达到了国际领先水平。我们基于磁化实现喷雾工质的磁致改性，有效降低雾化能耗；同时科学组织气液掺混，创建双气相辅助的高效雾化方式。</a:t>
            </a:r>
            <a:endParaRPr lang="zh-CN" altLang="en-US" sz="1200" kern="1200" dirty="0">
              <a:solidFill>
                <a:schemeClr val="tx1"/>
              </a:solidFill>
              <a:effectLst/>
              <a:latin typeface="+mn-lt"/>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我们的初代产品也在</a:t>
            </a:r>
            <a:r>
              <a:rPr lang="en-US" altLang="zh-CN" sz="1200" kern="1200" dirty="0">
                <a:solidFill>
                  <a:schemeClr val="tx1"/>
                </a:solidFill>
                <a:effectLst/>
                <a:latin typeface="+mn-lt"/>
                <a:ea typeface="+mn-ea"/>
                <a:cs typeface="+mn-cs"/>
              </a:rPr>
              <a:t>2019</a:t>
            </a:r>
            <a:r>
              <a:rPr lang="zh-CN" altLang="zh-CN" sz="1200" kern="1200" dirty="0">
                <a:solidFill>
                  <a:schemeClr val="tx1"/>
                </a:solidFill>
                <a:effectLst/>
                <a:latin typeface="+mn-lt"/>
                <a:ea typeface="+mn-ea"/>
                <a:cs typeface="+mn-cs"/>
              </a:rPr>
              <a:t>年获得了全国大学生节能减排社会实践与科技竞赛的一等奖，并获得了当年的成果转化优秀奖。</a:t>
            </a: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400" kern="1200" dirty="0">
                <a:solidFill>
                  <a:schemeClr val="tx1"/>
                </a:solidFill>
                <a:effectLst/>
                <a:latin typeface="+mn-lt"/>
                <a:ea typeface="+mn-ea"/>
                <a:cs typeface="+mn-cs"/>
              </a:rPr>
              <a:t>获奖不是项目的终止，而是一个新的起点。在后续的两年内，我们</a:t>
            </a:r>
            <a:r>
              <a:rPr lang="zh-CN" altLang="en-US" sz="1400" kern="1200" dirty="0">
                <a:solidFill>
                  <a:schemeClr val="tx1"/>
                </a:solidFill>
                <a:effectLst/>
                <a:latin typeface="+mn-lt"/>
                <a:ea typeface="+mn-ea"/>
                <a:cs typeface="+mn-cs"/>
              </a:rPr>
              <a:t>深入</a:t>
            </a:r>
            <a:r>
              <a:rPr lang="zh-CN" altLang="zh-CN" sz="1400" kern="1200" dirty="0">
                <a:solidFill>
                  <a:schemeClr val="tx1"/>
                </a:solidFill>
                <a:effectLst/>
                <a:latin typeface="+mn-lt"/>
                <a:ea typeface="+mn-ea"/>
                <a:cs typeface="+mn-cs"/>
              </a:rPr>
              <a:t>哈尔滨电气集团、新疆呼图壁</a:t>
            </a:r>
            <a:r>
              <a:rPr lang="zh-CN" altLang="en-US" sz="1400" kern="1200" dirty="0">
                <a:solidFill>
                  <a:schemeClr val="tx1"/>
                </a:solidFill>
                <a:effectLst/>
                <a:latin typeface="+mn-lt"/>
                <a:ea typeface="+mn-ea"/>
                <a:cs typeface="+mn-cs"/>
              </a:rPr>
              <a:t>等一线</a:t>
            </a:r>
            <a:r>
              <a:rPr lang="zh-CN" altLang="zh-CN" sz="1400" kern="1200" dirty="0">
                <a:solidFill>
                  <a:schemeClr val="tx1"/>
                </a:solidFill>
                <a:effectLst/>
                <a:latin typeface="+mn-lt"/>
                <a:ea typeface="+mn-ea"/>
                <a:cs typeface="+mn-cs"/>
              </a:rPr>
              <a:t>进行实地考察。</a:t>
            </a:r>
            <a:endParaRPr lang="zh-CN" altLang="zh-CN" sz="1400" kern="1200" dirty="0">
              <a:solidFill>
                <a:schemeClr val="tx1"/>
              </a:solidFill>
              <a:effectLst/>
              <a:latin typeface="+mn-lt"/>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最终，我们设计出了一类先进、高效的气磁辅助雾化喷嘴，并在多地进行了实际测试。</a:t>
            </a:r>
            <a:endParaRPr lang="zh-CN" altLang="zh-CN" sz="1200" kern="1200" dirty="0">
              <a:solidFill>
                <a:schemeClr val="tx1"/>
              </a:solidFill>
              <a:effectLst/>
              <a:latin typeface="+mn-lt"/>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hqprint"/>
          <a:srcRect/>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ysClr val="windowText" lastClr="000000">
              <a:lumMod val="95000"/>
              <a:lumOff val="5000"/>
              <a:alpha val="70000"/>
            </a:sys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pic>
        <p:nvPicPr>
          <p:cNvPr id="3" name="Picture 5" descr="I:\李煜喆\sys4.JPG"/>
          <p:cNvPicPr>
            <a:picLocks noChangeAspect="1" noChangeArrowheads="1"/>
          </p:cNvPicPr>
          <p:nvPr userDrawn="1"/>
        </p:nvPicPr>
        <p:blipFill rotWithShape="1">
          <a:blip r:embed="rId2" cstate="hqprint">
            <a:extLst>
              <a:ext uri="{BEBA8EAE-BF5A-486C-A8C5-ECC9F3942E4B}">
                <a14:imgProps xmlns:a14="http://schemas.microsoft.com/office/drawing/2010/main">
                  <a14:imgLayer r:embed="rId3">
                    <a14:imgEffect>
                      <a14:artisticBlur/>
                    </a14:imgEffect>
                    <a14:imgEffect>
                      <a14:colorTemperature colorTemp="5300"/>
                    </a14:imgEffect>
                    <a14:imgEffect>
                      <a14:saturation sat="120000"/>
                    </a14:imgEffect>
                  </a14:imgLayer>
                </a14:imgProps>
              </a:ext>
            </a:extLst>
          </a:blip>
          <a:srcRect/>
          <a:stretch>
            <a:fillRect/>
          </a:stretch>
        </p:blipFill>
        <p:spPr bwMode="auto">
          <a:xfrm>
            <a:off x="0" y="0"/>
            <a:ext cx="12192000" cy="6858000"/>
          </a:xfrm>
          <a:prstGeom prst="rect">
            <a:avLst/>
          </a:prstGeom>
          <a:noFill/>
          <a:ln w="19050">
            <a:noFill/>
          </a:ln>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hqprint"/>
          <a:srcRect/>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ysClr val="windowText" lastClr="000000">
              <a:lumMod val="95000"/>
              <a:lumOff val="5000"/>
              <a:alpha val="70000"/>
            </a:sys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主流">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a:stretch>
            <a:fillRect/>
          </a:stretch>
        </p:blipFill>
        <p:spPr>
          <a:xfrm>
            <a:off x="0" y="1"/>
            <a:ext cx="12192000" cy="6858000"/>
          </a:xfrm>
          <a:prstGeom prst="rect">
            <a:avLst/>
          </a:prstGeom>
        </p:spPr>
      </p:pic>
      <p:sp>
        <p:nvSpPr>
          <p:cNvPr id="11" name="矩形 10"/>
          <p:cNvSpPr/>
          <p:nvPr userDrawn="1"/>
        </p:nvSpPr>
        <p:spPr>
          <a:xfrm>
            <a:off x="5832001" y="0"/>
            <a:ext cx="6359998" cy="6858000"/>
          </a:xfrm>
          <a:prstGeom prst="rect">
            <a:avLst/>
          </a:prstGeom>
          <a:solidFill>
            <a:schemeClr val="bg1">
              <a:alpha val="91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pic>
        <p:nvPicPr>
          <p:cNvPr id="5" name="图片 4"/>
          <p:cNvPicPr>
            <a:picLocks noChangeAspect="1"/>
          </p:cNvPicPr>
          <p:nvPr userDrawn="1"/>
        </p:nvPicPr>
        <p:blipFill rotWithShape="1">
          <a:blip r:embed="rId3" cstate="hqprint"/>
          <a:srcRect/>
          <a:stretch>
            <a:fillRect/>
          </a:stretch>
        </p:blipFill>
        <p:spPr>
          <a:xfrm>
            <a:off x="0" y="0"/>
            <a:ext cx="5832001" cy="6858000"/>
          </a:xfrm>
          <a:prstGeom prst="rect">
            <a:avLst/>
          </a:prstGeom>
        </p:spPr>
      </p:pic>
      <p:sp>
        <p:nvSpPr>
          <p:cNvPr id="6" name="矩形 5"/>
          <p:cNvSpPr/>
          <p:nvPr userDrawn="1"/>
        </p:nvSpPr>
        <p:spPr>
          <a:xfrm>
            <a:off x="0" y="0"/>
            <a:ext cx="5832001" cy="6858000"/>
          </a:xfrm>
          <a:prstGeom prst="rect">
            <a:avLst/>
          </a:prstGeom>
          <a:solidFill>
            <a:schemeClr val="tx1">
              <a:alpha val="70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56" name="矩形 82"/>
          <p:cNvSpPr/>
          <p:nvPr userDrawn="1"/>
        </p:nvSpPr>
        <p:spPr>
          <a:xfrm>
            <a:off x="4974727" y="4292465"/>
            <a:ext cx="561370" cy="228576"/>
          </a:xfrm>
          <a:prstGeom prst="rect">
            <a:avLst/>
          </a:prstGeom>
          <a:no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sp>
      <p:sp>
        <p:nvSpPr>
          <p:cNvPr id="66" name="矩形 82"/>
          <p:cNvSpPr/>
          <p:nvPr userDrawn="1"/>
        </p:nvSpPr>
        <p:spPr>
          <a:xfrm>
            <a:off x="9031641" y="4284216"/>
            <a:ext cx="561370" cy="228576"/>
          </a:xfrm>
          <a:prstGeom prst="rect">
            <a:avLst/>
          </a:prstGeom>
          <a:noFill/>
          <a:ln w="19050"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sp>
      <p:pic>
        <p:nvPicPr>
          <p:cNvPr id="67" name="图片 66"/>
          <p:cNvPicPr>
            <a:picLocks noChangeAspect="1"/>
          </p:cNvPicPr>
          <p:nvPr userDrawn="1"/>
        </p:nvPicPr>
        <p:blipFill rotWithShape="1">
          <a:blip r:embed="rId2" cstate="hqprint"/>
          <a:srcRect/>
          <a:stretch>
            <a:fillRect/>
          </a:stretch>
        </p:blipFill>
        <p:spPr>
          <a:xfrm>
            <a:off x="-22748" y="3999849"/>
            <a:ext cx="12214748" cy="2858151"/>
          </a:xfrm>
          <a:prstGeom prst="rect">
            <a:avLst/>
          </a:prstGeom>
        </p:spPr>
      </p:pic>
      <p:pic>
        <p:nvPicPr>
          <p:cNvPr id="68" name="图片 67"/>
          <p:cNvPicPr>
            <a:picLocks noChangeAspect="1"/>
          </p:cNvPicPr>
          <p:nvPr userDrawn="1"/>
        </p:nvPicPr>
        <p:blipFill rotWithShape="1">
          <a:blip r:embed="rId3" cstate="hqprint"/>
          <a:srcRect t="-4"/>
          <a:stretch>
            <a:fillRect/>
          </a:stretch>
        </p:blipFill>
        <p:spPr>
          <a:xfrm>
            <a:off x="-22748" y="0"/>
            <a:ext cx="12214748" cy="4067999"/>
          </a:xfrm>
          <a:prstGeom prst="rect">
            <a:avLst/>
          </a:prstGeom>
        </p:spPr>
      </p:pic>
      <p:sp>
        <p:nvSpPr>
          <p:cNvPr id="69" name="矩形 68"/>
          <p:cNvSpPr/>
          <p:nvPr userDrawn="1"/>
        </p:nvSpPr>
        <p:spPr>
          <a:xfrm>
            <a:off x="-22748" y="-1"/>
            <a:ext cx="12214748" cy="4068000"/>
          </a:xfrm>
          <a:prstGeom prst="rect">
            <a:avLst/>
          </a:prstGeom>
          <a:solidFill>
            <a:schemeClr val="tx1">
              <a:alpha val="70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
        <p:nvSpPr>
          <p:cNvPr id="70" name="矩形 69"/>
          <p:cNvSpPr/>
          <p:nvPr userDrawn="1"/>
        </p:nvSpPr>
        <p:spPr>
          <a:xfrm>
            <a:off x="-22748" y="4068000"/>
            <a:ext cx="12214748" cy="2790000"/>
          </a:xfrm>
          <a:prstGeom prst="rect">
            <a:avLst/>
          </a:prstGeom>
          <a:solidFill>
            <a:schemeClr val="bg1">
              <a:alpha val="91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三个公司">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5095800"/>
            <a:ext cx="12192000" cy="1762199"/>
          </a:xfrm>
          <a:prstGeom prst="rect">
            <a:avLst/>
          </a:prstGeom>
        </p:spPr>
      </p:pic>
      <p:pic>
        <p:nvPicPr>
          <p:cNvPr id="39" name="图片 38"/>
          <p:cNvPicPr>
            <a:picLocks noChangeAspect="1"/>
          </p:cNvPicPr>
          <p:nvPr userDrawn="1"/>
        </p:nvPicPr>
        <p:blipFill rotWithShape="1">
          <a:blip r:embed="rId3" cstate="hqprint"/>
          <a:srcRect/>
          <a:stretch>
            <a:fillRect/>
          </a:stretch>
        </p:blipFill>
        <p:spPr>
          <a:xfrm>
            <a:off x="-22748" y="-1"/>
            <a:ext cx="12214748" cy="5095802"/>
          </a:xfrm>
          <a:prstGeom prst="rect">
            <a:avLst/>
          </a:prstGeom>
        </p:spPr>
      </p:pic>
      <p:sp>
        <p:nvSpPr>
          <p:cNvPr id="40" name="矩形 39"/>
          <p:cNvSpPr/>
          <p:nvPr userDrawn="1"/>
        </p:nvSpPr>
        <p:spPr>
          <a:xfrm>
            <a:off x="-22748" y="0"/>
            <a:ext cx="12214748" cy="5095801"/>
          </a:xfrm>
          <a:prstGeom prst="rect">
            <a:avLst/>
          </a:prstGeom>
          <a:solidFill>
            <a:schemeClr val="bg1">
              <a:alpha val="91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
        <p:nvSpPr>
          <p:cNvPr id="41" name="矩形 40"/>
          <p:cNvSpPr/>
          <p:nvPr userDrawn="1"/>
        </p:nvSpPr>
        <p:spPr>
          <a:xfrm>
            <a:off x="0" y="5095802"/>
            <a:ext cx="12214748" cy="1762198"/>
          </a:xfrm>
          <a:prstGeom prst="rect">
            <a:avLst/>
          </a:prstGeom>
          <a:solidFill>
            <a:schemeClr val="tx1">
              <a:alpha val="70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市场容量">
    <p:spTree>
      <p:nvGrpSpPr>
        <p:cNvPr id="1" name=""/>
        <p:cNvGrpSpPr/>
        <p:nvPr/>
      </p:nvGrpSpPr>
      <p:grpSpPr>
        <a:xfrm>
          <a:off x="0" y="0"/>
          <a:ext cx="0" cy="0"/>
          <a:chOff x="0" y="0"/>
          <a:chExt cx="0" cy="0"/>
        </a:xfrm>
      </p:grpSpPr>
      <p:pic>
        <p:nvPicPr>
          <p:cNvPr id="20" name="图片 19"/>
          <p:cNvPicPr>
            <a:picLocks noChangeAspect="1"/>
          </p:cNvPicPr>
          <p:nvPr userDrawn="1"/>
        </p:nvPicPr>
        <p:blipFill rotWithShape="1">
          <a:blip r:embed="rId2" cstate="hqprint"/>
          <a:srcRect/>
          <a:stretch>
            <a:fillRect/>
          </a:stretch>
        </p:blipFill>
        <p:spPr>
          <a:xfrm>
            <a:off x="0" y="4095750"/>
            <a:ext cx="12192000" cy="2762250"/>
          </a:xfrm>
          <a:prstGeom prst="rect">
            <a:avLst/>
          </a:prstGeom>
        </p:spPr>
      </p:pic>
      <p:pic>
        <p:nvPicPr>
          <p:cNvPr id="8" name="图片 7"/>
          <p:cNvPicPr>
            <a:picLocks noChangeAspect="1"/>
          </p:cNvPicPr>
          <p:nvPr userDrawn="1"/>
        </p:nvPicPr>
        <p:blipFill rotWithShape="1">
          <a:blip r:embed="rId3" cstate="hqprint"/>
          <a:srcRect/>
          <a:stretch>
            <a:fillRect/>
          </a:stretch>
        </p:blipFill>
        <p:spPr>
          <a:xfrm>
            <a:off x="-22748" y="-1"/>
            <a:ext cx="12214748" cy="4095751"/>
          </a:xfrm>
          <a:prstGeom prst="rect">
            <a:avLst/>
          </a:prstGeom>
        </p:spPr>
      </p:pic>
      <p:sp>
        <p:nvSpPr>
          <p:cNvPr id="9" name="矩形 8"/>
          <p:cNvSpPr/>
          <p:nvPr userDrawn="1"/>
        </p:nvSpPr>
        <p:spPr>
          <a:xfrm>
            <a:off x="-22748" y="0"/>
            <a:ext cx="12214748" cy="4095749"/>
          </a:xfrm>
          <a:prstGeom prst="rect">
            <a:avLst/>
          </a:prstGeom>
          <a:solidFill>
            <a:schemeClr val="bg1">
              <a:alpha val="91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
        <p:nvSpPr>
          <p:cNvPr id="21" name="矩形 20"/>
          <p:cNvSpPr/>
          <p:nvPr userDrawn="1"/>
        </p:nvSpPr>
        <p:spPr>
          <a:xfrm>
            <a:off x="0" y="4095750"/>
            <a:ext cx="12214748" cy="2762250"/>
          </a:xfrm>
          <a:prstGeom prst="rect">
            <a:avLst/>
          </a:prstGeom>
          <a:solidFill>
            <a:schemeClr val="tx1">
              <a:alpha val="70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政策">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hqprint"/>
          <a:srcRect/>
          <a:stretch>
            <a:fillRect/>
          </a:stretch>
        </p:blipFill>
        <p:spPr>
          <a:xfrm>
            <a:off x="0" y="0"/>
            <a:ext cx="6772275" cy="6858000"/>
          </a:xfrm>
          <a:prstGeom prst="rect">
            <a:avLst/>
          </a:prstGeom>
        </p:spPr>
      </p:pic>
      <p:sp>
        <p:nvSpPr>
          <p:cNvPr id="7" name="矩形 6"/>
          <p:cNvSpPr/>
          <p:nvPr userDrawn="1"/>
        </p:nvSpPr>
        <p:spPr>
          <a:xfrm>
            <a:off x="0" y="0"/>
            <a:ext cx="6772275" cy="6858000"/>
          </a:xfrm>
          <a:prstGeom prst="rect">
            <a:avLst/>
          </a:prstGeom>
          <a:solidFill>
            <a:schemeClr val="tx1">
              <a:alpha val="70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pic>
        <p:nvPicPr>
          <p:cNvPr id="8" name="图片 7"/>
          <p:cNvPicPr>
            <a:picLocks noChangeAspect="1"/>
          </p:cNvPicPr>
          <p:nvPr userDrawn="1"/>
        </p:nvPicPr>
        <p:blipFill rotWithShape="1">
          <a:blip r:embed="rId3" cstate="hqprint"/>
          <a:srcRect r="-2"/>
          <a:stretch>
            <a:fillRect/>
          </a:stretch>
        </p:blipFill>
        <p:spPr>
          <a:xfrm>
            <a:off x="6772276" y="1"/>
            <a:ext cx="5419724" cy="6858000"/>
          </a:xfrm>
          <a:prstGeom prst="rect">
            <a:avLst/>
          </a:prstGeom>
        </p:spPr>
      </p:pic>
      <p:sp>
        <p:nvSpPr>
          <p:cNvPr id="9" name="矩形 8"/>
          <p:cNvSpPr/>
          <p:nvPr userDrawn="1"/>
        </p:nvSpPr>
        <p:spPr>
          <a:xfrm>
            <a:off x="6772274" y="0"/>
            <a:ext cx="5419725" cy="6858000"/>
          </a:xfrm>
          <a:prstGeom prst="rect">
            <a:avLst/>
          </a:prstGeom>
          <a:solidFill>
            <a:schemeClr val="bg1">
              <a:alpha val="91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升华">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hqprint"/>
          <a:srcRect/>
          <a:stretch>
            <a:fillRect/>
          </a:stretch>
        </p:blipFill>
        <p:spPr>
          <a:xfrm>
            <a:off x="0" y="1"/>
            <a:ext cx="12192000" cy="6858000"/>
          </a:xfrm>
          <a:prstGeom prst="rect">
            <a:avLst/>
          </a:prstGeom>
        </p:spPr>
      </p:pic>
      <p:pic>
        <p:nvPicPr>
          <p:cNvPr id="12" name="图片 11"/>
          <p:cNvPicPr>
            <a:picLocks noChangeAspect="1"/>
          </p:cNvPicPr>
          <p:nvPr userDrawn="1"/>
        </p:nvPicPr>
        <p:blipFill rotWithShape="1">
          <a:blip r:embed="rId3" cstate="hqprint"/>
          <a:srcRect r="41536"/>
          <a:stretch>
            <a:fillRect/>
          </a:stretch>
        </p:blipFill>
        <p:spPr>
          <a:xfrm>
            <a:off x="0" y="0"/>
            <a:ext cx="7128000" cy="6858000"/>
          </a:xfrm>
          <a:prstGeom prst="rect">
            <a:avLst/>
          </a:prstGeom>
        </p:spPr>
      </p:pic>
      <p:sp>
        <p:nvSpPr>
          <p:cNvPr id="7" name="矩形 6"/>
          <p:cNvSpPr/>
          <p:nvPr userDrawn="1"/>
        </p:nvSpPr>
        <p:spPr>
          <a:xfrm>
            <a:off x="0" y="0"/>
            <a:ext cx="7632000" cy="6858000"/>
          </a:xfrm>
          <a:prstGeom prst="rect">
            <a:avLst/>
          </a:prstGeom>
          <a:solidFill>
            <a:schemeClr val="tx1">
              <a:alpha val="70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
        <p:nvSpPr>
          <p:cNvPr id="9" name="矩形 8"/>
          <p:cNvSpPr/>
          <p:nvPr userDrawn="1"/>
        </p:nvSpPr>
        <p:spPr>
          <a:xfrm>
            <a:off x="7632000" y="1"/>
            <a:ext cx="4559997" cy="6858000"/>
          </a:xfrm>
          <a:prstGeom prst="rect">
            <a:avLst/>
          </a:prstGeom>
          <a:solidFill>
            <a:schemeClr val="bg1">
              <a:alpha val="91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技术痛点">
    <p:spTree>
      <p:nvGrpSpPr>
        <p:cNvPr id="1" name=""/>
        <p:cNvGrpSpPr/>
        <p:nvPr/>
      </p:nvGrpSpPr>
      <p:grpSpPr>
        <a:xfrm>
          <a:off x="0" y="0"/>
          <a:ext cx="0" cy="0"/>
          <a:chOff x="0" y="0"/>
          <a:chExt cx="0" cy="0"/>
        </a:xfrm>
      </p:grpSpPr>
      <p:pic>
        <p:nvPicPr>
          <p:cNvPr id="20" name="图片 19"/>
          <p:cNvPicPr>
            <a:picLocks noChangeAspect="1"/>
          </p:cNvPicPr>
          <p:nvPr userDrawn="1"/>
        </p:nvPicPr>
        <p:blipFill rotWithShape="1">
          <a:blip r:embed="rId2" cstate="hqprint"/>
          <a:srcRect/>
          <a:stretch>
            <a:fillRect/>
          </a:stretch>
        </p:blipFill>
        <p:spPr>
          <a:xfrm>
            <a:off x="0" y="3167999"/>
            <a:ext cx="12192000" cy="3690001"/>
          </a:xfrm>
          <a:prstGeom prst="rect">
            <a:avLst/>
          </a:prstGeom>
        </p:spPr>
      </p:pic>
      <p:sp>
        <p:nvSpPr>
          <p:cNvPr id="21" name="矩形 20"/>
          <p:cNvSpPr/>
          <p:nvPr userDrawn="1"/>
        </p:nvSpPr>
        <p:spPr>
          <a:xfrm>
            <a:off x="0" y="3167999"/>
            <a:ext cx="12214748" cy="3690001"/>
          </a:xfrm>
          <a:prstGeom prst="rect">
            <a:avLst/>
          </a:prstGeom>
          <a:solidFill>
            <a:schemeClr val="tx1">
              <a:alpha val="70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pic>
        <p:nvPicPr>
          <p:cNvPr id="8" name="图片 7"/>
          <p:cNvPicPr>
            <a:picLocks noChangeAspect="1"/>
          </p:cNvPicPr>
          <p:nvPr userDrawn="1"/>
        </p:nvPicPr>
        <p:blipFill rotWithShape="1">
          <a:blip r:embed="rId3" cstate="hqprint"/>
          <a:srcRect/>
          <a:stretch>
            <a:fillRect/>
          </a:stretch>
        </p:blipFill>
        <p:spPr>
          <a:xfrm>
            <a:off x="-22748" y="0"/>
            <a:ext cx="12214748" cy="3167999"/>
          </a:xfrm>
          <a:prstGeom prst="rect">
            <a:avLst/>
          </a:prstGeom>
        </p:spPr>
      </p:pic>
      <p:sp>
        <p:nvSpPr>
          <p:cNvPr id="9" name="矩形 8"/>
          <p:cNvSpPr/>
          <p:nvPr userDrawn="1"/>
        </p:nvSpPr>
        <p:spPr>
          <a:xfrm>
            <a:off x="-22748" y="-1"/>
            <a:ext cx="12214748" cy="3168000"/>
          </a:xfrm>
          <a:prstGeom prst="rect">
            <a:avLst/>
          </a:prstGeom>
          <a:solidFill>
            <a:schemeClr val="bg1">
              <a:alpha val="91000"/>
            </a:schemeClr>
          </a:solidFill>
          <a:ln w="12700" cap="flat" cmpd="sng" algn="ctr">
            <a:noFill/>
            <a:prstDash val="solid"/>
            <a:miter lim="800000"/>
          </a:ln>
          <a:effectLst/>
        </p:spPr>
        <p:txBody>
          <a:bodyPr rtlCol="0" anchor="ctr"/>
          <a:lstStyle/>
          <a:p>
            <a:pPr algn="ctr" fontAlgn="base">
              <a:spcBef>
                <a:spcPct val="0"/>
              </a:spcBef>
              <a:spcAft>
                <a:spcPct val="0"/>
              </a:spcAft>
            </a:pPr>
            <a:endParaRPr lang="zh-CN" altLang="en-US" sz="100" kern="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7" name="图片 6" descr="12c8407e465543e375a18117469d5a3"/>
          <p:cNvPicPr>
            <a:picLocks noChangeAspect="1"/>
          </p:cNvPicPr>
          <p:nvPr userDrawn="1"/>
        </p:nvPicPr>
        <p:blipFill rotWithShape="1">
          <a:blip r:embed="rId2" cstate="hqprint"/>
          <a:srcRect/>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7.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85.jpeg"/><Relationship Id="rId7" Type="http://schemas.openxmlformats.org/officeDocument/2006/relationships/image" Target="../media/image84.jpeg"/><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 Id="rId3" Type="http://schemas.openxmlformats.org/officeDocument/2006/relationships/image" Target="../media/image80.jpeg"/><Relationship Id="rId2" Type="http://schemas.openxmlformats.org/officeDocument/2006/relationships/tags" Target="../tags/tag5.xml"/><Relationship Id="rId10" Type="http://schemas.openxmlformats.org/officeDocument/2006/relationships/notesSlide" Target="../notesSlides/notesSlide10.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9" Type="http://schemas.openxmlformats.org/officeDocument/2006/relationships/image" Target="../media/image94.jpeg"/><Relationship Id="rId8" Type="http://schemas.openxmlformats.org/officeDocument/2006/relationships/image" Target="../media/image93.jpeg"/><Relationship Id="rId7" Type="http://schemas.openxmlformats.org/officeDocument/2006/relationships/image" Target="../media/image92.jpeg"/><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 Id="rId3" Type="http://schemas.openxmlformats.org/officeDocument/2006/relationships/image" Target="../media/image88.jpeg"/><Relationship Id="rId2" Type="http://schemas.openxmlformats.org/officeDocument/2006/relationships/image" Target="../media/image87.jpeg"/><Relationship Id="rId16" Type="http://schemas.openxmlformats.org/officeDocument/2006/relationships/notesSlide" Target="../notesSlides/notesSlide11.xml"/><Relationship Id="rId15" Type="http://schemas.openxmlformats.org/officeDocument/2006/relationships/slideLayout" Target="../slideLayouts/slideLayout3.xml"/><Relationship Id="rId14" Type="http://schemas.openxmlformats.org/officeDocument/2006/relationships/image" Target="../media/image99.png"/><Relationship Id="rId13" Type="http://schemas.openxmlformats.org/officeDocument/2006/relationships/image" Target="../media/image98.png"/><Relationship Id="rId12" Type="http://schemas.openxmlformats.org/officeDocument/2006/relationships/image" Target="../media/image97.jpeg"/><Relationship Id="rId11" Type="http://schemas.openxmlformats.org/officeDocument/2006/relationships/image" Target="../media/image96.jpeg"/><Relationship Id="rId10" Type="http://schemas.openxmlformats.org/officeDocument/2006/relationships/image" Target="../media/image95.jpeg"/><Relationship Id="rId1" Type="http://schemas.openxmlformats.org/officeDocument/2006/relationships/image" Target="../media/image86.jpeg"/></Relationships>
</file>

<file path=ppt/slides/_rels/slide12.xml.rels><?xml version="1.0" encoding="UTF-8" standalone="yes"?>
<Relationships xmlns="http://schemas.openxmlformats.org/package/2006/relationships"><Relationship Id="rId9" Type="http://schemas.openxmlformats.org/officeDocument/2006/relationships/image" Target="../media/image107.jpeg"/><Relationship Id="rId8" Type="http://schemas.openxmlformats.org/officeDocument/2006/relationships/image" Target="../media/image106.jpeg"/><Relationship Id="rId7" Type="http://schemas.openxmlformats.org/officeDocument/2006/relationships/image" Target="../media/image105.jpeg"/><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 Id="rId3" Type="http://schemas.openxmlformats.org/officeDocument/2006/relationships/image" Target="../media/image101.png"/><Relationship Id="rId2" Type="http://schemas.openxmlformats.org/officeDocument/2006/relationships/image" Target="../media/image100.jpeg"/><Relationship Id="rId12" Type="http://schemas.openxmlformats.org/officeDocument/2006/relationships/notesSlide" Target="../notesSlides/notesSlide12.xml"/><Relationship Id="rId11" Type="http://schemas.openxmlformats.org/officeDocument/2006/relationships/slideLayout" Target="../slideLayouts/slideLayout3.xml"/><Relationship Id="rId10" Type="http://schemas.openxmlformats.org/officeDocument/2006/relationships/image" Target="../media/image108.jpeg"/><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9" Type="http://schemas.openxmlformats.org/officeDocument/2006/relationships/image" Target="../media/image116.png"/><Relationship Id="rId8" Type="http://schemas.openxmlformats.org/officeDocument/2006/relationships/tags" Target="../tags/tag7.xml"/><Relationship Id="rId7" Type="http://schemas.openxmlformats.org/officeDocument/2006/relationships/image" Target="../media/image115.png"/><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jpeg"/><Relationship Id="rId3" Type="http://schemas.openxmlformats.org/officeDocument/2006/relationships/image" Target="../media/image111.jpeg"/><Relationship Id="rId2" Type="http://schemas.openxmlformats.org/officeDocument/2006/relationships/image" Target="../media/image110.jpeg"/><Relationship Id="rId13" Type="http://schemas.openxmlformats.org/officeDocument/2006/relationships/notesSlide" Target="../notesSlides/notesSlide13.xml"/><Relationship Id="rId12" Type="http://schemas.openxmlformats.org/officeDocument/2006/relationships/slideLayout" Target="../slideLayouts/slideLayout2.xml"/><Relationship Id="rId11" Type="http://schemas.openxmlformats.org/officeDocument/2006/relationships/image" Target="../media/image118.jpeg"/><Relationship Id="rId10" Type="http://schemas.openxmlformats.org/officeDocument/2006/relationships/image" Target="../media/image117.png"/><Relationship Id="rId1" Type="http://schemas.openxmlformats.org/officeDocument/2006/relationships/image" Target="../media/image109.jpeg"/></Relationships>
</file>

<file path=ppt/slides/_rels/slide14.xml.rels><?xml version="1.0" encoding="UTF-8" standalone="yes"?>
<Relationships xmlns="http://schemas.openxmlformats.org/package/2006/relationships"><Relationship Id="rId9" Type="http://schemas.openxmlformats.org/officeDocument/2006/relationships/image" Target="../media/image127.png"/><Relationship Id="rId8" Type="http://schemas.openxmlformats.org/officeDocument/2006/relationships/image" Target="../media/image126.jpeg"/><Relationship Id="rId7" Type="http://schemas.microsoft.com/office/2007/relationships/hdphoto" Target="../media/image125.wdp"/><Relationship Id="rId6" Type="http://schemas.openxmlformats.org/officeDocument/2006/relationships/image" Target="../media/image124.png"/><Relationship Id="rId5" Type="http://schemas.openxmlformats.org/officeDocument/2006/relationships/image" Target="../media/image123.jpeg"/><Relationship Id="rId4" Type="http://schemas.microsoft.com/office/2007/relationships/hdphoto" Target="../media/image122.wdp"/><Relationship Id="rId3" Type="http://schemas.openxmlformats.org/officeDocument/2006/relationships/image" Target="../media/image121.png"/><Relationship Id="rId2" Type="http://schemas.openxmlformats.org/officeDocument/2006/relationships/image" Target="../media/image120.jpeg"/><Relationship Id="rId11" Type="http://schemas.openxmlformats.org/officeDocument/2006/relationships/notesSlide" Target="../notesSlides/notesSlide14.xml"/><Relationship Id="rId10" Type="http://schemas.openxmlformats.org/officeDocument/2006/relationships/slideLayout" Target="../slideLayouts/slideLayout2.xml"/><Relationship Id="rId1" Type="http://schemas.openxmlformats.org/officeDocument/2006/relationships/image" Target="../media/image119.jpe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image" Target="../media/image134.jpeg"/><Relationship Id="rId6" Type="http://schemas.openxmlformats.org/officeDocument/2006/relationships/image" Target="../media/image133.jpeg"/><Relationship Id="rId5" Type="http://schemas.openxmlformats.org/officeDocument/2006/relationships/image" Target="../media/image132.jpeg"/><Relationship Id="rId4" Type="http://schemas.openxmlformats.org/officeDocument/2006/relationships/image" Target="../media/image131.jpeg"/><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image" Target="../media/image128.jpeg"/></Relationships>
</file>

<file path=ppt/slides/_rels/slide16.xml.rels><?xml version="1.0" encoding="UTF-8" standalone="yes"?>
<Relationships xmlns="http://schemas.openxmlformats.org/package/2006/relationships"><Relationship Id="rId9" Type="http://schemas.openxmlformats.org/officeDocument/2006/relationships/image" Target="../media/image143.png"/><Relationship Id="rId8" Type="http://schemas.microsoft.com/office/2007/relationships/hdphoto" Target="../media/image142.wdp"/><Relationship Id="rId7" Type="http://schemas.openxmlformats.org/officeDocument/2006/relationships/image" Target="../media/image141.png"/><Relationship Id="rId6" Type="http://schemas.microsoft.com/office/2007/relationships/hdphoto" Target="../media/image140.wdp"/><Relationship Id="rId5" Type="http://schemas.openxmlformats.org/officeDocument/2006/relationships/image" Target="../media/image139.png"/><Relationship Id="rId4" Type="http://schemas.microsoft.com/office/2007/relationships/hdphoto" Target="../media/image138.wdp"/><Relationship Id="rId3" Type="http://schemas.openxmlformats.org/officeDocument/2006/relationships/image" Target="../media/image137.png"/><Relationship Id="rId2" Type="http://schemas.microsoft.com/office/2007/relationships/hdphoto" Target="../media/image136.wdp"/><Relationship Id="rId14" Type="http://schemas.openxmlformats.org/officeDocument/2006/relationships/notesSlide" Target="../notesSlides/notesSlide16.xml"/><Relationship Id="rId13" Type="http://schemas.openxmlformats.org/officeDocument/2006/relationships/slideLayout" Target="../slideLayouts/slideLayout4.xml"/><Relationship Id="rId12" Type="http://schemas.microsoft.com/office/2007/relationships/hdphoto" Target="../media/image146.wdp"/><Relationship Id="rId11" Type="http://schemas.openxmlformats.org/officeDocument/2006/relationships/image" Target="../media/image145.png"/><Relationship Id="rId10" Type="http://schemas.microsoft.com/office/2007/relationships/hdphoto" Target="../media/image144.wdp"/><Relationship Id="rId1" Type="http://schemas.openxmlformats.org/officeDocument/2006/relationships/image" Target="../media/image135.png"/></Relationships>
</file>

<file path=ppt/slides/_rels/slide17.xml.rels><?xml version="1.0" encoding="UTF-8" standalone="yes"?>
<Relationships xmlns="http://schemas.openxmlformats.org/package/2006/relationships"><Relationship Id="rId9" Type="http://schemas.openxmlformats.org/officeDocument/2006/relationships/image" Target="../media/image131.jpeg"/><Relationship Id="rId8" Type="http://schemas.openxmlformats.org/officeDocument/2006/relationships/image" Target="../media/image153.jpeg"/><Relationship Id="rId7" Type="http://schemas.openxmlformats.org/officeDocument/2006/relationships/image" Target="../media/image152.jpeg"/><Relationship Id="rId6" Type="http://schemas.openxmlformats.org/officeDocument/2006/relationships/image" Target="../media/image151.png"/><Relationship Id="rId5" Type="http://schemas.microsoft.com/office/2007/relationships/hdphoto" Target="../media/image150.wdp"/><Relationship Id="rId4" Type="http://schemas.openxmlformats.org/officeDocument/2006/relationships/image" Target="../media/image149.png"/><Relationship Id="rId3" Type="http://schemas.microsoft.com/office/2007/relationships/hdphoto" Target="../media/image148.wdp"/><Relationship Id="rId2" Type="http://schemas.openxmlformats.org/officeDocument/2006/relationships/image" Target="../media/image147.png"/><Relationship Id="rId12" Type="http://schemas.openxmlformats.org/officeDocument/2006/relationships/notesSlide" Target="../notesSlides/notesSlide17.xml"/><Relationship Id="rId11" Type="http://schemas.openxmlformats.org/officeDocument/2006/relationships/slideLayout" Target="../slideLayouts/slideLayout2.xml"/><Relationship Id="rId10" Type="http://schemas.openxmlformats.org/officeDocument/2006/relationships/image" Target="../media/image132.jpeg"/><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image" Target="../media/image154.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160.jpeg"/><Relationship Id="rId3" Type="http://schemas.microsoft.com/office/2007/relationships/hdphoto" Target="../media/image159.wdp"/><Relationship Id="rId2" Type="http://schemas.openxmlformats.org/officeDocument/2006/relationships/image" Target="../media/image158.png"/><Relationship Id="rId1" Type="http://schemas.openxmlformats.org/officeDocument/2006/relationships/image" Target="../media/image15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1.GIF"/><Relationship Id="rId1" Type="http://schemas.openxmlformats.org/officeDocument/2006/relationships/image" Target="../media/image20.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image" Target="../media/image16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image" Target="../media/image164.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9.jpeg"/><Relationship Id="rId7" Type="http://schemas.openxmlformats.org/officeDocument/2006/relationships/image" Target="../media/image28.jpeg"/><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0" Type="http://schemas.openxmlformats.org/officeDocument/2006/relationships/notesSlide" Target="../notesSlides/notesSlide3.xml"/><Relationship Id="rId1" Type="http://schemas.openxmlformats.org/officeDocument/2006/relationships/image" Target="../media/image2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30.jpe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8.xml"/><Relationship Id="rId5" Type="http://schemas.openxmlformats.org/officeDocument/2006/relationships/image" Target="../media/image35.jpeg"/><Relationship Id="rId4" Type="http://schemas.openxmlformats.org/officeDocument/2006/relationships/image" Target="../media/image34.GIF"/><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image" Target="../media/image31.png"/></Relationships>
</file>

<file path=ppt/slides/_rels/slide6.xml.rels><?xml version="1.0" encoding="UTF-8" standalone="yes"?>
<Relationships xmlns="http://schemas.openxmlformats.org/package/2006/relationships"><Relationship Id="rId9" Type="http://schemas.openxmlformats.org/officeDocument/2006/relationships/image" Target="../media/image44.jpeg"/><Relationship Id="rId8" Type="http://schemas.openxmlformats.org/officeDocument/2006/relationships/image" Target="../media/image43.jpeg"/><Relationship Id="rId7" Type="http://schemas.openxmlformats.org/officeDocument/2006/relationships/image" Target="../media/image42.GIF"/><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 Id="rId3" Type="http://schemas.openxmlformats.org/officeDocument/2006/relationships/image" Target="../media/image38.jpeg"/><Relationship Id="rId2" Type="http://schemas.openxmlformats.org/officeDocument/2006/relationships/image" Target="../media/image37.png"/><Relationship Id="rId11" Type="http://schemas.openxmlformats.org/officeDocument/2006/relationships/notesSlide" Target="../notesSlides/notesSlide6.xml"/><Relationship Id="rId10" Type="http://schemas.openxmlformats.org/officeDocument/2006/relationships/slideLayout" Target="../slideLayouts/slideLayout1.xml"/><Relationship Id="rId1" Type="http://schemas.openxmlformats.org/officeDocument/2006/relationships/image" Target="../media/image36.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2.jpeg"/><Relationship Id="rId7" Type="http://schemas.openxmlformats.org/officeDocument/2006/relationships/image" Target="../media/image51.jpeg"/><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jpeg"/><Relationship Id="rId3" Type="http://schemas.openxmlformats.org/officeDocument/2006/relationships/image" Target="../media/image47.png"/><Relationship Id="rId2" Type="http://schemas.openxmlformats.org/officeDocument/2006/relationships/image" Target="../media/image46.jpeg"/><Relationship Id="rId10" Type="http://schemas.openxmlformats.org/officeDocument/2006/relationships/notesSlide" Target="../notesSlides/notesSlide7.xml"/><Relationship Id="rId1" Type="http://schemas.openxmlformats.org/officeDocument/2006/relationships/image" Target="../media/image45.jpeg"/></Relationships>
</file>

<file path=ppt/slides/_rels/slide8.xml.rels><?xml version="1.0" encoding="UTF-8" standalone="yes"?>
<Relationships xmlns="http://schemas.openxmlformats.org/package/2006/relationships"><Relationship Id="rId9" Type="http://schemas.openxmlformats.org/officeDocument/2006/relationships/image" Target="../media/image59.jpeg"/><Relationship Id="rId8" Type="http://schemas.openxmlformats.org/officeDocument/2006/relationships/image" Target="../media/image58.jpeg"/><Relationship Id="rId7" Type="http://schemas.openxmlformats.org/officeDocument/2006/relationships/image" Target="../media/image57.jpeg"/><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 Id="rId3" Type="http://schemas.openxmlformats.org/officeDocument/2006/relationships/image" Target="../media/image53.jpeg"/><Relationship Id="rId23" Type="http://schemas.openxmlformats.org/officeDocument/2006/relationships/notesSlide" Target="../notesSlides/notesSlide8.xml"/><Relationship Id="rId22" Type="http://schemas.openxmlformats.org/officeDocument/2006/relationships/slideLayout" Target="../slideLayouts/slideLayout1.xml"/><Relationship Id="rId21" Type="http://schemas.openxmlformats.org/officeDocument/2006/relationships/image" Target="../media/image70.jpeg"/><Relationship Id="rId20" Type="http://schemas.openxmlformats.org/officeDocument/2006/relationships/image" Target="../media/image69.GIF"/><Relationship Id="rId2" Type="http://schemas.openxmlformats.org/officeDocument/2006/relationships/tags" Target="../tags/tag2.xml"/><Relationship Id="rId19" Type="http://schemas.openxmlformats.org/officeDocument/2006/relationships/image" Target="../media/image68.jpeg"/><Relationship Id="rId18" Type="http://schemas.openxmlformats.org/officeDocument/2006/relationships/image" Target="../media/image67.png"/><Relationship Id="rId17" Type="http://schemas.openxmlformats.org/officeDocument/2006/relationships/tags" Target="../tags/tag3.xml"/><Relationship Id="rId16" Type="http://schemas.microsoft.com/office/2007/relationships/hdphoto" Target="../media/image66.wdp"/><Relationship Id="rId15" Type="http://schemas.openxmlformats.org/officeDocument/2006/relationships/image" Target="../media/image65.png"/><Relationship Id="rId14" Type="http://schemas.openxmlformats.org/officeDocument/2006/relationships/image" Target="../media/image64.jpeg"/><Relationship Id="rId13" Type="http://schemas.openxmlformats.org/officeDocument/2006/relationships/image" Target="../media/image63.jpeg"/><Relationship Id="rId12" Type="http://schemas.openxmlformats.org/officeDocument/2006/relationships/image" Target="../media/image62.jpeg"/><Relationship Id="rId11" Type="http://schemas.openxmlformats.org/officeDocument/2006/relationships/image" Target="../media/image61.jpeg"/><Relationship Id="rId10" Type="http://schemas.openxmlformats.org/officeDocument/2006/relationships/image" Target="../media/image60.jpe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9" Type="http://schemas.openxmlformats.org/officeDocument/2006/relationships/image" Target="../media/image79.png"/><Relationship Id="rId8" Type="http://schemas.microsoft.com/office/2007/relationships/hdphoto" Target="../media/image78.wdp"/><Relationship Id="rId7" Type="http://schemas.openxmlformats.org/officeDocument/2006/relationships/image" Target="../media/image77.png"/><Relationship Id="rId6" Type="http://schemas.openxmlformats.org/officeDocument/2006/relationships/image" Target="../media/image76.GIF"/><Relationship Id="rId5" Type="http://schemas.openxmlformats.org/officeDocument/2006/relationships/image" Target="../media/image75.jpeg"/><Relationship Id="rId4" Type="http://schemas.openxmlformats.org/officeDocument/2006/relationships/image" Target="../media/image74.jpeg"/><Relationship Id="rId3" Type="http://schemas.openxmlformats.org/officeDocument/2006/relationships/image" Target="../media/image73.png"/><Relationship Id="rId2" Type="http://schemas.microsoft.com/office/2007/relationships/hdphoto" Target="../media/image72.wdp"/><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3524903"/>
            <a:ext cx="12192000" cy="1444625"/>
          </a:xfrm>
          <a:prstGeom prst="rect">
            <a:avLst/>
          </a:prstGeom>
          <a:noFill/>
        </p:spPr>
        <p:txBody>
          <a:bodyPr wrap="square" rtlCol="0">
            <a:spAutoFit/>
          </a:bodyPr>
          <a:lstStyle/>
          <a:p>
            <a:pPr algn="ctr">
              <a:lnSpc>
                <a:spcPct val="110000"/>
              </a:lnSpc>
            </a:pPr>
            <a:r>
              <a:rPr kumimoji="1" lang="zh-CN" altLang="en-US" sz="4400" b="1" dirty="0">
                <a:solidFill>
                  <a:schemeClr val="bg1"/>
                </a:solidFill>
                <a:latin typeface="+mj-ea"/>
                <a:ea typeface="+mj-ea"/>
                <a:cs typeface="+mn-ea"/>
                <a:sym typeface="+mn-lt"/>
              </a:rPr>
              <a:t>全球领先的喷雾技术解决方案供应商</a:t>
            </a:r>
            <a:endParaRPr kumimoji="1" lang="en-US" altLang="zh-CN" sz="4400" b="1" dirty="0">
              <a:solidFill>
                <a:schemeClr val="bg1"/>
              </a:solidFill>
              <a:latin typeface="+mj-ea"/>
              <a:ea typeface="+mj-ea"/>
              <a:cs typeface="+mn-ea"/>
              <a:sym typeface="+mn-lt"/>
            </a:endParaRPr>
          </a:p>
          <a:p>
            <a:pPr algn="ctr">
              <a:lnSpc>
                <a:spcPct val="110000"/>
              </a:lnSpc>
            </a:pPr>
            <a:endParaRPr kumimoji="1" lang="en-US" altLang="zh-CN" sz="800" b="1" dirty="0">
              <a:solidFill>
                <a:schemeClr val="bg1"/>
              </a:solidFill>
              <a:latin typeface="+mj-ea"/>
              <a:ea typeface="+mj-ea"/>
              <a:cs typeface="+mn-ea"/>
              <a:sym typeface="+mn-lt"/>
            </a:endParaRPr>
          </a:p>
          <a:p>
            <a:pPr algn="ctr">
              <a:lnSpc>
                <a:spcPct val="110000"/>
              </a:lnSpc>
            </a:pPr>
            <a:endParaRPr kumimoji="1" lang="zh-CN" altLang="en-US" sz="2800" b="1" dirty="0">
              <a:solidFill>
                <a:srgbClr val="FFC000"/>
              </a:solidFill>
              <a:latin typeface="+mj-ea"/>
              <a:ea typeface="+mj-ea"/>
              <a:cs typeface="+mn-ea"/>
              <a:sym typeface="+mn-lt"/>
            </a:endParaRPr>
          </a:p>
        </p:txBody>
      </p:sp>
      <p:sp>
        <p:nvSpPr>
          <p:cNvPr id="2" name="文本框 1"/>
          <p:cNvSpPr txBox="1"/>
          <p:nvPr/>
        </p:nvSpPr>
        <p:spPr>
          <a:xfrm>
            <a:off x="6467779" y="1556385"/>
            <a:ext cx="2426970" cy="1938020"/>
          </a:xfrm>
          <a:prstGeom prst="rect">
            <a:avLst/>
          </a:prstGeom>
          <a:noFill/>
        </p:spPr>
        <p:txBody>
          <a:bodyPr wrap="square" rtlCol="0">
            <a:spAutoFit/>
          </a:bodyPr>
          <a:lstStyle/>
          <a:p>
            <a:r>
              <a:rPr lang="zh-CN" altLang="en-US" sz="6000" b="1" dirty="0">
                <a:solidFill>
                  <a:schemeClr val="bg1"/>
                </a:solidFill>
                <a:effectLst>
                  <a:outerShdw blurRad="38100" dist="38100" dir="2700000" algn="tl">
                    <a:srgbClr val="000000">
                      <a:alpha val="43137"/>
                    </a:srgbClr>
                  </a:outerShdw>
                </a:effectLst>
                <a:latin typeface="+mj-ea"/>
                <a:ea typeface="+mj-ea"/>
                <a:cs typeface="+mn-ea"/>
                <a:sym typeface="+mn-lt"/>
              </a:rPr>
              <a:t>智雾科技</a:t>
            </a:r>
            <a:endParaRPr lang="zh-CN" altLang="en-US" sz="6000" b="1" dirty="0">
              <a:solidFill>
                <a:schemeClr val="bg1"/>
              </a:solidFill>
              <a:effectLst>
                <a:outerShdw blurRad="38100" dist="38100" dir="2700000" algn="tl">
                  <a:srgbClr val="000000">
                    <a:alpha val="43137"/>
                  </a:srgbClr>
                </a:outerShdw>
              </a:effectLst>
              <a:latin typeface="+mj-ea"/>
              <a:ea typeface="+mj-ea"/>
              <a:cs typeface="+mn-ea"/>
              <a:sym typeface="+mn-lt"/>
            </a:endParaRPr>
          </a:p>
        </p:txBody>
      </p:sp>
      <p:sp>
        <p:nvSpPr>
          <p:cNvPr id="7" name="文本框 6"/>
          <p:cNvSpPr txBox="1"/>
          <p:nvPr/>
        </p:nvSpPr>
        <p:spPr>
          <a:xfrm>
            <a:off x="3640124" y="1355090"/>
            <a:ext cx="2427605" cy="2216150"/>
          </a:xfrm>
          <a:prstGeom prst="rect">
            <a:avLst/>
          </a:prstGeom>
          <a:noFill/>
        </p:spPr>
        <p:txBody>
          <a:bodyPr wrap="square" rtlCol="0">
            <a:spAutoFit/>
          </a:bodyPr>
          <a:lstStyle/>
          <a:p>
            <a:r>
              <a:rPr lang="zh-CN" altLang="en-US" sz="13800" b="1" dirty="0">
                <a:ln w="0" cmpd="sng">
                  <a:solidFill>
                    <a:schemeClr val="tx1"/>
                  </a:solidFill>
                  <a:prstDash val="solid"/>
                </a:ln>
                <a:blipFill>
                  <a:blip r:embed="rId1"/>
                  <a:stretch>
                    <a:fillRect/>
                  </a:stretch>
                </a:blipFill>
                <a:effectLst>
                  <a:outerShdw blurRad="38100" dist="38100" dir="2700000" algn="tl">
                    <a:srgbClr val="000000">
                      <a:alpha val="43137"/>
                    </a:srgbClr>
                  </a:outerShdw>
                </a:effectLst>
                <a:latin typeface="+mj-ea"/>
                <a:ea typeface="+mj-ea"/>
                <a:cs typeface="+mn-ea"/>
                <a:sym typeface="+mn-lt"/>
              </a:rPr>
              <a:t>雾</a:t>
            </a:r>
            <a:endParaRPr lang="zh-CN" altLang="en-US" sz="13800" b="1" dirty="0">
              <a:ln w="0" cmpd="sng">
                <a:solidFill>
                  <a:schemeClr val="tx1"/>
                </a:solidFill>
                <a:prstDash val="solid"/>
              </a:ln>
              <a:blipFill>
                <a:blip r:embed="rId1"/>
                <a:stretch>
                  <a:fillRect/>
                </a:stretch>
              </a:blipFill>
              <a:effectLst>
                <a:outerShdw blurRad="38100" dist="38100" dir="2700000" algn="tl">
                  <a:srgbClr val="000000">
                    <a:alpha val="43137"/>
                  </a:srgbClr>
                </a:outerShdw>
              </a:effectLst>
              <a:latin typeface="+mj-ea"/>
              <a:ea typeface="+mj-ea"/>
              <a:cs typeface="+mn-ea"/>
              <a:sym typeface="+mn-lt"/>
            </a:endParaRPr>
          </a:p>
        </p:txBody>
      </p:sp>
      <p:cxnSp>
        <p:nvCxnSpPr>
          <p:cNvPr id="8" name="直接连接符 7"/>
          <p:cNvCxnSpPr/>
          <p:nvPr/>
        </p:nvCxnSpPr>
        <p:spPr>
          <a:xfrm>
            <a:off x="5968669" y="1629410"/>
            <a:ext cx="0" cy="179260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23520" y="160655"/>
            <a:ext cx="1998980" cy="534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4" name="PA-矩形 57"/>
          <p:cNvSpPr/>
          <p:nvPr>
            <p:custDataLst>
              <p:tags r:id="rId1"/>
            </p:custDataLst>
          </p:nvPr>
        </p:nvSpPr>
        <p:spPr>
          <a:xfrm>
            <a:off x="346824" y="993313"/>
            <a:ext cx="9036000" cy="2682018"/>
          </a:xfrm>
          <a:prstGeom prst="rect">
            <a:avLst/>
          </a:prstGeom>
          <a:gradFill>
            <a:gsLst>
              <a:gs pos="21000">
                <a:srgbClr val="09A0FA">
                  <a:alpha val="16000"/>
                </a:srgbClr>
              </a:gs>
              <a:gs pos="52000">
                <a:srgbClr val="11D2FE">
                  <a:alpha val="0"/>
                </a:srgbClr>
              </a:gs>
              <a:gs pos="0">
                <a:srgbClr val="317CE5">
                  <a:alpha val="44000"/>
                </a:srgbClr>
              </a:gs>
              <a:gs pos="100000">
                <a:srgbClr val="11D2FE">
                  <a:alpha val="23000"/>
                </a:srgbClr>
              </a:gs>
            </a:gsLst>
            <a:lin ang="2700000" scaled="1"/>
          </a:gradFill>
          <a:ln>
            <a:gradFill flip="none" rotWithShape="1">
              <a:gsLst>
                <a:gs pos="0">
                  <a:srgbClr val="3875E1"/>
                </a:gs>
                <a:gs pos="22000">
                  <a:srgbClr val="09A0FA"/>
                </a:gs>
                <a:gs pos="52000">
                  <a:srgbClr val="11D2FE">
                    <a:alpha val="0"/>
                  </a:srgbClr>
                </a:gs>
                <a:gs pos="100000">
                  <a:srgbClr val="11D2FE"/>
                </a:gs>
              </a:gsLst>
              <a:lin ang="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PA-矩形 57"/>
          <p:cNvSpPr/>
          <p:nvPr>
            <p:custDataLst>
              <p:tags r:id="rId2"/>
            </p:custDataLst>
          </p:nvPr>
        </p:nvSpPr>
        <p:spPr>
          <a:xfrm>
            <a:off x="9387096" y="993313"/>
            <a:ext cx="2331519" cy="2682018"/>
          </a:xfrm>
          <a:prstGeom prst="rect">
            <a:avLst/>
          </a:prstGeom>
          <a:gradFill>
            <a:gsLst>
              <a:gs pos="0">
                <a:srgbClr val="FF0000">
                  <a:alpha val="44000"/>
                </a:srgbClr>
              </a:gs>
              <a:gs pos="65000">
                <a:srgbClr val="00B0F0">
                  <a:alpha val="0"/>
                </a:srgbClr>
              </a:gs>
              <a:gs pos="100000">
                <a:srgbClr val="FF0000">
                  <a:alpha val="51000"/>
                </a:srgbClr>
              </a:gs>
            </a:gsLst>
            <a:lin ang="2700000" scaled="1"/>
          </a:gradFill>
          <a:ln>
            <a:gradFill flip="none" rotWithShape="1">
              <a:gsLst>
                <a:gs pos="0">
                  <a:srgbClr val="3875E1"/>
                </a:gs>
                <a:gs pos="22000">
                  <a:srgbClr val="09A0FA"/>
                </a:gs>
                <a:gs pos="52000">
                  <a:srgbClr val="11D2FE">
                    <a:alpha val="0"/>
                  </a:srgbClr>
                </a:gs>
                <a:gs pos="100000">
                  <a:srgbClr val="11D2FE"/>
                </a:gs>
              </a:gsLst>
              <a:lin ang="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aphicFrame>
        <p:nvGraphicFramePr>
          <p:cNvPr id="3" name="表格 2"/>
          <p:cNvGraphicFramePr>
            <a:graphicFrameLocks noGrp="1"/>
          </p:cNvGraphicFramePr>
          <p:nvPr/>
        </p:nvGraphicFramePr>
        <p:xfrm>
          <a:off x="373417" y="1001629"/>
          <a:ext cx="11302414" cy="2672080"/>
        </p:xfrm>
        <a:graphic>
          <a:graphicData uri="http://schemas.openxmlformats.org/drawingml/2006/table">
            <a:tbl>
              <a:tblPr firstRow="1" bandRow="1">
                <a:tableStyleId>{5C22544A-7EE6-4342-B048-85BDC9FD1C3A}</a:tableStyleId>
              </a:tblPr>
              <a:tblGrid>
                <a:gridCol w="2138542"/>
                <a:gridCol w="2166919"/>
                <a:gridCol w="1572681"/>
                <a:gridCol w="1572681"/>
                <a:gridCol w="1572681"/>
                <a:gridCol w="2278910"/>
              </a:tblGrid>
              <a:tr h="0">
                <a:tc>
                  <a:txBody>
                    <a:bodyPr/>
                    <a:lstStyle/>
                    <a:p>
                      <a:pPr algn="ctr"/>
                      <a:r>
                        <a:rPr lang="zh-CN" altLang="en-US" dirty="0"/>
                        <a:t>公司名称</a:t>
                      </a:r>
                      <a:endParaRPr lang="zh-CN" altLang="en-US" dirty="0"/>
                    </a:p>
                  </a:txBody>
                  <a:tcPr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lt1"/>
                          </a:solidFill>
                          <a:latin typeface="+mn-lt"/>
                          <a:ea typeface="+mn-ea"/>
                          <a:cs typeface="+mn-cs"/>
                        </a:rPr>
                        <a:t>  </a:t>
                      </a:r>
                      <a:r>
                        <a:rPr lang="en-US" altLang="zh-CN" sz="1800" b="1" kern="1200" dirty="0">
                          <a:solidFill>
                            <a:schemeClr val="lt1"/>
                          </a:solidFill>
                          <a:latin typeface="+mn-lt"/>
                          <a:ea typeface="+mn-ea"/>
                          <a:cs typeface="+mn-cs"/>
                        </a:rPr>
                        <a:t>Spray</a:t>
                      </a:r>
                      <a:r>
                        <a:rPr lang="zh-CN" altLang="en-US" sz="1800" b="1" kern="1200" dirty="0">
                          <a:solidFill>
                            <a:srgbClr val="FFC000"/>
                          </a:solidFill>
                          <a:latin typeface="+mn-lt"/>
                          <a:ea typeface="+mn-ea"/>
                          <a:cs typeface="+mn-cs"/>
                        </a:rPr>
                        <a:t>（行业龙头）</a:t>
                      </a:r>
                      <a:endParaRPr lang="en-US" altLang="zh-CN" sz="1800" b="1" kern="1200" dirty="0">
                        <a:solidFill>
                          <a:srgbClr val="FFC000"/>
                        </a:solidFill>
                        <a:latin typeface="+mn-lt"/>
                        <a:ea typeface="+mn-ea"/>
                        <a:cs typeface="+mn-cs"/>
                      </a:endParaRPr>
                    </a:p>
                    <a:p>
                      <a:pPr algn="ctr"/>
                      <a:endParaRPr lang="en-US" altLang="zh-CN" dirty="0"/>
                    </a:p>
                    <a:p>
                      <a:pPr algn="ctr"/>
                      <a:endParaRPr lang="en-US" altLang="zh-CN" dirty="0"/>
                    </a:p>
                    <a:p>
                      <a:pPr algn="ctr"/>
                      <a:endParaRPr lang="en-US" altLang="zh-CN"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CN" sz="1800" b="1" kern="1200" dirty="0">
                          <a:solidFill>
                            <a:schemeClr val="lt1"/>
                          </a:solidFill>
                          <a:latin typeface="+mn-lt"/>
                          <a:ea typeface="+mn-ea"/>
                          <a:cs typeface="+mn-cs"/>
                        </a:rPr>
                        <a:t>Delavan</a:t>
                      </a:r>
                      <a:endParaRPr lang="zh-CN" altLang="en-US" sz="1800" b="1" kern="1200" dirty="0">
                        <a:solidFill>
                          <a:schemeClr val="l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b="1" kern="1200" dirty="0">
                          <a:solidFill>
                            <a:schemeClr val="lt1"/>
                          </a:solidFill>
                          <a:latin typeface="+mn-lt"/>
                          <a:ea typeface="+mn-ea"/>
                          <a:cs typeface="+mn-cs"/>
                        </a:rPr>
                        <a:t>池内</a:t>
                      </a:r>
                      <a:endParaRPr lang="zh-CN" altLang="en-US" sz="1800" b="1" kern="1200" dirty="0">
                        <a:solidFill>
                          <a:schemeClr val="l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1800" b="1" kern="1200" dirty="0">
                          <a:solidFill>
                            <a:schemeClr val="lt1"/>
                          </a:solidFill>
                          <a:latin typeface="+mn-lt"/>
                          <a:ea typeface="+mn-ea"/>
                          <a:cs typeface="+mn-cs"/>
                        </a:rPr>
                        <a:t>长原喷雾</a:t>
                      </a:r>
                      <a:endParaRPr lang="zh-CN" altLang="en-US" sz="1800" b="1" kern="1200" dirty="0">
                        <a:solidFill>
                          <a:schemeClr val="lt1"/>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CN" altLang="en-US" sz="2000" b="1" kern="1200" dirty="0">
                          <a:solidFill>
                            <a:srgbClr val="FFC000"/>
                          </a:solidFill>
                          <a:latin typeface="+mn-lt"/>
                          <a:ea typeface="+mn-ea"/>
                          <a:cs typeface="+mn-cs"/>
                        </a:rPr>
                        <a:t>智雾科技</a:t>
                      </a:r>
                      <a:endParaRPr lang="zh-CN" altLang="en-US" sz="2000" b="1" kern="1200" dirty="0">
                        <a:solidFill>
                          <a:srgbClr val="FFC000"/>
                        </a:solidFill>
                        <a:latin typeface="+mn-lt"/>
                        <a:ea typeface="+mn-ea"/>
                        <a:cs typeface="+mn-cs"/>
                      </a:endParaRPr>
                    </a:p>
                  </a:txBody>
                  <a:tcP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CN" altLang="en-US" b="1" dirty="0">
                          <a:solidFill>
                            <a:schemeClr val="bg1"/>
                          </a:solidFill>
                        </a:rPr>
                        <a:t>产品型号</a:t>
                      </a:r>
                      <a:endParaRPr lang="zh-CN" altLang="en-US" b="1"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内混式空气喷嘴</a:t>
                      </a:r>
                      <a:endParaRPr lang="zh-CN" altLang="en-US" sz="1600" dirty="0">
                        <a:solidFill>
                          <a:schemeClr val="bg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u="none" strike="noStrike" dirty="0">
                          <a:solidFill>
                            <a:schemeClr val="bg1"/>
                          </a:solidFill>
                          <a:effectLst/>
                          <a:latin typeface="微软雅黑" panose="020B0503020204020204" pitchFamily="34" charset="-122"/>
                          <a:ea typeface="微软雅黑" panose="020B0503020204020204" pitchFamily="34" charset="-122"/>
                        </a:rPr>
                        <a:t>Swirl-Air</a:t>
                      </a:r>
                      <a:endParaRPr lang="zh-CN" altLang="en-US" sz="1600" b="1" i="0"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气相低压喷嘴</a:t>
                      </a:r>
                      <a:endParaRPr lang="zh-CN" altLang="en-US" sz="1600" b="1" i="0" u="none" strike="noStrike"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rPr>
                        <a:t>气液两相喷嘴</a:t>
                      </a:r>
                      <a:endParaRPr lang="zh-CN" altLang="en-US" sz="1600" b="1" dirty="0">
                        <a:solidFill>
                          <a:schemeClr val="bg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b="1" dirty="0">
                          <a:solidFill>
                            <a:srgbClr val="FFC000"/>
                          </a:solidFill>
                        </a:rPr>
                        <a:t>气磁组合喷嘴</a:t>
                      </a:r>
                      <a:endParaRPr lang="zh-CN" altLang="en-US" b="1" dirty="0">
                        <a:solidFill>
                          <a:srgbClr val="FFC000"/>
                        </a:solidFill>
                      </a:endParaRPr>
                    </a:p>
                  </a:txBody>
                  <a:tcPr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CN" altLang="en-US" b="1" dirty="0">
                          <a:solidFill>
                            <a:schemeClr val="bg1"/>
                          </a:solidFill>
                        </a:rPr>
                        <a:t>能耗比</a:t>
                      </a:r>
                      <a:endParaRPr lang="zh-CN" altLang="en-US" b="1"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1.71</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2.32</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1.4</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b="1"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CN" altLang="en-US" b="1" dirty="0">
                          <a:solidFill>
                            <a:schemeClr val="bg1"/>
                          </a:solidFill>
                        </a:rPr>
                        <a:t>  雾化粒径（</a:t>
                      </a:r>
                      <a:r>
                        <a:rPr lang="el-GR" altLang="zh-CN" b="1" dirty="0">
                          <a:solidFill>
                            <a:schemeClr val="bg1"/>
                          </a:solidFill>
                        </a:rPr>
                        <a:t>μ</a:t>
                      </a:r>
                      <a:r>
                        <a:rPr lang="en-US" altLang="zh-CN" b="1" dirty="0">
                          <a:solidFill>
                            <a:schemeClr val="bg1"/>
                          </a:solidFill>
                        </a:rPr>
                        <a:t>m</a:t>
                      </a:r>
                      <a:r>
                        <a:rPr lang="zh-CN" altLang="en-US" b="1" dirty="0">
                          <a:solidFill>
                            <a:schemeClr val="bg1"/>
                          </a:solidFill>
                        </a:rPr>
                        <a:t>）</a:t>
                      </a:r>
                      <a:endParaRPr lang="zh-CN" altLang="en-US" b="1"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35</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42</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38</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200</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17.72</a:t>
                      </a:r>
                      <a:endParaRPr lang="zh-CN" altLang="en-US" b="1"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CN" altLang="en-US" b="1" dirty="0">
                          <a:solidFill>
                            <a:schemeClr val="bg1"/>
                          </a:solidFill>
                        </a:rPr>
                        <a:t>  售价（元）</a:t>
                      </a:r>
                      <a:endParaRPr lang="zh-CN" altLang="en-US" b="1" dirty="0">
                        <a:solidFill>
                          <a:schemeClr val="bg1"/>
                        </a:solidFill>
                      </a:endParaRPr>
                    </a:p>
                  </a:txBody>
                  <a:tcPr anchor="ct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3000</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1800</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2000</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300</a:t>
                      </a:r>
                      <a:endPar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b="1"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600</a:t>
                      </a:r>
                      <a:endParaRPr lang="zh-CN" altLang="en-US" b="1"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6" name="文本框 35"/>
          <p:cNvSpPr txBox="1"/>
          <p:nvPr/>
        </p:nvSpPr>
        <p:spPr>
          <a:xfrm>
            <a:off x="3330615" y="4159727"/>
            <a:ext cx="8388000" cy="540000"/>
          </a:xfrm>
          <a:prstGeom prst="roundRect">
            <a:avLst>
              <a:gd name="adj" fmla="val 28083"/>
            </a:avLst>
          </a:prstGeom>
          <a:solidFill>
            <a:srgbClr val="FF0000"/>
          </a:solidFill>
        </p:spPr>
        <p:txBody>
          <a:bodyPr wrap="square" rtlCol="0" anchor="ctr" anchorCtr="0">
            <a:noAutofit/>
          </a:bodyPr>
          <a:lstStyle/>
          <a:p>
            <a:pPr algn="ctr">
              <a:lnSpc>
                <a:spcPct val="110000"/>
              </a:lnSpc>
            </a:pPr>
            <a:r>
              <a:rPr lang="zh-CN" altLang="en-US" sz="2400" b="1" spc="100" dirty="0">
                <a:solidFill>
                  <a:schemeClr val="bg1"/>
                </a:solidFill>
                <a:latin typeface="微软雅黑" panose="020B0503020204020204" pitchFamily="34" charset="-122"/>
                <a:cs typeface="Times New Roman" panose="02020603050405020304" pitchFamily="18" charset="0"/>
                <a:sym typeface="+mn-ea"/>
              </a:rPr>
              <a:t>打破国际垄断，填补国内高端雾化喷嘴市场空白</a:t>
            </a:r>
            <a:endParaRPr lang="zh-CN" altLang="en-US" sz="2400" b="1" spc="100" dirty="0">
              <a:solidFill>
                <a:schemeClr val="bg1"/>
              </a:solidFill>
              <a:latin typeface="微软雅黑" panose="020B0503020204020204" pitchFamily="34" charset="-122"/>
              <a:cs typeface="Times New Roman" panose="02020603050405020304" pitchFamily="18" charset="0"/>
              <a:sym typeface="+mn-ea"/>
            </a:endParaRPr>
          </a:p>
        </p:txBody>
      </p:sp>
      <p:pic>
        <p:nvPicPr>
          <p:cNvPr id="38" name="图片 37"/>
          <p:cNvPicPr>
            <a:picLocks noChangeAspect="1"/>
          </p:cNvPicPr>
          <p:nvPr/>
        </p:nvPicPr>
        <p:blipFill>
          <a:blip r:embed="rId3" cstate="print"/>
          <a:stretch>
            <a:fillRect/>
          </a:stretch>
        </p:blipFill>
        <p:spPr>
          <a:xfrm>
            <a:off x="3080219" y="1433950"/>
            <a:ext cx="1082834" cy="64019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32" name="图片 31"/>
          <p:cNvPicPr>
            <a:picLocks noChangeAspect="1"/>
          </p:cNvPicPr>
          <p:nvPr/>
        </p:nvPicPr>
        <p:blipFill>
          <a:blip r:embed="rId4" cstate="print"/>
          <a:stretch>
            <a:fillRect/>
          </a:stretch>
        </p:blipFill>
        <p:spPr>
          <a:xfrm>
            <a:off x="6504156" y="1433950"/>
            <a:ext cx="1085527" cy="63492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2" name="图片 21"/>
          <p:cNvPicPr>
            <a:picLocks noChangeAspect="1"/>
          </p:cNvPicPr>
          <p:nvPr/>
        </p:nvPicPr>
        <p:blipFill>
          <a:blip r:embed="rId5" cstate="print"/>
          <a:stretch>
            <a:fillRect/>
          </a:stretch>
        </p:blipFill>
        <p:spPr>
          <a:xfrm>
            <a:off x="9548773" y="1433950"/>
            <a:ext cx="1082834" cy="649657"/>
          </a:xfrm>
          <a:prstGeom prst="rect">
            <a:avLst/>
          </a:prstGeom>
          <a:ln>
            <a:noFill/>
          </a:ln>
          <a:effectLst>
            <a:glow rad="63500">
              <a:srgbClr val="FF0000">
                <a:alpha val="4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矩形 4"/>
          <p:cNvSpPr/>
          <p:nvPr/>
        </p:nvSpPr>
        <p:spPr>
          <a:xfrm>
            <a:off x="7467499" y="5414982"/>
            <a:ext cx="184731" cy="406971"/>
          </a:xfrm>
          <a:prstGeom prst="rect">
            <a:avLst/>
          </a:prstGeom>
        </p:spPr>
        <p:txBody>
          <a:bodyPr wrap="none">
            <a:spAutoFit/>
          </a:bodyPr>
          <a:lstStyle/>
          <a:p>
            <a:pPr algn="just" eaLnBrk="0" fontAlgn="base" hangingPunct="0">
              <a:lnSpc>
                <a:spcPct val="125000"/>
              </a:lnSpc>
              <a:spcBef>
                <a:spcPct val="0"/>
              </a:spcBef>
              <a:spcAft>
                <a:spcPct val="0"/>
              </a:spcAft>
              <a:defRPr/>
            </a:pPr>
            <a:endParaRPr lang="en-US" altLang="zh-CN" b="1" dirty="0">
              <a:solidFill>
                <a:srgbClr val="FFC000"/>
              </a:solidFill>
              <a:latin typeface="微软雅黑" panose="020B0503020204020204" pitchFamily="34" charset="-122"/>
              <a:cs typeface="Times New Roman" panose="02020603050405020304" pitchFamily="18" charset="0"/>
            </a:endParaRPr>
          </a:p>
        </p:txBody>
      </p:sp>
      <p:sp>
        <p:nvSpPr>
          <p:cNvPr id="18" name="矩形 17"/>
          <p:cNvSpPr/>
          <p:nvPr/>
        </p:nvSpPr>
        <p:spPr>
          <a:xfrm>
            <a:off x="10265297" y="5431018"/>
            <a:ext cx="184731" cy="406971"/>
          </a:xfrm>
          <a:prstGeom prst="rect">
            <a:avLst/>
          </a:prstGeom>
        </p:spPr>
        <p:txBody>
          <a:bodyPr wrap="none">
            <a:spAutoFit/>
          </a:bodyPr>
          <a:lstStyle/>
          <a:p>
            <a:pPr algn="just" eaLnBrk="0" fontAlgn="base" hangingPunct="0">
              <a:lnSpc>
                <a:spcPct val="125000"/>
              </a:lnSpc>
              <a:spcBef>
                <a:spcPct val="0"/>
              </a:spcBef>
              <a:spcAft>
                <a:spcPct val="0"/>
              </a:spcAft>
              <a:defRPr/>
            </a:pPr>
            <a:endParaRPr lang="en-US" altLang="zh-CN" b="1" dirty="0">
              <a:solidFill>
                <a:srgbClr val="FFC000"/>
              </a:solidFill>
              <a:latin typeface="微软雅黑" panose="020B0503020204020204" pitchFamily="34" charset="-122"/>
              <a:cs typeface="Times New Roman" panose="02020603050405020304" pitchFamily="18" charset="0"/>
            </a:endParaRPr>
          </a:p>
        </p:txBody>
      </p:sp>
      <p:pic>
        <p:nvPicPr>
          <p:cNvPr id="54" name="图片 53"/>
          <p:cNvPicPr>
            <a:picLocks noChangeAspect="1"/>
          </p:cNvPicPr>
          <p:nvPr/>
        </p:nvPicPr>
        <p:blipFill>
          <a:blip r:embed="rId5" cstate="print"/>
          <a:stretch>
            <a:fillRect/>
          </a:stretch>
        </p:blipFill>
        <p:spPr>
          <a:xfrm>
            <a:off x="8066654" y="1433950"/>
            <a:ext cx="1082834" cy="649657"/>
          </a:xfrm>
          <a:prstGeom prst="rect">
            <a:avLst/>
          </a:prstGeom>
          <a:ln>
            <a:noFill/>
          </a:ln>
          <a:effectLst>
            <a:glow rad="63500">
              <a:srgbClr val="FF0000">
                <a:alpha val="4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nvGrpSpPr>
          <p:cNvPr id="52" name="组合 51"/>
          <p:cNvGrpSpPr/>
          <p:nvPr/>
        </p:nvGrpSpPr>
        <p:grpSpPr>
          <a:xfrm>
            <a:off x="373417" y="720056"/>
            <a:ext cx="3815080" cy="203830"/>
            <a:chOff x="6955790" y="1796414"/>
            <a:chExt cx="3815080" cy="203830"/>
          </a:xfrm>
        </p:grpSpPr>
        <p:sp>
          <p:nvSpPr>
            <p:cNvPr id="63" name="任意多边形: 形状 26"/>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4" name="直接连接符 27"/>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5" name="任意多边形: 形状 28"/>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66" name="直接连接符 29"/>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30"/>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33"/>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34"/>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35"/>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71" name="文本框 70"/>
          <p:cNvSpPr txBox="1"/>
          <p:nvPr/>
        </p:nvSpPr>
        <p:spPr>
          <a:xfrm>
            <a:off x="281751" y="203229"/>
            <a:ext cx="8501045" cy="523220"/>
          </a:xfrm>
          <a:prstGeom prst="rect">
            <a:avLst/>
          </a:prstGeom>
          <a:noFill/>
        </p:spPr>
        <p:txBody>
          <a:bodyPr wrap="none" rtlCol="0">
            <a:spAutoFit/>
          </a:bodyPr>
          <a:lstStyle/>
          <a:p>
            <a:r>
              <a:rPr kumimoji="1" lang="zh-CN" altLang="en-US" sz="2800" b="1" dirty="0">
                <a:solidFill>
                  <a:prstClr val="white">
                    <a:lumMod val="95000"/>
                  </a:prstClr>
                </a:solidFill>
                <a:latin typeface="微软雅黑" panose="020B0503020204020204" pitchFamily="34" charset="-122"/>
                <a:cs typeface="+mn-ea"/>
                <a:sym typeface="+mn-lt"/>
              </a:rPr>
              <a:t>竞品分析</a:t>
            </a:r>
            <a:r>
              <a:rPr kumimoji="1" lang="en-US" altLang="zh-CN" sz="2800" b="1" dirty="0">
                <a:solidFill>
                  <a:prstClr val="white">
                    <a:lumMod val="95000"/>
                  </a:prstClr>
                </a:solidFill>
                <a:latin typeface="微软雅黑" panose="020B0503020204020204" pitchFamily="34" charset="-122"/>
                <a:cs typeface="+mn-ea"/>
                <a:sym typeface="+mn-lt"/>
              </a:rPr>
              <a:t>——</a:t>
            </a:r>
            <a:r>
              <a:rPr kumimoji="1" lang="zh-CN" altLang="en-US" sz="2800" b="1" dirty="0">
                <a:solidFill>
                  <a:prstClr val="white">
                    <a:lumMod val="95000"/>
                  </a:prstClr>
                </a:solidFill>
                <a:latin typeface="微软雅黑" panose="020B0503020204020204" pitchFamily="34" charset="-122"/>
                <a:cs typeface="+mn-ea"/>
                <a:sym typeface="+mn-lt"/>
              </a:rPr>
              <a:t>全方位碾压性优势（国内外同类产品）</a:t>
            </a:r>
            <a:endParaRPr kumimoji="1" lang="zh-CN" altLang="en-US" sz="2800" b="1" dirty="0">
              <a:solidFill>
                <a:prstClr val="white">
                  <a:lumMod val="95000"/>
                </a:prstClr>
              </a:solidFill>
              <a:latin typeface="微软雅黑" panose="020B0503020204020204" pitchFamily="34" charset="-122"/>
              <a:cs typeface="+mn-ea"/>
              <a:sym typeface="+mn-lt"/>
            </a:endParaRPr>
          </a:p>
        </p:txBody>
      </p:sp>
      <p:pic>
        <p:nvPicPr>
          <p:cNvPr id="72" name="图片 71"/>
          <p:cNvPicPr>
            <a:picLocks noChangeAspect="1"/>
          </p:cNvPicPr>
          <p:nvPr/>
        </p:nvPicPr>
        <p:blipFill>
          <a:blip r:embed="rId6" cstate="print"/>
          <a:stretch>
            <a:fillRect/>
          </a:stretch>
        </p:blipFill>
        <p:spPr>
          <a:xfrm>
            <a:off x="4920602" y="1433950"/>
            <a:ext cx="1082834" cy="63492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图片 6" descr="图标&#10;&#10;中度可信度描述已自动生成"/>
          <p:cNvPicPr>
            <a:picLocks noChangeAspect="1"/>
          </p:cNvPicPr>
          <p:nvPr/>
        </p:nvPicPr>
        <p:blipFill>
          <a:blip r:embed="rId7" cstate="hqprint"/>
          <a:stretch>
            <a:fillRect/>
          </a:stretch>
        </p:blipFill>
        <p:spPr>
          <a:xfrm>
            <a:off x="10843595" y="1429940"/>
            <a:ext cx="637061" cy="653667"/>
          </a:xfrm>
          <a:prstGeom prst="ellipse">
            <a:avLst/>
          </a:prstGeom>
        </p:spPr>
      </p:pic>
      <p:sp>
        <p:nvSpPr>
          <p:cNvPr id="46" name="文本框 5"/>
          <p:cNvSpPr txBox="1"/>
          <p:nvPr/>
        </p:nvSpPr>
        <p:spPr>
          <a:xfrm>
            <a:off x="706317" y="3718296"/>
            <a:ext cx="11012298" cy="307777"/>
          </a:xfrm>
          <a:prstGeom prst="rect">
            <a:avLst/>
          </a:prstGeom>
          <a:noFill/>
        </p:spPr>
        <p:txBody>
          <a:bodyPr wrap="square" lIns="0" rIns="0" rtlCol="0">
            <a:spAutoFit/>
          </a:bodyPr>
          <a:lstStyle/>
          <a:p>
            <a:pPr marL="285750" indent="-285750" algn="r">
              <a:buFont typeface="Wingdings" panose="05000000000000000000" pitchFamily="2" charset="2"/>
              <a:buChar char="u"/>
            </a:pPr>
            <a:r>
              <a:rPr lang="zh-CN" altLang="en-US" sz="1400" b="1" dirty="0">
                <a:solidFill>
                  <a:srgbClr val="FFC000"/>
                </a:solidFill>
                <a:latin typeface="微软雅黑" panose="020B0503020204020204" pitchFamily="34" charset="-122"/>
                <a:sym typeface="+mn-ea"/>
              </a:rPr>
              <a:t>注：以上数据来自</a:t>
            </a:r>
            <a:r>
              <a:rPr lang="en-US" altLang="zh-CN" sz="1400" b="1" dirty="0">
                <a:solidFill>
                  <a:srgbClr val="FFC000"/>
                </a:solidFill>
                <a:latin typeface="微软雅黑" panose="020B0503020204020204" pitchFamily="34" charset="-122"/>
                <a:sym typeface="+mn-ea"/>
              </a:rPr>
              <a:t> </a:t>
            </a:r>
            <a:r>
              <a:rPr lang="zh-CN" altLang="en-US" sz="1400" b="1" dirty="0">
                <a:solidFill>
                  <a:srgbClr val="FFC000"/>
                </a:solidFill>
                <a:latin typeface="微软雅黑" panose="020B0503020204020204" pitchFamily="34" charset="-122"/>
                <a:sym typeface="+mn-ea"/>
              </a:rPr>
              <a:t>哈尔滨电气集团等</a:t>
            </a:r>
            <a:endParaRPr lang="zh-CN" altLang="en-US" sz="1400" b="1" dirty="0">
              <a:solidFill>
                <a:srgbClr val="FFC000"/>
              </a:solidFill>
              <a:latin typeface="微软雅黑" panose="020B0503020204020204" pitchFamily="34" charset="-122"/>
            </a:endParaRPr>
          </a:p>
        </p:txBody>
      </p:sp>
      <p:sp>
        <p:nvSpPr>
          <p:cNvPr id="56" name="矩形 55"/>
          <p:cNvSpPr/>
          <p:nvPr/>
        </p:nvSpPr>
        <p:spPr>
          <a:xfrm>
            <a:off x="9162616" y="5924139"/>
            <a:ext cx="2555998" cy="828000"/>
          </a:xfrm>
          <a:prstGeom prst="rect">
            <a:avLst/>
          </a:prstGeom>
          <a:solidFill>
            <a:srgbClr val="FFC000">
              <a:alpha val="72000"/>
            </a:srgbClr>
          </a:solidFill>
          <a:ln w="28575">
            <a:solidFill>
              <a:schemeClr val="tx1"/>
            </a:solidFill>
            <a:prstDash val="solid"/>
          </a:ln>
        </p:spPr>
        <p:txBody>
          <a:bodyPr wrap="none" anchor="ctr" anchorCtr="0">
            <a:noAutofit/>
          </a:bodyPr>
          <a:lstStyle/>
          <a:p>
            <a:pPr algn="ctr" eaLnBrk="0" fontAlgn="base" hangingPunct="0">
              <a:lnSpc>
                <a:spcPct val="114000"/>
              </a:lnSpc>
              <a:spcBef>
                <a:spcPct val="0"/>
              </a:spcBef>
              <a:spcAft>
                <a:spcPct val="0"/>
              </a:spcAft>
              <a:defRPr/>
            </a:pPr>
            <a:r>
              <a:rPr lang="zh-CN" altLang="en-US" dirty="0">
                <a:latin typeface="腾讯体" panose="02010600010101010101" pitchFamily="2" charset="-122"/>
                <a:ea typeface="腾讯体" panose="02010600010101010101" pitchFamily="2" charset="-122"/>
                <a:cs typeface="Times New Roman" panose="02020603050405020304" pitchFamily="18" charset="0"/>
              </a:rPr>
              <a:t>单台燃气轮机改型</a:t>
            </a:r>
            <a:endParaRPr lang="en-US" altLang="zh-CN" dirty="0">
              <a:latin typeface="腾讯体" panose="02010600010101010101" pitchFamily="2" charset="-122"/>
              <a:ea typeface="腾讯体" panose="02010600010101010101" pitchFamily="2" charset="-122"/>
              <a:cs typeface="Times New Roman" panose="02020603050405020304" pitchFamily="18" charset="0"/>
            </a:endParaRPr>
          </a:p>
          <a:p>
            <a:pPr algn="ctr" eaLnBrk="0" fontAlgn="base" hangingPunct="0">
              <a:lnSpc>
                <a:spcPct val="114000"/>
              </a:lnSpc>
              <a:spcBef>
                <a:spcPct val="0"/>
              </a:spcBef>
              <a:spcAft>
                <a:spcPct val="0"/>
              </a:spcAft>
              <a:defRPr/>
            </a:pPr>
            <a:r>
              <a:rPr lang="zh-CN" altLang="en-US" dirty="0">
                <a:latin typeface="腾讯体" panose="02010600010101010101" pitchFamily="2" charset="-122"/>
                <a:ea typeface="腾讯体" panose="02010600010101010101" pitchFamily="2" charset="-122"/>
                <a:cs typeface="Times New Roman" panose="02020603050405020304" pitchFamily="18" charset="0"/>
              </a:rPr>
              <a:t>升级节省</a:t>
            </a:r>
            <a:r>
              <a:rPr lang="zh-CN" altLang="en-US" dirty="0">
                <a:solidFill>
                  <a:srgbClr val="0000FF"/>
                </a:solidFill>
                <a:latin typeface="腾讯体" panose="02010600010101010101" pitchFamily="2" charset="-122"/>
                <a:ea typeface="腾讯体" panose="02010600010101010101" pitchFamily="2" charset="-122"/>
                <a:cs typeface="Times New Roman" panose="02020603050405020304" pitchFamily="18" charset="0"/>
              </a:rPr>
              <a:t>近百万元</a:t>
            </a:r>
            <a:endParaRPr lang="en-US" altLang="zh-CN" dirty="0">
              <a:solidFill>
                <a:srgbClr val="0000FF"/>
              </a:solidFill>
              <a:latin typeface="腾讯体" panose="02010600010101010101" pitchFamily="2" charset="-122"/>
              <a:ea typeface="腾讯体" panose="02010600010101010101" pitchFamily="2" charset="-122"/>
              <a:cs typeface="Times New Roman" panose="02020603050405020304" pitchFamily="18" charset="0"/>
            </a:endParaRPr>
          </a:p>
        </p:txBody>
      </p:sp>
      <p:sp>
        <p:nvSpPr>
          <p:cNvPr id="11" name="圆角矩形 10"/>
          <p:cNvSpPr/>
          <p:nvPr/>
        </p:nvSpPr>
        <p:spPr>
          <a:xfrm>
            <a:off x="3330218" y="4816998"/>
            <a:ext cx="2555999" cy="9720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400"/>
              </a:spcAft>
            </a:pPr>
            <a:r>
              <a:rPr lang="zh-CN" altLang="en-US" sz="2400" b="1" dirty="0">
                <a:solidFill>
                  <a:srgbClr val="FF0000"/>
                </a:solidFill>
                <a:latin typeface="Times New Roman" panose="02020603050405020304" pitchFamily="18" charset="0"/>
                <a:ea typeface="腾讯体" panose="02010600010101010101" pitchFamily="2" charset="-122"/>
                <a:cs typeface="Times New Roman" panose="02020603050405020304" pitchFamily="18" charset="0"/>
              </a:rPr>
              <a:t>粒径小</a:t>
            </a:r>
            <a:endParaRPr lang="en-US" altLang="zh-CN" sz="2400" b="1" dirty="0">
              <a:solidFill>
                <a:srgbClr val="FF0000"/>
              </a:solidFill>
              <a:latin typeface="Times New Roman" panose="02020603050405020304" pitchFamily="18" charset="0"/>
              <a:ea typeface="腾讯体" panose="02010600010101010101" pitchFamily="2" charset="-122"/>
              <a:cs typeface="Times New Roman" panose="02020603050405020304" pitchFamily="18" charset="0"/>
            </a:endParaRPr>
          </a:p>
          <a:p>
            <a:pPr lvl="0" algn="ctr" eaLnBrk="0" fontAlgn="base" hangingPunct="0">
              <a:lnSpc>
                <a:spcPct val="120000"/>
              </a:lnSpc>
              <a:spcBef>
                <a:spcPct val="0"/>
              </a:spcBef>
              <a:spcAft>
                <a:spcPct val="0"/>
              </a:spcAft>
              <a:defRPr/>
            </a:pPr>
            <a:r>
              <a:rPr lang="zh-CN" altLang="en-US" sz="2000" b="1" dirty="0">
                <a:solidFill>
                  <a:prstClr val="black"/>
                </a:solidFill>
                <a:latin typeface="Times New Roman" panose="02020603050405020304" pitchFamily="18" charset="0"/>
                <a:cs typeface="Times New Roman" panose="02020603050405020304" pitchFamily="18" charset="0"/>
              </a:rPr>
              <a:t>雾化粒径减小</a:t>
            </a:r>
            <a:r>
              <a:rPr lang="en-US" altLang="zh-CN" sz="2200" b="1" dirty="0">
                <a:solidFill>
                  <a:srgbClr val="FF0000"/>
                </a:solidFill>
                <a:latin typeface="Times New Roman" panose="02020603050405020304" pitchFamily="18" charset="0"/>
                <a:cs typeface="Times New Roman" panose="02020603050405020304" pitchFamily="18" charset="0"/>
              </a:rPr>
              <a:t>50%</a:t>
            </a:r>
            <a:endParaRPr lang="en-US" altLang="zh-CN" sz="2200" b="1" dirty="0">
              <a:solidFill>
                <a:srgbClr val="FF0000"/>
              </a:solidFill>
              <a:latin typeface="Times New Roman" panose="02020603050405020304" pitchFamily="18" charset="0"/>
              <a:cs typeface="Times New Roman" panose="02020603050405020304" pitchFamily="18" charset="0"/>
            </a:endParaRPr>
          </a:p>
        </p:txBody>
      </p:sp>
      <p:sp>
        <p:nvSpPr>
          <p:cNvPr id="73" name="圆角矩形 72"/>
          <p:cNvSpPr/>
          <p:nvPr/>
        </p:nvSpPr>
        <p:spPr>
          <a:xfrm>
            <a:off x="6246615" y="4816998"/>
            <a:ext cx="2555999" cy="9720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400"/>
              </a:spcAft>
            </a:pPr>
            <a:r>
              <a:rPr lang="zh-CN" altLang="en-US" sz="2400" b="1" dirty="0">
                <a:solidFill>
                  <a:srgbClr val="FF0000"/>
                </a:solidFill>
                <a:latin typeface="Times New Roman" panose="02020603050405020304" pitchFamily="18" charset="0"/>
                <a:ea typeface="腾讯体" panose="02010600010101010101" pitchFamily="2" charset="-122"/>
                <a:cs typeface="Times New Roman" panose="02020603050405020304" pitchFamily="18" charset="0"/>
              </a:rPr>
              <a:t>能耗少</a:t>
            </a:r>
            <a:endParaRPr lang="en-US" altLang="zh-CN" sz="2400" b="1" dirty="0">
              <a:solidFill>
                <a:srgbClr val="FF0000"/>
              </a:solidFill>
              <a:latin typeface="Times New Roman" panose="02020603050405020304" pitchFamily="18" charset="0"/>
              <a:ea typeface="腾讯体" panose="02010600010101010101" pitchFamily="2" charset="-122"/>
              <a:cs typeface="Times New Roman" panose="02020603050405020304" pitchFamily="18" charset="0"/>
            </a:endParaRPr>
          </a:p>
          <a:p>
            <a:pPr lvl="0" algn="ctr" eaLnBrk="0" fontAlgn="base" hangingPunct="0">
              <a:lnSpc>
                <a:spcPct val="120000"/>
              </a:lnSpc>
              <a:spcBef>
                <a:spcPct val="0"/>
              </a:spcBef>
              <a:spcAft>
                <a:spcPct val="0"/>
              </a:spcAft>
              <a:defRPr/>
            </a:pPr>
            <a:r>
              <a:rPr lang="zh-CN" altLang="en-US" sz="2000" b="1" dirty="0">
                <a:solidFill>
                  <a:prstClr val="black"/>
                </a:solidFill>
                <a:latin typeface="Times New Roman" panose="02020603050405020304" pitchFamily="18" charset="0"/>
                <a:cs typeface="Times New Roman" panose="02020603050405020304" pitchFamily="18" charset="0"/>
              </a:rPr>
              <a:t>雾化能效提升</a:t>
            </a:r>
            <a:r>
              <a:rPr lang="en-US" altLang="zh-CN" sz="2200" b="1" dirty="0">
                <a:solidFill>
                  <a:srgbClr val="FF0000"/>
                </a:solidFill>
                <a:latin typeface="Times New Roman" panose="02020603050405020304" pitchFamily="18" charset="0"/>
                <a:cs typeface="Times New Roman" panose="02020603050405020304" pitchFamily="18" charset="0"/>
              </a:rPr>
              <a:t>2</a:t>
            </a:r>
            <a:r>
              <a:rPr lang="zh-CN" altLang="en-US" sz="2000" b="1" dirty="0">
                <a:solidFill>
                  <a:srgbClr val="FF0000"/>
                </a:solidFill>
                <a:latin typeface="Times New Roman" panose="02020603050405020304" pitchFamily="18" charset="0"/>
                <a:cs typeface="Times New Roman" panose="02020603050405020304" pitchFamily="18" charset="0"/>
              </a:rPr>
              <a:t>倍</a:t>
            </a:r>
            <a:endParaRPr lang="en-US" altLang="zh-CN" sz="2000" b="1" dirty="0">
              <a:solidFill>
                <a:srgbClr val="FF0000"/>
              </a:solidFill>
              <a:latin typeface="Times New Roman" panose="02020603050405020304" pitchFamily="18" charset="0"/>
              <a:cs typeface="Times New Roman" panose="02020603050405020304" pitchFamily="18" charset="0"/>
            </a:endParaRPr>
          </a:p>
        </p:txBody>
      </p:sp>
      <p:sp>
        <p:nvSpPr>
          <p:cNvPr id="74" name="圆角矩形 73"/>
          <p:cNvSpPr/>
          <p:nvPr/>
        </p:nvSpPr>
        <p:spPr>
          <a:xfrm>
            <a:off x="9162616" y="4816997"/>
            <a:ext cx="2555999" cy="9720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Aft>
                <a:spcPts val="400"/>
              </a:spcAft>
            </a:pPr>
            <a:r>
              <a:rPr lang="zh-CN" altLang="en-US" sz="2400" b="1" dirty="0">
                <a:solidFill>
                  <a:srgbClr val="FF0000"/>
                </a:solidFill>
                <a:latin typeface="Times New Roman" panose="02020603050405020304" pitchFamily="18" charset="0"/>
                <a:ea typeface="腾讯体" panose="02010600010101010101" pitchFamily="2" charset="-122"/>
                <a:cs typeface="Times New Roman" panose="02020603050405020304" pitchFamily="18" charset="0"/>
              </a:rPr>
              <a:t>价格低</a:t>
            </a:r>
            <a:endParaRPr lang="en-US" altLang="zh-CN" sz="2400" b="1" dirty="0">
              <a:solidFill>
                <a:srgbClr val="FF0000"/>
              </a:solidFill>
              <a:latin typeface="Times New Roman" panose="02020603050405020304" pitchFamily="18" charset="0"/>
              <a:ea typeface="腾讯体" panose="02010600010101010101" pitchFamily="2" charset="-122"/>
              <a:cs typeface="Times New Roman" panose="02020603050405020304" pitchFamily="18" charset="0"/>
            </a:endParaRPr>
          </a:p>
          <a:p>
            <a:pPr lvl="0" algn="ctr" eaLnBrk="0" fontAlgn="base" hangingPunct="0">
              <a:lnSpc>
                <a:spcPct val="120000"/>
              </a:lnSpc>
              <a:spcBef>
                <a:spcPct val="0"/>
              </a:spcBef>
              <a:spcAft>
                <a:spcPct val="0"/>
              </a:spcAft>
              <a:defRPr/>
            </a:pPr>
            <a:r>
              <a:rPr lang="zh-CN" altLang="en-US" sz="2000" b="1" dirty="0">
                <a:solidFill>
                  <a:prstClr val="black"/>
                </a:solidFill>
                <a:latin typeface="Times New Roman" panose="02020603050405020304" pitchFamily="18" charset="0"/>
                <a:cs typeface="Times New Roman" panose="02020603050405020304" pitchFamily="18" charset="0"/>
              </a:rPr>
              <a:t>售价仅为国外</a:t>
            </a:r>
            <a:r>
              <a:rPr lang="en-US" altLang="zh-CN" sz="2200" b="1" dirty="0">
                <a:solidFill>
                  <a:srgbClr val="FF0000"/>
                </a:solidFill>
                <a:latin typeface="Times New Roman" panose="02020603050405020304" pitchFamily="18" charset="0"/>
                <a:cs typeface="Times New Roman" panose="02020603050405020304" pitchFamily="18" charset="0"/>
              </a:rPr>
              <a:t>1/3</a:t>
            </a:r>
            <a:endParaRPr lang="en-US" altLang="zh-CN" sz="2200" b="1" dirty="0">
              <a:solidFill>
                <a:srgbClr val="FF0000"/>
              </a:solidFill>
              <a:latin typeface="Times New Roman" panose="02020603050405020304" pitchFamily="18" charset="0"/>
              <a:cs typeface="Times New Roman" panose="02020603050405020304" pitchFamily="18" charset="0"/>
            </a:endParaRPr>
          </a:p>
        </p:txBody>
      </p:sp>
      <p:sp>
        <p:nvSpPr>
          <p:cNvPr id="75" name="矩形 74"/>
          <p:cNvSpPr/>
          <p:nvPr/>
        </p:nvSpPr>
        <p:spPr>
          <a:xfrm>
            <a:off x="6246616" y="5924139"/>
            <a:ext cx="2555998" cy="828000"/>
          </a:xfrm>
          <a:prstGeom prst="rect">
            <a:avLst/>
          </a:prstGeom>
          <a:solidFill>
            <a:srgbClr val="FFC000">
              <a:alpha val="72000"/>
            </a:srgbClr>
          </a:solidFill>
          <a:ln w="28575">
            <a:solidFill>
              <a:schemeClr val="tx1"/>
            </a:solidFill>
            <a:prstDash val="solid"/>
          </a:ln>
        </p:spPr>
        <p:txBody>
          <a:bodyPr wrap="none" anchor="ctr" anchorCtr="0">
            <a:noAutofit/>
          </a:bodyPr>
          <a:lstStyle/>
          <a:p>
            <a:pPr algn="ctr" eaLnBrk="0" fontAlgn="base" hangingPunct="0">
              <a:lnSpc>
                <a:spcPct val="114000"/>
              </a:lnSpc>
              <a:spcBef>
                <a:spcPct val="0"/>
              </a:spcBef>
              <a:spcAft>
                <a:spcPct val="0"/>
              </a:spcAft>
              <a:defRPr/>
            </a:pPr>
            <a:r>
              <a:rPr lang="zh-CN" altLang="en-US" dirty="0">
                <a:latin typeface="腾讯体" panose="02010600010101010101" pitchFamily="2" charset="-122"/>
                <a:ea typeface="腾讯体" panose="02010600010101010101" pitchFamily="2" charset="-122"/>
                <a:cs typeface="Times New Roman" panose="02020603050405020304" pitchFamily="18" charset="0"/>
              </a:rPr>
              <a:t>用于燃气轮机，辅助</a:t>
            </a:r>
            <a:endParaRPr lang="en-US" altLang="zh-CN" dirty="0">
              <a:latin typeface="腾讯体" panose="02010600010101010101" pitchFamily="2" charset="-122"/>
              <a:ea typeface="腾讯体" panose="02010600010101010101" pitchFamily="2" charset="-122"/>
              <a:cs typeface="Times New Roman" panose="02020603050405020304" pitchFamily="18" charset="0"/>
            </a:endParaRPr>
          </a:p>
          <a:p>
            <a:pPr algn="ctr" eaLnBrk="0" fontAlgn="base" hangingPunct="0">
              <a:lnSpc>
                <a:spcPct val="114000"/>
              </a:lnSpc>
              <a:spcBef>
                <a:spcPct val="0"/>
              </a:spcBef>
              <a:spcAft>
                <a:spcPct val="0"/>
              </a:spcAft>
              <a:defRPr/>
            </a:pPr>
            <a:r>
              <a:rPr lang="zh-CN" altLang="en-US" dirty="0">
                <a:latin typeface="腾讯体" panose="02010600010101010101" pitchFamily="2" charset="-122"/>
                <a:ea typeface="腾讯体" panose="02010600010101010101" pitchFamily="2" charset="-122"/>
                <a:cs typeface="Times New Roman" panose="02020603050405020304" pitchFamily="18" charset="0"/>
              </a:rPr>
              <a:t>泵机节能</a:t>
            </a:r>
            <a:r>
              <a:rPr lang="en-US" altLang="zh-CN" dirty="0">
                <a:solidFill>
                  <a:srgbClr val="0000FF"/>
                </a:solidFill>
                <a:latin typeface="腾讯体" panose="02010600010101010101" pitchFamily="2" charset="-122"/>
                <a:ea typeface="腾讯体" panose="02010600010101010101" pitchFamily="2" charset="-122"/>
                <a:cs typeface="Times New Roman" panose="02020603050405020304" pitchFamily="18" charset="0"/>
              </a:rPr>
              <a:t>70%</a:t>
            </a:r>
            <a:r>
              <a:rPr lang="zh-CN" altLang="en-US" dirty="0">
                <a:latin typeface="腾讯体" panose="02010600010101010101" pitchFamily="2" charset="-122"/>
                <a:ea typeface="腾讯体" panose="02010600010101010101" pitchFamily="2" charset="-122"/>
                <a:cs typeface="Times New Roman" panose="02020603050405020304" pitchFamily="18" charset="0"/>
              </a:rPr>
              <a:t>以上</a:t>
            </a:r>
            <a:endParaRPr lang="en-US" altLang="zh-CN" dirty="0">
              <a:latin typeface="腾讯体" panose="02010600010101010101" pitchFamily="2" charset="-122"/>
              <a:ea typeface="腾讯体" panose="02010600010101010101" pitchFamily="2" charset="-122"/>
              <a:cs typeface="Times New Roman" panose="02020603050405020304" pitchFamily="18" charset="0"/>
            </a:endParaRPr>
          </a:p>
        </p:txBody>
      </p:sp>
      <p:sp>
        <p:nvSpPr>
          <p:cNvPr id="76" name="矩形 75"/>
          <p:cNvSpPr/>
          <p:nvPr/>
        </p:nvSpPr>
        <p:spPr>
          <a:xfrm>
            <a:off x="3330696" y="5924138"/>
            <a:ext cx="2555998" cy="828000"/>
          </a:xfrm>
          <a:prstGeom prst="rect">
            <a:avLst/>
          </a:prstGeom>
          <a:solidFill>
            <a:srgbClr val="FFC000">
              <a:alpha val="72000"/>
            </a:srgbClr>
          </a:solidFill>
          <a:ln w="28575">
            <a:solidFill>
              <a:schemeClr val="tx1"/>
            </a:solidFill>
            <a:prstDash val="solid"/>
          </a:ln>
        </p:spPr>
        <p:txBody>
          <a:bodyPr wrap="none" anchor="ctr" anchorCtr="0">
            <a:noAutofit/>
          </a:bodyPr>
          <a:lstStyle/>
          <a:p>
            <a:pPr algn="ctr" eaLnBrk="0" fontAlgn="base" hangingPunct="0">
              <a:lnSpc>
                <a:spcPct val="114000"/>
              </a:lnSpc>
              <a:spcBef>
                <a:spcPct val="0"/>
              </a:spcBef>
              <a:spcAft>
                <a:spcPct val="0"/>
              </a:spcAft>
              <a:defRPr/>
            </a:pPr>
            <a:r>
              <a:rPr lang="zh-CN" altLang="en-US" dirty="0">
                <a:latin typeface="腾讯体" panose="02010600010101010101" pitchFamily="2" charset="-122"/>
                <a:ea typeface="腾讯体" panose="02010600010101010101" pitchFamily="2" charset="-122"/>
                <a:cs typeface="Times New Roman" panose="02020603050405020304" pitchFamily="18" charset="0"/>
              </a:rPr>
              <a:t>液滴蒸发速度提高</a:t>
            </a:r>
            <a:r>
              <a:rPr lang="en-US" altLang="zh-CN" dirty="0">
                <a:solidFill>
                  <a:srgbClr val="0000FF"/>
                </a:solidFill>
                <a:latin typeface="腾讯体" panose="02010600010101010101" pitchFamily="2" charset="-122"/>
                <a:ea typeface="腾讯体" panose="02010600010101010101" pitchFamily="2" charset="-122"/>
                <a:cs typeface="Times New Roman" panose="02020603050405020304" pitchFamily="18" charset="0"/>
              </a:rPr>
              <a:t>50%</a:t>
            </a:r>
            <a:endParaRPr lang="en-US" altLang="zh-CN" dirty="0">
              <a:latin typeface="腾讯体" panose="02010600010101010101" pitchFamily="2" charset="-122"/>
              <a:ea typeface="腾讯体" panose="02010600010101010101" pitchFamily="2" charset="-122"/>
              <a:cs typeface="Times New Roman" panose="02020603050405020304" pitchFamily="18" charset="0"/>
            </a:endParaRPr>
          </a:p>
          <a:p>
            <a:pPr algn="ctr" eaLnBrk="0" fontAlgn="base" hangingPunct="0">
              <a:lnSpc>
                <a:spcPct val="114000"/>
              </a:lnSpc>
              <a:spcBef>
                <a:spcPct val="0"/>
              </a:spcBef>
              <a:spcAft>
                <a:spcPct val="0"/>
              </a:spcAft>
              <a:defRPr/>
            </a:pPr>
            <a:r>
              <a:rPr lang="zh-CN" altLang="en-US" dirty="0">
                <a:latin typeface="腾讯体" panose="02010600010101010101" pitchFamily="2" charset="-122"/>
                <a:ea typeface="腾讯体" panose="02010600010101010101" pitchFamily="2" charset="-122"/>
                <a:cs typeface="Times New Roman" panose="02020603050405020304" pitchFamily="18" charset="0"/>
              </a:rPr>
              <a:t>对叶片冲击显著缓解</a:t>
            </a:r>
            <a:endParaRPr lang="en-US" altLang="zh-CN" dirty="0">
              <a:latin typeface="腾讯体" panose="02010600010101010101" pitchFamily="2" charset="-122"/>
              <a:ea typeface="腾讯体" panose="02010600010101010101" pitchFamily="2" charset="-122"/>
              <a:cs typeface="Times New Roman" panose="02020603050405020304" pitchFamily="18" charset="0"/>
            </a:endParaRPr>
          </a:p>
        </p:txBody>
      </p:sp>
      <p:grpSp>
        <p:nvGrpSpPr>
          <p:cNvPr id="14" name="组合 13"/>
          <p:cNvGrpSpPr>
            <a:grpSpLocks noChangeAspect="1"/>
          </p:cNvGrpSpPr>
          <p:nvPr/>
        </p:nvGrpSpPr>
        <p:grpSpPr>
          <a:xfrm>
            <a:off x="295399" y="4159726"/>
            <a:ext cx="2692219" cy="2613663"/>
            <a:chOff x="-110265" y="1113096"/>
            <a:chExt cx="5772633" cy="5604194"/>
          </a:xfrm>
        </p:grpSpPr>
        <p:sp>
          <p:nvSpPr>
            <p:cNvPr id="77" name="椭圆 76"/>
            <p:cNvSpPr/>
            <p:nvPr/>
          </p:nvSpPr>
          <p:spPr>
            <a:xfrm>
              <a:off x="518160" y="1631256"/>
              <a:ext cx="4567874" cy="4567874"/>
            </a:xfrm>
            <a:prstGeom prst="ellipse">
              <a:avLst/>
            </a:prstGeom>
            <a:noFill/>
            <a:ln w="12700" cap="flat" cmpd="sng" algn="ctr">
              <a:gradFill>
                <a:gsLst>
                  <a:gs pos="0">
                    <a:srgbClr val="11D2FE">
                      <a:alpha val="58000"/>
                    </a:srgbClr>
                  </a:gs>
                  <a:gs pos="100000">
                    <a:srgbClr val="11D2FE">
                      <a:alpha val="38000"/>
                    </a:srgb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78" name="椭圆 77"/>
            <p:cNvSpPr/>
            <p:nvPr/>
          </p:nvSpPr>
          <p:spPr>
            <a:xfrm>
              <a:off x="259080" y="1372176"/>
              <a:ext cx="5086034" cy="5086034"/>
            </a:xfrm>
            <a:prstGeom prst="ellipse">
              <a:avLst/>
            </a:prstGeom>
            <a:noFill/>
            <a:ln w="12700" cap="flat" cmpd="sng" algn="ctr">
              <a:gradFill>
                <a:gsLst>
                  <a:gs pos="0">
                    <a:srgbClr val="11D2FE">
                      <a:alpha val="38000"/>
                    </a:srgbClr>
                  </a:gs>
                  <a:gs pos="100000">
                    <a:srgbClr val="11D2FE">
                      <a:alpha val="38000"/>
                    </a:srgb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lumMod val="100000"/>
                  </a:schemeClr>
                </a:solidFill>
              </a:endParaRPr>
            </a:p>
          </p:txBody>
        </p:sp>
        <p:sp>
          <p:nvSpPr>
            <p:cNvPr id="79" name="椭圆 78"/>
            <p:cNvSpPr/>
            <p:nvPr/>
          </p:nvSpPr>
          <p:spPr>
            <a:xfrm>
              <a:off x="0" y="1113096"/>
              <a:ext cx="5604194" cy="5604194"/>
            </a:xfrm>
            <a:prstGeom prst="ellipse">
              <a:avLst/>
            </a:prstGeom>
            <a:noFill/>
            <a:ln w="12700" cap="flat" cmpd="sng" algn="ctr">
              <a:gradFill>
                <a:gsLst>
                  <a:gs pos="0">
                    <a:srgbClr val="11D2FE">
                      <a:alpha val="58000"/>
                    </a:srgbClr>
                  </a:gs>
                  <a:gs pos="100000">
                    <a:srgbClr val="11D2FE">
                      <a:alpha val="38000"/>
                    </a:srgb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lumMod val="100000"/>
                  </a:schemeClr>
                </a:solidFill>
              </a:endParaRPr>
            </a:p>
          </p:txBody>
        </p:sp>
        <p:pic>
          <p:nvPicPr>
            <p:cNvPr id="80" name="图片 1"/>
            <p:cNvPicPr>
              <a:picLocks noChangeAspect="1"/>
            </p:cNvPicPr>
            <p:nvPr/>
          </p:nvPicPr>
          <p:blipFill>
            <a:blip r:embed="rId8" cstate="hqprint">
              <a:clrChange>
                <a:clrFrom>
                  <a:srgbClr val="FFFFFF"/>
                </a:clrFrom>
                <a:clrTo>
                  <a:srgbClr val="FFFFFF">
                    <a:alpha val="0"/>
                  </a:srgbClr>
                </a:clrTo>
              </a:clrChange>
            </a:blip>
            <a:srcRect/>
            <a:stretch>
              <a:fillRect/>
            </a:stretch>
          </p:blipFill>
          <p:spPr bwMode="auto">
            <a:xfrm rot="1140000">
              <a:off x="-110265" y="1996430"/>
              <a:ext cx="5772633" cy="3837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1" cstate="hqprint"/>
          <a:stretch>
            <a:fillRect/>
          </a:stretch>
        </p:blipFill>
        <p:spPr>
          <a:xfrm>
            <a:off x="10079867" y="1158457"/>
            <a:ext cx="1908428" cy="2700000"/>
          </a:xfrm>
          <a:prstGeom prst="rect">
            <a:avLst/>
          </a:prstGeom>
          <a:ln>
            <a:solidFill>
              <a:schemeClr val="tx1"/>
            </a:solidFill>
          </a:ln>
          <a:effectLst>
            <a:reflection blurRad="6350" stA="19000" endPos="4000" dir="5400000" sy="-100000" algn="bl" rotWithShape="0"/>
          </a:effectLst>
        </p:spPr>
      </p:pic>
      <p:pic>
        <p:nvPicPr>
          <p:cNvPr id="7" name="图片 6"/>
          <p:cNvPicPr>
            <a:picLocks noChangeAspect="1"/>
          </p:cNvPicPr>
          <p:nvPr/>
        </p:nvPicPr>
        <p:blipFill>
          <a:blip r:embed="rId2" cstate="hqprint"/>
          <a:stretch>
            <a:fillRect/>
          </a:stretch>
        </p:blipFill>
        <p:spPr>
          <a:xfrm>
            <a:off x="185455" y="1770457"/>
            <a:ext cx="1476251" cy="2088974"/>
          </a:xfrm>
          <a:prstGeom prst="rect">
            <a:avLst/>
          </a:prstGeom>
          <a:ln>
            <a:solidFill>
              <a:schemeClr val="tx1"/>
            </a:solidFill>
          </a:ln>
          <a:effectLst>
            <a:reflection blurRad="6350" stA="19000" endPos="4000" dir="5400000" sy="-100000" algn="bl" rotWithShape="0"/>
          </a:effectLst>
        </p:spPr>
      </p:pic>
      <p:pic>
        <p:nvPicPr>
          <p:cNvPr id="8" name="图片 7"/>
          <p:cNvPicPr>
            <a:picLocks noChangeAspect="1"/>
          </p:cNvPicPr>
          <p:nvPr/>
        </p:nvPicPr>
        <p:blipFill>
          <a:blip r:embed="rId3" cstate="hqprint"/>
          <a:stretch>
            <a:fillRect/>
          </a:stretch>
        </p:blipFill>
        <p:spPr>
          <a:xfrm>
            <a:off x="970862" y="1770457"/>
            <a:ext cx="1476251" cy="2088974"/>
          </a:xfrm>
          <a:prstGeom prst="rect">
            <a:avLst/>
          </a:prstGeom>
          <a:ln>
            <a:solidFill>
              <a:schemeClr val="tx1"/>
            </a:solidFill>
          </a:ln>
          <a:effectLst>
            <a:reflection blurRad="6350" stA="19000" endPos="4000" dir="5400000" sy="-100000" algn="bl" rotWithShape="0"/>
          </a:effectLst>
        </p:spPr>
      </p:pic>
      <p:pic>
        <p:nvPicPr>
          <p:cNvPr id="11" name="图片 10"/>
          <p:cNvPicPr>
            <a:picLocks noChangeAspect="1"/>
          </p:cNvPicPr>
          <p:nvPr/>
        </p:nvPicPr>
        <p:blipFill>
          <a:blip r:embed="rId4" cstate="hqprint"/>
          <a:stretch>
            <a:fillRect/>
          </a:stretch>
        </p:blipFill>
        <p:spPr>
          <a:xfrm>
            <a:off x="1760410" y="1770457"/>
            <a:ext cx="1476540" cy="2088974"/>
          </a:xfrm>
          <a:prstGeom prst="rect">
            <a:avLst/>
          </a:prstGeom>
          <a:ln>
            <a:solidFill>
              <a:schemeClr val="tx1"/>
            </a:solidFill>
          </a:ln>
          <a:effectLst>
            <a:reflection blurRad="6350" stA="19000" endPos="4000" dir="5400000" sy="-100000" algn="bl" rotWithShape="0"/>
          </a:effectLst>
        </p:spPr>
      </p:pic>
      <p:pic>
        <p:nvPicPr>
          <p:cNvPr id="13" name="图片 12"/>
          <p:cNvPicPr>
            <a:picLocks noChangeAspect="1"/>
          </p:cNvPicPr>
          <p:nvPr/>
        </p:nvPicPr>
        <p:blipFill>
          <a:blip r:embed="rId5" cstate="hqprint"/>
          <a:stretch>
            <a:fillRect/>
          </a:stretch>
        </p:blipFill>
        <p:spPr>
          <a:xfrm>
            <a:off x="2551301" y="1770457"/>
            <a:ext cx="1475851" cy="2088000"/>
          </a:xfrm>
          <a:prstGeom prst="rect">
            <a:avLst/>
          </a:prstGeom>
          <a:ln>
            <a:solidFill>
              <a:schemeClr val="tx1"/>
            </a:solidFill>
          </a:ln>
          <a:effectLst>
            <a:reflection blurRad="6350" stA="19000" endPos="4000" dir="5400000" sy="-100000" algn="bl" rotWithShape="0"/>
          </a:effectLst>
        </p:spPr>
      </p:pic>
      <p:pic>
        <p:nvPicPr>
          <p:cNvPr id="12" name="图片 11"/>
          <p:cNvPicPr>
            <a:picLocks noChangeAspect="1"/>
          </p:cNvPicPr>
          <p:nvPr/>
        </p:nvPicPr>
        <p:blipFill>
          <a:blip r:embed="rId6" cstate="hqprint"/>
          <a:stretch>
            <a:fillRect/>
          </a:stretch>
        </p:blipFill>
        <p:spPr>
          <a:xfrm>
            <a:off x="7523667" y="1770457"/>
            <a:ext cx="1475851" cy="2088000"/>
          </a:xfrm>
          <a:prstGeom prst="rect">
            <a:avLst/>
          </a:prstGeom>
          <a:ln>
            <a:solidFill>
              <a:schemeClr val="tx1"/>
            </a:solidFill>
          </a:ln>
          <a:effectLst>
            <a:reflection blurRad="6350" stA="19000" endPos="4000" dir="5400000" sy="-100000" algn="bl" rotWithShape="0"/>
          </a:effectLst>
        </p:spPr>
      </p:pic>
      <p:pic>
        <p:nvPicPr>
          <p:cNvPr id="9" name="图片 8"/>
          <p:cNvPicPr>
            <a:picLocks noChangeAspect="1"/>
          </p:cNvPicPr>
          <p:nvPr/>
        </p:nvPicPr>
        <p:blipFill>
          <a:blip r:embed="rId7" cstate="hqprint"/>
          <a:stretch>
            <a:fillRect/>
          </a:stretch>
        </p:blipFill>
        <p:spPr>
          <a:xfrm>
            <a:off x="6789563" y="1770457"/>
            <a:ext cx="1475563" cy="2088974"/>
          </a:xfrm>
          <a:prstGeom prst="rect">
            <a:avLst/>
          </a:prstGeom>
          <a:ln>
            <a:solidFill>
              <a:schemeClr val="tx1"/>
            </a:solidFill>
          </a:ln>
          <a:effectLst>
            <a:reflection blurRad="6350" stA="19000" endPos="4000" dir="5400000" sy="-100000" algn="bl" rotWithShape="0"/>
          </a:effectLst>
        </p:spPr>
      </p:pic>
      <p:pic>
        <p:nvPicPr>
          <p:cNvPr id="10" name="图片 9"/>
          <p:cNvPicPr>
            <a:picLocks noChangeAspect="1"/>
          </p:cNvPicPr>
          <p:nvPr/>
        </p:nvPicPr>
        <p:blipFill>
          <a:blip r:embed="rId8" cstate="hqprint"/>
          <a:stretch>
            <a:fillRect/>
          </a:stretch>
        </p:blipFill>
        <p:spPr>
          <a:xfrm>
            <a:off x="6061203" y="1770457"/>
            <a:ext cx="1475563" cy="2088000"/>
          </a:xfrm>
          <a:prstGeom prst="rect">
            <a:avLst/>
          </a:prstGeom>
          <a:ln>
            <a:solidFill>
              <a:schemeClr val="tx1"/>
            </a:solidFill>
          </a:ln>
          <a:effectLst>
            <a:reflection blurRad="6350" stA="19000" endPos="4000" dir="5400000" sy="-100000" algn="bl" rotWithShape="0"/>
          </a:effectLst>
        </p:spPr>
      </p:pic>
      <p:grpSp>
        <p:nvGrpSpPr>
          <p:cNvPr id="20" name="组合 19"/>
          <p:cNvGrpSpPr/>
          <p:nvPr/>
        </p:nvGrpSpPr>
        <p:grpSpPr>
          <a:xfrm>
            <a:off x="373417" y="720056"/>
            <a:ext cx="3815080" cy="203830"/>
            <a:chOff x="6955790" y="1796414"/>
            <a:chExt cx="3815080" cy="203830"/>
          </a:xfrm>
        </p:grpSpPr>
        <p:sp>
          <p:nvSpPr>
            <p:cNvPr id="21" name="任意多边形: 形状 26"/>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2" name="直接连接符 21"/>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 name="任意多边形: 形状 28"/>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 name="文本框 66"/>
          <p:cNvSpPr txBox="1"/>
          <p:nvPr/>
        </p:nvSpPr>
        <p:spPr>
          <a:xfrm>
            <a:off x="281751" y="203229"/>
            <a:ext cx="8418830" cy="521970"/>
          </a:xfrm>
          <a:prstGeom prst="rect">
            <a:avLst/>
          </a:prstGeom>
          <a:noFill/>
        </p:spPr>
        <p:txBody>
          <a:bodyPr wrap="none" rtlCol="0">
            <a:spAutoFit/>
          </a:bodyPr>
          <a:lstStyle/>
          <a:p>
            <a:r>
              <a:rPr lang="zh-CN" altLang="en-US" sz="2800" b="1" dirty="0">
                <a:solidFill>
                  <a:prstClr val="white"/>
                </a:solidFill>
                <a:latin typeface="微软雅黑" panose="020B0503020204020204" pitchFamily="34" charset="-122"/>
                <a:sym typeface="+mn-ea"/>
              </a:rPr>
              <a:t>知识产权</a:t>
            </a:r>
            <a:r>
              <a:rPr lang="en-US" altLang="zh-CN" sz="2800" b="1" dirty="0">
                <a:solidFill>
                  <a:prstClr val="white"/>
                </a:solidFill>
                <a:latin typeface="微软雅黑" panose="020B0503020204020204" pitchFamily="34" charset="-122"/>
                <a:sym typeface="+mn-ea"/>
              </a:rPr>
              <a:t>——</a:t>
            </a:r>
            <a:r>
              <a:rPr lang="zh-CN" altLang="en-US" sz="2800" b="1" dirty="0">
                <a:solidFill>
                  <a:srgbClr val="FFC000"/>
                </a:solidFill>
                <a:latin typeface="微软雅黑" panose="020B0503020204020204" pitchFamily="34" charset="-122"/>
                <a:sym typeface="+mn-ea"/>
              </a:rPr>
              <a:t>学生自主</a:t>
            </a:r>
            <a:r>
              <a:rPr lang="zh-CN" altLang="en-US" sz="2800" b="1" dirty="0">
                <a:solidFill>
                  <a:prstClr val="white"/>
                </a:solidFill>
                <a:latin typeface="微软雅黑" panose="020B0503020204020204" pitchFamily="34" charset="-122"/>
                <a:sym typeface="+mn-ea"/>
              </a:rPr>
              <a:t>知识产权成果，技术壁垒坚固</a:t>
            </a:r>
            <a:endParaRPr lang="zh-CN" altLang="en-US" sz="2800" b="1" dirty="0">
              <a:solidFill>
                <a:prstClr val="white"/>
              </a:solidFill>
              <a:latin typeface="微软雅黑" panose="020B0503020204020204" pitchFamily="34" charset="-122"/>
              <a:sym typeface="+mn-ea"/>
            </a:endParaRPr>
          </a:p>
        </p:txBody>
      </p:sp>
      <p:sp>
        <p:nvSpPr>
          <p:cNvPr id="80" name="圆角矩形 40"/>
          <p:cNvSpPr/>
          <p:nvPr/>
        </p:nvSpPr>
        <p:spPr>
          <a:xfrm>
            <a:off x="10446500" y="2492738"/>
            <a:ext cx="1312611" cy="216000"/>
          </a:xfrm>
          <a:prstGeom prst="roundRect">
            <a:avLst/>
          </a:prstGeom>
          <a:noFill/>
          <a:ln w="28575" cmpd="sng">
            <a:solidFill>
              <a:srgbClr val="FF000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矩形 76"/>
          <p:cNvSpPr/>
          <p:nvPr/>
        </p:nvSpPr>
        <p:spPr>
          <a:xfrm>
            <a:off x="9346329" y="3021206"/>
            <a:ext cx="2565833" cy="359108"/>
          </a:xfrm>
          <a:prstGeom prst="rect">
            <a:avLst/>
          </a:prstGeom>
        </p:spPr>
        <p:txBody>
          <a:bodyPr wrap="square">
            <a:spAutoFit/>
          </a:bodyPr>
          <a:lstStyle/>
          <a:p>
            <a:pPr algn="just">
              <a:lnSpc>
                <a:spcPct val="150000"/>
              </a:lnSpc>
            </a:pPr>
            <a:endParaRPr kumimoji="1" lang="zh-CN" altLang="en-US" sz="1600" b="1" spc="-100" dirty="0">
              <a:solidFill>
                <a:srgbClr val="FF0000"/>
              </a:solidFill>
              <a:latin typeface="微软雅黑" panose="020B0503020204020204" pitchFamily="34" charset="-122"/>
            </a:endParaRPr>
          </a:p>
        </p:txBody>
      </p:sp>
      <p:pic>
        <p:nvPicPr>
          <p:cNvPr id="4" name="图片 3"/>
          <p:cNvPicPr>
            <a:picLocks noChangeAspect="1"/>
          </p:cNvPicPr>
          <p:nvPr/>
        </p:nvPicPr>
        <p:blipFill>
          <a:blip r:embed="rId9" cstate="hqprint"/>
          <a:stretch>
            <a:fillRect/>
          </a:stretch>
        </p:blipFill>
        <p:spPr>
          <a:xfrm>
            <a:off x="3339644" y="1446457"/>
            <a:ext cx="1745865" cy="2412000"/>
          </a:xfrm>
          <a:prstGeom prst="rect">
            <a:avLst/>
          </a:prstGeom>
          <a:effectLst>
            <a:reflection blurRad="6350" stA="19000" endPos="4000" dir="5400000" sy="-100000" algn="bl" rotWithShape="0"/>
          </a:effectLst>
        </p:spPr>
      </p:pic>
      <p:pic>
        <p:nvPicPr>
          <p:cNvPr id="5" name="图片 4"/>
          <p:cNvPicPr>
            <a:picLocks noChangeAspect="1"/>
          </p:cNvPicPr>
          <p:nvPr/>
        </p:nvPicPr>
        <p:blipFill>
          <a:blip r:embed="rId10" cstate="hqprint"/>
          <a:stretch>
            <a:fillRect/>
          </a:stretch>
        </p:blipFill>
        <p:spPr>
          <a:xfrm>
            <a:off x="5086897" y="1447431"/>
            <a:ext cx="1706460" cy="2412000"/>
          </a:xfrm>
          <a:prstGeom prst="rect">
            <a:avLst/>
          </a:prstGeom>
          <a:effectLst>
            <a:reflection blurRad="6350" stA="19000" endPos="4000" dir="5400000" sy="-100000" algn="bl" rotWithShape="0"/>
          </a:effectLst>
        </p:spPr>
      </p:pic>
      <p:pic>
        <p:nvPicPr>
          <p:cNvPr id="6" name="图片 5"/>
          <p:cNvPicPr>
            <a:picLocks noChangeAspect="1"/>
          </p:cNvPicPr>
          <p:nvPr/>
        </p:nvPicPr>
        <p:blipFill>
          <a:blip r:embed="rId11" cstate="hqprint"/>
          <a:stretch>
            <a:fillRect/>
          </a:stretch>
        </p:blipFill>
        <p:spPr>
          <a:xfrm>
            <a:off x="4098162" y="1158457"/>
            <a:ext cx="1994942" cy="2700000"/>
          </a:xfrm>
          <a:prstGeom prst="rect">
            <a:avLst/>
          </a:prstGeom>
          <a:effectLst>
            <a:reflection blurRad="6350" stA="19000" endPos="4000" dir="5400000" sy="-100000" algn="bl" rotWithShape="0"/>
          </a:effectLst>
        </p:spPr>
      </p:pic>
      <p:pic>
        <p:nvPicPr>
          <p:cNvPr id="14" name="图片 13"/>
          <p:cNvPicPr>
            <a:picLocks noChangeAspect="1"/>
          </p:cNvPicPr>
          <p:nvPr/>
        </p:nvPicPr>
        <p:blipFill>
          <a:blip r:embed="rId12" cstate="hqprint"/>
          <a:stretch>
            <a:fillRect/>
          </a:stretch>
        </p:blipFill>
        <p:spPr>
          <a:xfrm>
            <a:off x="9196797" y="1158457"/>
            <a:ext cx="1908428" cy="2700000"/>
          </a:xfrm>
          <a:prstGeom prst="rect">
            <a:avLst/>
          </a:prstGeom>
          <a:ln>
            <a:solidFill>
              <a:schemeClr val="tx1"/>
            </a:solidFill>
          </a:ln>
          <a:effectLst>
            <a:reflection blurRad="6350" stA="19000" endPos="4000" dir="5400000" sy="-100000" algn="bl" rotWithShape="0"/>
          </a:effectLst>
        </p:spPr>
      </p:pic>
      <p:sp>
        <p:nvSpPr>
          <p:cNvPr id="76" name="圆角矩形标注 4"/>
          <p:cNvSpPr/>
          <p:nvPr/>
        </p:nvSpPr>
        <p:spPr>
          <a:xfrm rot="16200000" flipH="1">
            <a:off x="10008129" y="1853755"/>
            <a:ext cx="1188000" cy="2664000"/>
          </a:xfrm>
          <a:custGeom>
            <a:avLst/>
            <a:gdLst>
              <a:gd name="connsiteX0" fmla="*/ 0 w 1813301"/>
              <a:gd name="connsiteY0" fmla="*/ 302223 h 3022169"/>
              <a:gd name="connsiteX1" fmla="*/ 302223 w 1813301"/>
              <a:gd name="connsiteY1" fmla="*/ 0 h 3022169"/>
              <a:gd name="connsiteX2" fmla="*/ 302217 w 1813301"/>
              <a:gd name="connsiteY2" fmla="*/ 0 h 3022169"/>
              <a:gd name="connsiteX3" fmla="*/ 302217 w 1813301"/>
              <a:gd name="connsiteY3" fmla="*/ 0 h 3022169"/>
              <a:gd name="connsiteX4" fmla="*/ 755542 w 1813301"/>
              <a:gd name="connsiteY4" fmla="*/ 0 h 3022169"/>
              <a:gd name="connsiteX5" fmla="*/ 1511078 w 1813301"/>
              <a:gd name="connsiteY5" fmla="*/ 0 h 3022169"/>
              <a:gd name="connsiteX6" fmla="*/ 1813301 w 1813301"/>
              <a:gd name="connsiteY6" fmla="*/ 302223 h 3022169"/>
              <a:gd name="connsiteX7" fmla="*/ 1813301 w 1813301"/>
              <a:gd name="connsiteY7" fmla="*/ 1762932 h 3022169"/>
              <a:gd name="connsiteX8" fmla="*/ 1813301 w 1813301"/>
              <a:gd name="connsiteY8" fmla="*/ 1762932 h 3022169"/>
              <a:gd name="connsiteX9" fmla="*/ 1813301 w 1813301"/>
              <a:gd name="connsiteY9" fmla="*/ 2518474 h 3022169"/>
              <a:gd name="connsiteX10" fmla="*/ 1813301 w 1813301"/>
              <a:gd name="connsiteY10" fmla="*/ 2719946 h 3022169"/>
              <a:gd name="connsiteX11" fmla="*/ 1511078 w 1813301"/>
              <a:gd name="connsiteY11" fmla="*/ 3022169 h 3022169"/>
              <a:gd name="connsiteX12" fmla="*/ 755542 w 1813301"/>
              <a:gd name="connsiteY12" fmla="*/ 3022169 h 3022169"/>
              <a:gd name="connsiteX13" fmla="*/ 302217 w 1813301"/>
              <a:gd name="connsiteY13" fmla="*/ 3022169 h 3022169"/>
              <a:gd name="connsiteX14" fmla="*/ 302217 w 1813301"/>
              <a:gd name="connsiteY14" fmla="*/ 3022169 h 3022169"/>
              <a:gd name="connsiteX15" fmla="*/ 302223 w 1813301"/>
              <a:gd name="connsiteY15" fmla="*/ 3022169 h 3022169"/>
              <a:gd name="connsiteX16" fmla="*/ 0 w 1813301"/>
              <a:gd name="connsiteY16" fmla="*/ 2719946 h 3022169"/>
              <a:gd name="connsiteX17" fmla="*/ 0 w 1813301"/>
              <a:gd name="connsiteY17" fmla="*/ 2518474 h 3022169"/>
              <a:gd name="connsiteX18" fmla="*/ -385508 w 1813301"/>
              <a:gd name="connsiteY18" fmla="*/ 2113584 h 3022169"/>
              <a:gd name="connsiteX19" fmla="*/ 0 w 1813301"/>
              <a:gd name="connsiteY19" fmla="*/ 1762932 h 3022169"/>
              <a:gd name="connsiteX20" fmla="*/ 0 w 1813301"/>
              <a:gd name="connsiteY20" fmla="*/ 302223 h 3022169"/>
              <a:gd name="connsiteX0-1" fmla="*/ 698204 w 2511505"/>
              <a:gd name="connsiteY0-2" fmla="*/ 302223 h 3022169"/>
              <a:gd name="connsiteX1-3" fmla="*/ 1000427 w 2511505"/>
              <a:gd name="connsiteY1-4" fmla="*/ 0 h 3022169"/>
              <a:gd name="connsiteX2-5" fmla="*/ 1000421 w 2511505"/>
              <a:gd name="connsiteY2-6" fmla="*/ 0 h 3022169"/>
              <a:gd name="connsiteX3-7" fmla="*/ 1000421 w 2511505"/>
              <a:gd name="connsiteY3-8" fmla="*/ 0 h 3022169"/>
              <a:gd name="connsiteX4-9" fmla="*/ 1453746 w 2511505"/>
              <a:gd name="connsiteY4-10" fmla="*/ 0 h 3022169"/>
              <a:gd name="connsiteX5-11" fmla="*/ 2209282 w 2511505"/>
              <a:gd name="connsiteY5-12" fmla="*/ 0 h 3022169"/>
              <a:gd name="connsiteX6-13" fmla="*/ 2511505 w 2511505"/>
              <a:gd name="connsiteY6-14" fmla="*/ 302223 h 3022169"/>
              <a:gd name="connsiteX7-15" fmla="*/ 2511505 w 2511505"/>
              <a:gd name="connsiteY7-16" fmla="*/ 1762932 h 3022169"/>
              <a:gd name="connsiteX8-17" fmla="*/ 2511505 w 2511505"/>
              <a:gd name="connsiteY8-18" fmla="*/ 1762932 h 3022169"/>
              <a:gd name="connsiteX9-19" fmla="*/ 2511505 w 2511505"/>
              <a:gd name="connsiteY9-20" fmla="*/ 2518474 h 3022169"/>
              <a:gd name="connsiteX10-21" fmla="*/ 2511505 w 2511505"/>
              <a:gd name="connsiteY10-22" fmla="*/ 2719946 h 3022169"/>
              <a:gd name="connsiteX11-23" fmla="*/ 2209282 w 2511505"/>
              <a:gd name="connsiteY11-24" fmla="*/ 3022169 h 3022169"/>
              <a:gd name="connsiteX12-25" fmla="*/ 1453746 w 2511505"/>
              <a:gd name="connsiteY12-26" fmla="*/ 3022169 h 3022169"/>
              <a:gd name="connsiteX13-27" fmla="*/ 1000421 w 2511505"/>
              <a:gd name="connsiteY13-28" fmla="*/ 3022169 h 3022169"/>
              <a:gd name="connsiteX14-29" fmla="*/ 1000421 w 2511505"/>
              <a:gd name="connsiteY14-30" fmla="*/ 3022169 h 3022169"/>
              <a:gd name="connsiteX15-31" fmla="*/ 1000427 w 2511505"/>
              <a:gd name="connsiteY15-32" fmla="*/ 3022169 h 3022169"/>
              <a:gd name="connsiteX16-33" fmla="*/ 698204 w 2511505"/>
              <a:gd name="connsiteY16-34" fmla="*/ 2719946 h 3022169"/>
              <a:gd name="connsiteX17-35" fmla="*/ 698204 w 2511505"/>
              <a:gd name="connsiteY17-36" fmla="*/ 2518474 h 3022169"/>
              <a:gd name="connsiteX18-37" fmla="*/ 0 w 2511505"/>
              <a:gd name="connsiteY18-38" fmla="*/ 2142011 h 3022169"/>
              <a:gd name="connsiteX19-39" fmla="*/ 698204 w 2511505"/>
              <a:gd name="connsiteY19-40" fmla="*/ 1762932 h 3022169"/>
              <a:gd name="connsiteX20-41" fmla="*/ 698204 w 2511505"/>
              <a:gd name="connsiteY20-42" fmla="*/ 302223 h 3022169"/>
              <a:gd name="connsiteX0-43" fmla="*/ 698204 w 2511505"/>
              <a:gd name="connsiteY0-44" fmla="*/ 302223 h 3022169"/>
              <a:gd name="connsiteX1-45" fmla="*/ 1000427 w 2511505"/>
              <a:gd name="connsiteY1-46" fmla="*/ 0 h 3022169"/>
              <a:gd name="connsiteX2-47" fmla="*/ 1000421 w 2511505"/>
              <a:gd name="connsiteY2-48" fmla="*/ 0 h 3022169"/>
              <a:gd name="connsiteX3-49" fmla="*/ 1000421 w 2511505"/>
              <a:gd name="connsiteY3-50" fmla="*/ 0 h 3022169"/>
              <a:gd name="connsiteX4-51" fmla="*/ 1453746 w 2511505"/>
              <a:gd name="connsiteY4-52" fmla="*/ 0 h 3022169"/>
              <a:gd name="connsiteX5-53" fmla="*/ 2209282 w 2511505"/>
              <a:gd name="connsiteY5-54" fmla="*/ 0 h 3022169"/>
              <a:gd name="connsiteX6-55" fmla="*/ 2511505 w 2511505"/>
              <a:gd name="connsiteY6-56" fmla="*/ 302223 h 3022169"/>
              <a:gd name="connsiteX7-57" fmla="*/ 2511505 w 2511505"/>
              <a:gd name="connsiteY7-58" fmla="*/ 1762932 h 3022169"/>
              <a:gd name="connsiteX8-59" fmla="*/ 2511505 w 2511505"/>
              <a:gd name="connsiteY8-60" fmla="*/ 1762932 h 3022169"/>
              <a:gd name="connsiteX9-61" fmla="*/ 2511505 w 2511505"/>
              <a:gd name="connsiteY9-62" fmla="*/ 2518474 h 3022169"/>
              <a:gd name="connsiteX10-63" fmla="*/ 2511505 w 2511505"/>
              <a:gd name="connsiteY10-64" fmla="*/ 2719946 h 3022169"/>
              <a:gd name="connsiteX11-65" fmla="*/ 2209282 w 2511505"/>
              <a:gd name="connsiteY11-66" fmla="*/ 3022169 h 3022169"/>
              <a:gd name="connsiteX12-67" fmla="*/ 1453746 w 2511505"/>
              <a:gd name="connsiteY12-68" fmla="*/ 3022169 h 3022169"/>
              <a:gd name="connsiteX13-69" fmla="*/ 1000421 w 2511505"/>
              <a:gd name="connsiteY13-70" fmla="*/ 3022169 h 3022169"/>
              <a:gd name="connsiteX14-71" fmla="*/ 1000421 w 2511505"/>
              <a:gd name="connsiteY14-72" fmla="*/ 3022169 h 3022169"/>
              <a:gd name="connsiteX15-73" fmla="*/ 1000427 w 2511505"/>
              <a:gd name="connsiteY15-74" fmla="*/ 3022169 h 3022169"/>
              <a:gd name="connsiteX16-75" fmla="*/ 698204 w 2511505"/>
              <a:gd name="connsiteY16-76" fmla="*/ 2719946 h 3022169"/>
              <a:gd name="connsiteX17-77" fmla="*/ 698204 w 2511505"/>
              <a:gd name="connsiteY17-78" fmla="*/ 2518474 h 3022169"/>
              <a:gd name="connsiteX18-79" fmla="*/ 0 w 2511505"/>
              <a:gd name="connsiteY18-80" fmla="*/ 2142011 h 3022169"/>
              <a:gd name="connsiteX19-81" fmla="*/ 698204 w 2511505"/>
              <a:gd name="connsiteY19-82" fmla="*/ 2426227 h 3022169"/>
              <a:gd name="connsiteX20-83" fmla="*/ 698204 w 2511505"/>
              <a:gd name="connsiteY20-84" fmla="*/ 302223 h 3022169"/>
              <a:gd name="connsiteX0-85" fmla="*/ 698204 w 2511505"/>
              <a:gd name="connsiteY0-86" fmla="*/ 302223 h 3022169"/>
              <a:gd name="connsiteX1-87" fmla="*/ 1000427 w 2511505"/>
              <a:gd name="connsiteY1-88" fmla="*/ 0 h 3022169"/>
              <a:gd name="connsiteX2-89" fmla="*/ 1000421 w 2511505"/>
              <a:gd name="connsiteY2-90" fmla="*/ 0 h 3022169"/>
              <a:gd name="connsiteX3-91" fmla="*/ 1000421 w 2511505"/>
              <a:gd name="connsiteY3-92" fmla="*/ 0 h 3022169"/>
              <a:gd name="connsiteX4-93" fmla="*/ 1453746 w 2511505"/>
              <a:gd name="connsiteY4-94" fmla="*/ 0 h 3022169"/>
              <a:gd name="connsiteX5-95" fmla="*/ 2209282 w 2511505"/>
              <a:gd name="connsiteY5-96" fmla="*/ 0 h 3022169"/>
              <a:gd name="connsiteX6-97" fmla="*/ 2511505 w 2511505"/>
              <a:gd name="connsiteY6-98" fmla="*/ 302223 h 3022169"/>
              <a:gd name="connsiteX7-99" fmla="*/ 2511505 w 2511505"/>
              <a:gd name="connsiteY7-100" fmla="*/ 1762932 h 3022169"/>
              <a:gd name="connsiteX8-101" fmla="*/ 2511505 w 2511505"/>
              <a:gd name="connsiteY8-102" fmla="*/ 1762932 h 3022169"/>
              <a:gd name="connsiteX9-103" fmla="*/ 2511505 w 2511505"/>
              <a:gd name="connsiteY9-104" fmla="*/ 2518474 h 3022169"/>
              <a:gd name="connsiteX10-105" fmla="*/ 2511505 w 2511505"/>
              <a:gd name="connsiteY10-106" fmla="*/ 2719946 h 3022169"/>
              <a:gd name="connsiteX11-107" fmla="*/ 2209282 w 2511505"/>
              <a:gd name="connsiteY11-108" fmla="*/ 3022169 h 3022169"/>
              <a:gd name="connsiteX12-109" fmla="*/ 1453746 w 2511505"/>
              <a:gd name="connsiteY12-110" fmla="*/ 3022169 h 3022169"/>
              <a:gd name="connsiteX13-111" fmla="*/ 1000421 w 2511505"/>
              <a:gd name="connsiteY13-112" fmla="*/ 3022169 h 3022169"/>
              <a:gd name="connsiteX14-113" fmla="*/ 1000421 w 2511505"/>
              <a:gd name="connsiteY14-114" fmla="*/ 3022169 h 3022169"/>
              <a:gd name="connsiteX15-115" fmla="*/ 1000427 w 2511505"/>
              <a:gd name="connsiteY15-116" fmla="*/ 3022169 h 3022169"/>
              <a:gd name="connsiteX16-117" fmla="*/ 698204 w 2511505"/>
              <a:gd name="connsiteY16-118" fmla="*/ 2719946 h 3022169"/>
              <a:gd name="connsiteX17-119" fmla="*/ 702942 w 2511505"/>
              <a:gd name="connsiteY17-120" fmla="*/ 2646395 h 3022169"/>
              <a:gd name="connsiteX18-121" fmla="*/ 0 w 2511505"/>
              <a:gd name="connsiteY18-122" fmla="*/ 2142011 h 3022169"/>
              <a:gd name="connsiteX19-123" fmla="*/ 698204 w 2511505"/>
              <a:gd name="connsiteY19-124" fmla="*/ 2426227 h 3022169"/>
              <a:gd name="connsiteX20-125" fmla="*/ 698204 w 2511505"/>
              <a:gd name="connsiteY20-126" fmla="*/ 302223 h 3022169"/>
              <a:gd name="connsiteX0-127" fmla="*/ 667724 w 2481025"/>
              <a:gd name="connsiteY0-128" fmla="*/ 302223 h 3022169"/>
              <a:gd name="connsiteX1-129" fmla="*/ 969947 w 2481025"/>
              <a:gd name="connsiteY1-130" fmla="*/ 0 h 3022169"/>
              <a:gd name="connsiteX2-131" fmla="*/ 969941 w 2481025"/>
              <a:gd name="connsiteY2-132" fmla="*/ 0 h 3022169"/>
              <a:gd name="connsiteX3-133" fmla="*/ 969941 w 2481025"/>
              <a:gd name="connsiteY3-134" fmla="*/ 0 h 3022169"/>
              <a:gd name="connsiteX4-135" fmla="*/ 1423266 w 2481025"/>
              <a:gd name="connsiteY4-136" fmla="*/ 0 h 3022169"/>
              <a:gd name="connsiteX5-137" fmla="*/ 2178802 w 2481025"/>
              <a:gd name="connsiteY5-138" fmla="*/ 0 h 3022169"/>
              <a:gd name="connsiteX6-139" fmla="*/ 2481025 w 2481025"/>
              <a:gd name="connsiteY6-140" fmla="*/ 302223 h 3022169"/>
              <a:gd name="connsiteX7-141" fmla="*/ 2481025 w 2481025"/>
              <a:gd name="connsiteY7-142" fmla="*/ 1762932 h 3022169"/>
              <a:gd name="connsiteX8-143" fmla="*/ 2481025 w 2481025"/>
              <a:gd name="connsiteY8-144" fmla="*/ 1762932 h 3022169"/>
              <a:gd name="connsiteX9-145" fmla="*/ 2481025 w 2481025"/>
              <a:gd name="connsiteY9-146" fmla="*/ 2518474 h 3022169"/>
              <a:gd name="connsiteX10-147" fmla="*/ 2481025 w 2481025"/>
              <a:gd name="connsiteY10-148" fmla="*/ 2719946 h 3022169"/>
              <a:gd name="connsiteX11-149" fmla="*/ 2178802 w 2481025"/>
              <a:gd name="connsiteY11-150" fmla="*/ 3022169 h 3022169"/>
              <a:gd name="connsiteX12-151" fmla="*/ 1423266 w 2481025"/>
              <a:gd name="connsiteY12-152" fmla="*/ 3022169 h 3022169"/>
              <a:gd name="connsiteX13-153" fmla="*/ 969941 w 2481025"/>
              <a:gd name="connsiteY13-154" fmla="*/ 3022169 h 3022169"/>
              <a:gd name="connsiteX14-155" fmla="*/ 969941 w 2481025"/>
              <a:gd name="connsiteY14-156" fmla="*/ 3022169 h 3022169"/>
              <a:gd name="connsiteX15-157" fmla="*/ 969947 w 2481025"/>
              <a:gd name="connsiteY15-158" fmla="*/ 3022169 h 3022169"/>
              <a:gd name="connsiteX16-159" fmla="*/ 667724 w 2481025"/>
              <a:gd name="connsiteY16-160" fmla="*/ 2719946 h 3022169"/>
              <a:gd name="connsiteX17-161" fmla="*/ 672462 w 2481025"/>
              <a:gd name="connsiteY17-162" fmla="*/ 2646395 h 3022169"/>
              <a:gd name="connsiteX18-163" fmla="*/ 0 w 2481025"/>
              <a:gd name="connsiteY18-164" fmla="*/ 2295075 h 3022169"/>
              <a:gd name="connsiteX19-165" fmla="*/ 667724 w 2481025"/>
              <a:gd name="connsiteY19-166" fmla="*/ 2426227 h 3022169"/>
              <a:gd name="connsiteX20-167" fmla="*/ 667724 w 2481025"/>
              <a:gd name="connsiteY20-168" fmla="*/ 302223 h 30221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481025" h="3022169">
                <a:moveTo>
                  <a:pt x="667724" y="302223"/>
                </a:moveTo>
                <a:cubicBezTo>
                  <a:pt x="667724" y="135310"/>
                  <a:pt x="803034" y="0"/>
                  <a:pt x="969947" y="0"/>
                </a:cubicBezTo>
                <a:lnTo>
                  <a:pt x="969941" y="0"/>
                </a:lnTo>
                <a:lnTo>
                  <a:pt x="969941" y="0"/>
                </a:lnTo>
                <a:lnTo>
                  <a:pt x="1423266" y="0"/>
                </a:lnTo>
                <a:lnTo>
                  <a:pt x="2178802" y="0"/>
                </a:lnTo>
                <a:cubicBezTo>
                  <a:pt x="2345715" y="0"/>
                  <a:pt x="2481025" y="135310"/>
                  <a:pt x="2481025" y="302223"/>
                </a:cubicBezTo>
                <a:lnTo>
                  <a:pt x="2481025" y="1762932"/>
                </a:lnTo>
                <a:lnTo>
                  <a:pt x="2481025" y="1762932"/>
                </a:lnTo>
                <a:lnTo>
                  <a:pt x="2481025" y="2518474"/>
                </a:lnTo>
                <a:lnTo>
                  <a:pt x="2481025" y="2719946"/>
                </a:lnTo>
                <a:cubicBezTo>
                  <a:pt x="2481025" y="2886859"/>
                  <a:pt x="2345715" y="3022169"/>
                  <a:pt x="2178802" y="3022169"/>
                </a:cubicBezTo>
                <a:lnTo>
                  <a:pt x="1423266" y="3022169"/>
                </a:lnTo>
                <a:lnTo>
                  <a:pt x="969941" y="3022169"/>
                </a:lnTo>
                <a:lnTo>
                  <a:pt x="969941" y="3022169"/>
                </a:lnTo>
                <a:lnTo>
                  <a:pt x="969947" y="3022169"/>
                </a:lnTo>
                <a:cubicBezTo>
                  <a:pt x="803034" y="3022169"/>
                  <a:pt x="667724" y="2886859"/>
                  <a:pt x="667724" y="2719946"/>
                </a:cubicBezTo>
                <a:lnTo>
                  <a:pt x="672462" y="2646395"/>
                </a:lnTo>
                <a:lnTo>
                  <a:pt x="0" y="2295075"/>
                </a:lnTo>
                <a:lnTo>
                  <a:pt x="667724" y="2426227"/>
                </a:lnTo>
                <a:lnTo>
                  <a:pt x="667724" y="302223"/>
                </a:lnTo>
                <a:close/>
              </a:path>
            </a:pathLst>
          </a:cu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 name="矩形 1"/>
          <p:cNvSpPr/>
          <p:nvPr/>
        </p:nvSpPr>
        <p:spPr>
          <a:xfrm>
            <a:off x="9270129" y="2939233"/>
            <a:ext cx="2664000" cy="830997"/>
          </a:xfrm>
          <a:prstGeom prst="rect">
            <a:avLst/>
          </a:prstGeom>
        </p:spPr>
        <p:txBody>
          <a:bodyPr wrap="square" lIns="54000" rIns="54000" anchor="ctr" anchorCtr="0">
            <a:spAutoFit/>
          </a:bodyPr>
          <a:lstStyle/>
          <a:p>
            <a:pPr algn="ctr"/>
            <a:r>
              <a:rPr kumimoji="1" lang="zh-CN" altLang="en-US" sz="1600" b="1" dirty="0">
                <a:solidFill>
                  <a:srgbClr val="FF0000"/>
                </a:solidFill>
                <a:latin typeface="微软雅黑" panose="020B0503020204020204" pitchFamily="34" charset="-122"/>
              </a:rPr>
              <a:t>除本项目组申请的专利外，与本项目查新点完全相同的未见报道</a:t>
            </a:r>
            <a:endParaRPr kumimoji="1" lang="zh-CN" altLang="en-US" sz="1600" b="1" dirty="0">
              <a:solidFill>
                <a:srgbClr val="FF0000"/>
              </a:solidFill>
              <a:latin typeface="微软雅黑" panose="020B0503020204020204" pitchFamily="34" charset="-122"/>
            </a:endParaRPr>
          </a:p>
        </p:txBody>
      </p:sp>
      <p:sp>
        <p:nvSpPr>
          <p:cNvPr id="36" name="文本框 133"/>
          <p:cNvSpPr txBox="1"/>
          <p:nvPr/>
        </p:nvSpPr>
        <p:spPr>
          <a:xfrm>
            <a:off x="1477645" y="4835525"/>
            <a:ext cx="9312910" cy="1309370"/>
          </a:xfrm>
          <a:prstGeom prst="rect">
            <a:avLst/>
          </a:prstGeom>
          <a:noFill/>
        </p:spPr>
        <p:txBody>
          <a:bodyPr wrap="square" rtlCol="0" anchor="t">
            <a:spAutoFit/>
          </a:bodyPr>
          <a:lstStyle/>
          <a:p>
            <a:pPr algn="ctr">
              <a:lnSpc>
                <a:spcPct val="110000"/>
              </a:lnSpc>
            </a:pPr>
            <a:r>
              <a:rPr lang="zh-CN" altLang="en-US" sz="4000" b="1" dirty="0">
                <a:latin typeface="微软雅黑" panose="020B0503020204020204" pitchFamily="34" charset="-122"/>
                <a:cs typeface="Times New Roman" panose="02020603050405020304" pitchFamily="18" charset="0"/>
                <a:sym typeface="+mn-ea"/>
              </a:rPr>
              <a:t>以</a:t>
            </a:r>
            <a:r>
              <a:rPr lang="zh-CN" altLang="en-US" sz="4000" b="1" dirty="0">
                <a:gradFill>
                  <a:gsLst>
                    <a:gs pos="50000">
                      <a:srgbClr val="ED7D31"/>
                    </a:gs>
                    <a:gs pos="0">
                      <a:srgbClr val="FFC000"/>
                    </a:gs>
                    <a:gs pos="100000">
                      <a:srgbClr val="FF0000"/>
                    </a:gs>
                  </a:gsLst>
                  <a:lin ang="5400000" scaled="0"/>
                </a:gradFill>
                <a:latin typeface="微软雅黑" panose="020B0503020204020204" pitchFamily="34" charset="-122"/>
                <a:cs typeface="Times New Roman" panose="02020603050405020304" pitchFamily="18" charset="0"/>
                <a:sym typeface="+mn-ea"/>
              </a:rPr>
              <a:t>本科生第一作者</a:t>
            </a:r>
            <a:r>
              <a:rPr lang="zh-CN" altLang="en-US" sz="4000" b="1" dirty="0">
                <a:latin typeface="微软雅黑" panose="020B0503020204020204" pitchFamily="34" charset="-122"/>
                <a:cs typeface="Times New Roman" panose="02020603050405020304" pitchFamily="18" charset="0"/>
                <a:sym typeface="+mn-ea"/>
              </a:rPr>
              <a:t>申请并公示专利</a:t>
            </a:r>
            <a:r>
              <a:rPr lang="en-US" altLang="zh-CN" sz="4000" b="1" dirty="0">
                <a:gradFill>
                  <a:gsLst>
                    <a:gs pos="50000">
                      <a:srgbClr val="ED7D31"/>
                    </a:gs>
                    <a:gs pos="0">
                      <a:srgbClr val="FFC000"/>
                    </a:gs>
                    <a:gs pos="100000">
                      <a:srgbClr val="FF0000"/>
                    </a:gs>
                  </a:gsLst>
                  <a:lin ang="5400000" scaled="0"/>
                </a:gradFill>
                <a:latin typeface="微软雅黑" panose="020B0503020204020204" pitchFamily="34" charset="-122"/>
                <a:cs typeface="Times New Roman" panose="02020603050405020304" pitchFamily="18" charset="0"/>
                <a:sym typeface="+mn-ea"/>
              </a:rPr>
              <a:t>10</a:t>
            </a:r>
            <a:r>
              <a:rPr lang="zh-CN" altLang="en-US" sz="4000" b="1" dirty="0">
                <a:gradFill>
                  <a:gsLst>
                    <a:gs pos="50000">
                      <a:srgbClr val="ED7D31"/>
                    </a:gs>
                    <a:gs pos="0">
                      <a:srgbClr val="FFC000"/>
                    </a:gs>
                    <a:gs pos="100000">
                      <a:srgbClr val="FF0000"/>
                    </a:gs>
                  </a:gsLst>
                  <a:lin ang="5400000" scaled="0"/>
                </a:gradFill>
                <a:latin typeface="微软雅黑" panose="020B0503020204020204" pitchFamily="34" charset="-122"/>
                <a:cs typeface="Times New Roman" panose="02020603050405020304" pitchFamily="18" charset="0"/>
                <a:sym typeface="+mn-ea"/>
              </a:rPr>
              <a:t>项</a:t>
            </a:r>
            <a:endParaRPr lang="en-US" altLang="zh-CN" sz="4000" b="1" dirty="0">
              <a:gradFill>
                <a:gsLst>
                  <a:gs pos="50000">
                    <a:srgbClr val="ED7D31"/>
                  </a:gs>
                  <a:gs pos="0">
                    <a:srgbClr val="FFC000"/>
                  </a:gs>
                  <a:gs pos="100000">
                    <a:srgbClr val="FF0000"/>
                  </a:gs>
                </a:gsLst>
                <a:lin ang="5400000" scaled="0"/>
              </a:gradFill>
              <a:latin typeface="微软雅黑" panose="020B0503020204020204" pitchFamily="34" charset="-122"/>
              <a:cs typeface="Times New Roman" panose="02020603050405020304" pitchFamily="18" charset="0"/>
              <a:sym typeface="+mn-ea"/>
            </a:endParaRPr>
          </a:p>
          <a:p>
            <a:pPr algn="ctr">
              <a:lnSpc>
                <a:spcPct val="110000"/>
              </a:lnSpc>
            </a:pPr>
            <a:r>
              <a:rPr lang="en-US" altLang="zh-CN" sz="3200" b="1" dirty="0">
                <a:latin typeface="Times New Roman" panose="02020603050405020304" pitchFamily="18" charset="0"/>
                <a:ea typeface="+mj-ea"/>
                <a:cs typeface="Times New Roman" panose="02020603050405020304" pitchFamily="18" charset="0"/>
                <a:sym typeface="+mn-ea"/>
              </a:rPr>
              <a:t>5</a:t>
            </a:r>
            <a:r>
              <a:rPr lang="zh-CN" altLang="en-US" sz="3200" b="1" dirty="0">
                <a:latin typeface="Times New Roman" panose="02020603050405020304" pitchFamily="18" charset="0"/>
                <a:ea typeface="+mj-ea"/>
                <a:cs typeface="Times New Roman" panose="02020603050405020304" pitchFamily="18" charset="0"/>
                <a:sym typeface="+mn-ea"/>
              </a:rPr>
              <a:t>项发明</a:t>
            </a:r>
            <a:r>
              <a:rPr lang="en-US" altLang="zh-CN" sz="3200" b="1" dirty="0">
                <a:latin typeface="Times New Roman" panose="02020603050405020304" pitchFamily="18" charset="0"/>
                <a:ea typeface="+mj-ea"/>
                <a:cs typeface="Times New Roman" panose="02020603050405020304" pitchFamily="18" charset="0"/>
                <a:sym typeface="+mn-ea"/>
              </a:rPr>
              <a:t>+5</a:t>
            </a:r>
            <a:r>
              <a:rPr lang="zh-CN" altLang="en-US" sz="3200" b="1" dirty="0">
                <a:latin typeface="Times New Roman" panose="02020603050405020304" pitchFamily="18" charset="0"/>
                <a:ea typeface="+mj-ea"/>
                <a:cs typeface="Times New Roman" panose="02020603050405020304" pitchFamily="18" charset="0"/>
                <a:sym typeface="+mn-ea"/>
              </a:rPr>
              <a:t>项实用新型；授权实用新型专利</a:t>
            </a:r>
            <a:r>
              <a:rPr lang="en-US" altLang="zh-CN" sz="3200" b="1" dirty="0">
                <a:latin typeface="Times New Roman" panose="02020603050405020304" pitchFamily="18" charset="0"/>
                <a:ea typeface="+mj-ea"/>
                <a:cs typeface="Times New Roman" panose="02020603050405020304" pitchFamily="18" charset="0"/>
                <a:sym typeface="+mn-ea"/>
              </a:rPr>
              <a:t>3</a:t>
            </a:r>
            <a:r>
              <a:rPr lang="zh-CN" altLang="en-US" sz="3200" b="1" dirty="0">
                <a:latin typeface="Times New Roman" panose="02020603050405020304" pitchFamily="18" charset="0"/>
                <a:ea typeface="+mj-ea"/>
                <a:cs typeface="Times New Roman" panose="02020603050405020304" pitchFamily="18" charset="0"/>
                <a:sym typeface="+mn-ea"/>
              </a:rPr>
              <a:t>项</a:t>
            </a:r>
            <a:endParaRPr lang="zh-CN" altLang="en-US" sz="3200" b="1" dirty="0">
              <a:latin typeface="Times New Roman" panose="02020603050405020304" pitchFamily="18" charset="0"/>
              <a:ea typeface="+mj-ea"/>
              <a:cs typeface="Times New Roman" panose="02020603050405020304" pitchFamily="18" charset="0"/>
              <a:sym typeface="+mn-ea"/>
            </a:endParaRPr>
          </a:p>
        </p:txBody>
      </p:sp>
      <p:grpSp>
        <p:nvGrpSpPr>
          <p:cNvPr id="39" name="组合 38"/>
          <p:cNvGrpSpPr/>
          <p:nvPr/>
        </p:nvGrpSpPr>
        <p:grpSpPr>
          <a:xfrm>
            <a:off x="901286" y="4742815"/>
            <a:ext cx="10366789" cy="1080171"/>
            <a:chOff x="2096288" y="720612"/>
            <a:chExt cx="7790425" cy="1080000"/>
          </a:xfrm>
        </p:grpSpPr>
        <p:pic>
          <p:nvPicPr>
            <p:cNvPr id="40" name="图片 39" descr="5c7515b5220ae"/>
            <p:cNvPicPr>
              <a:picLocks noChangeAspect="1"/>
            </p:cNvPicPr>
            <p:nvPr/>
          </p:nvPicPr>
          <p:blipFill>
            <a:blip r:embed="rId13" cstate="hqprint"/>
            <a:srcRect b="-2098"/>
            <a:stretch>
              <a:fillRect/>
            </a:stretch>
          </p:blipFill>
          <p:spPr>
            <a:xfrm rot="18000000">
              <a:off x="2048277" y="906140"/>
              <a:ext cx="907748" cy="811726"/>
            </a:xfrm>
            <a:prstGeom prst="rect">
              <a:avLst/>
            </a:prstGeom>
          </p:spPr>
        </p:pic>
        <p:pic>
          <p:nvPicPr>
            <p:cNvPr id="41" name="图片 40" descr="5c7515b5220ae"/>
            <p:cNvPicPr>
              <a:picLocks noChangeAspect="1"/>
            </p:cNvPicPr>
            <p:nvPr/>
          </p:nvPicPr>
          <p:blipFill>
            <a:blip r:embed="rId14" cstate="screen"/>
            <a:srcRect/>
            <a:stretch>
              <a:fillRect/>
            </a:stretch>
          </p:blipFill>
          <p:spPr>
            <a:xfrm rot="900000">
              <a:off x="9288933" y="720612"/>
              <a:ext cx="597780" cy="1080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373417" y="720056"/>
            <a:ext cx="3815080" cy="203830"/>
            <a:chOff x="6955790" y="1796414"/>
            <a:chExt cx="3815080" cy="203830"/>
          </a:xfrm>
        </p:grpSpPr>
        <p:sp>
          <p:nvSpPr>
            <p:cNvPr id="27" name="任意多边形: 形状 26"/>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8"/>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7" name="文本框 66"/>
          <p:cNvSpPr txBox="1"/>
          <p:nvPr/>
        </p:nvSpPr>
        <p:spPr>
          <a:xfrm>
            <a:off x="281751" y="203229"/>
            <a:ext cx="5987537" cy="523220"/>
          </a:xfrm>
          <a:prstGeom prst="rect">
            <a:avLst/>
          </a:prstGeom>
          <a:noFill/>
        </p:spPr>
        <p:txBody>
          <a:bodyPr wrap="none" rtlCol="0">
            <a:spAutoFit/>
          </a:bodyPr>
          <a:lstStyle/>
          <a:p>
            <a:pPr algn="l"/>
            <a:r>
              <a:rPr lang="zh-CN" altLang="en-US" sz="2800" b="1" dirty="0">
                <a:solidFill>
                  <a:schemeClr val="bg1"/>
                </a:solidFill>
                <a:latin typeface="+mj-ea"/>
                <a:ea typeface="+mj-ea"/>
                <a:sym typeface="+mn-ea"/>
              </a:rPr>
              <a:t>专家评价</a:t>
            </a:r>
            <a:r>
              <a:rPr lang="en-US" altLang="zh-CN" sz="2800" b="1" dirty="0">
                <a:solidFill>
                  <a:schemeClr val="bg1"/>
                </a:solidFill>
                <a:latin typeface="+mj-ea"/>
                <a:ea typeface="+mj-ea"/>
                <a:sym typeface="+mn-ea"/>
              </a:rPr>
              <a:t>——</a:t>
            </a:r>
            <a:r>
              <a:rPr lang="zh-CN" altLang="en-US" sz="2800" b="1" dirty="0">
                <a:solidFill>
                  <a:schemeClr val="bg1"/>
                </a:solidFill>
                <a:latin typeface="+mj-ea"/>
                <a:ea typeface="+mj-ea"/>
                <a:sym typeface="+mn-ea"/>
              </a:rPr>
              <a:t>权威专家一致高度认可</a:t>
            </a:r>
            <a:endParaRPr lang="zh-CN" altLang="en-US" sz="2800" b="1" dirty="0">
              <a:solidFill>
                <a:schemeClr val="bg1"/>
              </a:solidFill>
              <a:latin typeface="+mj-ea"/>
              <a:ea typeface="+mj-ea"/>
              <a:sym typeface="+mn-ea"/>
            </a:endParaRPr>
          </a:p>
        </p:txBody>
      </p:sp>
      <p:sp>
        <p:nvSpPr>
          <p:cNvPr id="38" name="文本框 23"/>
          <p:cNvSpPr txBox="1">
            <a:spLocks noChangeAspect="1"/>
          </p:cNvSpPr>
          <p:nvPr/>
        </p:nvSpPr>
        <p:spPr>
          <a:xfrm>
            <a:off x="4252369" y="5961693"/>
            <a:ext cx="3682139" cy="800928"/>
          </a:xfrm>
          <a:prstGeom prst="roundRect">
            <a:avLst/>
          </a:prstGeom>
          <a:noFill/>
          <a:ln w="19050">
            <a:solidFill>
              <a:srgbClr val="FF0000"/>
            </a:solidFill>
            <a:prstDash val="lgDash"/>
          </a:ln>
        </p:spPr>
        <p:txBody>
          <a:bodyPr wrap="square" lIns="54000" rIns="54000" rtlCol="0" anchor="ctr" anchorCtr="0">
            <a:spAutoFit/>
          </a:bodyPr>
          <a:lstStyle/>
          <a:p>
            <a:pPr algn="ctr">
              <a:lnSpc>
                <a:spcPct val="114000"/>
              </a:lnSpc>
            </a:pPr>
            <a:r>
              <a:rPr kumimoji="1" lang="zh-CN" altLang="en-US" sz="1800" b="1" dirty="0">
                <a:latin typeface="微软雅黑" panose="020B0503020204020204" pitchFamily="34" charset="-122"/>
                <a:ea typeface="微软雅黑" panose="020B0503020204020204" pitchFamily="34" charset="-122"/>
                <a:sym typeface="+mn-ea"/>
              </a:rPr>
              <a:t>实现喷嘴小型化，为航空航天发动机喷雾燃烧提供一种</a:t>
            </a:r>
            <a:r>
              <a:rPr kumimoji="1" lang="zh-CN" altLang="en-US" sz="1800" b="1" dirty="0">
                <a:solidFill>
                  <a:srgbClr val="FF0000"/>
                </a:solidFill>
                <a:latin typeface="微软雅黑" panose="020B0503020204020204" pitchFamily="34" charset="-122"/>
                <a:ea typeface="微软雅黑" panose="020B0503020204020204" pitchFamily="34" charset="-122"/>
                <a:sym typeface="+mn-ea"/>
              </a:rPr>
              <a:t>新的技术途径</a:t>
            </a:r>
            <a:endParaRPr kumimoji="1" lang="zh-CN" altLang="en-US" sz="1800" b="1" dirty="0">
              <a:solidFill>
                <a:srgbClr val="FF0000"/>
              </a:solidFill>
              <a:latin typeface="微软雅黑" panose="020B0503020204020204" pitchFamily="34" charset="-122"/>
              <a:ea typeface="微软雅黑" panose="020B0503020204020204" pitchFamily="34" charset="-122"/>
            </a:endParaRPr>
          </a:p>
        </p:txBody>
      </p:sp>
      <p:pic>
        <p:nvPicPr>
          <p:cNvPr id="46" name="Picture 2"/>
          <p:cNvPicPr>
            <a:picLocks noChangeArrowheads="1"/>
          </p:cNvPicPr>
          <p:nvPr>
            <p:custDataLst>
              <p:tags r:id="rId1"/>
            </p:custDataLst>
          </p:nvPr>
        </p:nvPicPr>
        <p:blipFill>
          <a:blip r:embed="rId2"/>
          <a:srcRect/>
          <a:stretch>
            <a:fillRect/>
          </a:stretch>
        </p:blipFill>
        <p:spPr bwMode="auto">
          <a:xfrm>
            <a:off x="5067378" y="797645"/>
            <a:ext cx="2052120" cy="2714687"/>
          </a:xfrm>
          <a:prstGeom prst="ellipse">
            <a:avLst/>
          </a:prstGeom>
          <a:ln>
            <a:noFill/>
          </a:ln>
          <a:effectLst>
            <a:softEdge rad="112500"/>
          </a:effectLst>
        </p:spPr>
      </p:pic>
      <p:sp>
        <p:nvSpPr>
          <p:cNvPr id="2" name="矩形 1"/>
          <p:cNvSpPr/>
          <p:nvPr/>
        </p:nvSpPr>
        <p:spPr>
          <a:xfrm>
            <a:off x="4261393" y="3408607"/>
            <a:ext cx="3684699" cy="707886"/>
          </a:xfrm>
          <a:prstGeom prst="rect">
            <a:avLst/>
          </a:prstGeom>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刘宇教授</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rgbClr val="FF0000"/>
                </a:solidFill>
                <a:latin typeface="微软雅黑" panose="020B0503020204020204" pitchFamily="34" charset="-122"/>
                <a:ea typeface="微软雅黑" panose="020B0503020204020204" pitchFamily="34" charset="-122"/>
              </a:rPr>
              <a:t>原中航科工六院科技委副主任</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pic>
        <p:nvPicPr>
          <p:cNvPr id="39" name="图片 38"/>
          <p:cNvPicPr/>
          <p:nvPr/>
        </p:nvPicPr>
        <p:blipFill>
          <a:blip r:embed="rId3"/>
          <a:stretch>
            <a:fillRect/>
          </a:stretch>
        </p:blipFill>
        <p:spPr>
          <a:xfrm>
            <a:off x="1065750" y="798199"/>
            <a:ext cx="2114916" cy="2711358"/>
          </a:xfrm>
          <a:prstGeom prst="ellipse">
            <a:avLst/>
          </a:prstGeom>
          <a:ln>
            <a:noFill/>
          </a:ln>
          <a:effectLst>
            <a:softEdge rad="112500"/>
          </a:effectLst>
        </p:spPr>
      </p:pic>
      <p:sp>
        <p:nvSpPr>
          <p:cNvPr id="3" name="矩形 2"/>
          <p:cNvSpPr/>
          <p:nvPr/>
        </p:nvSpPr>
        <p:spPr>
          <a:xfrm>
            <a:off x="236273" y="3408607"/>
            <a:ext cx="3793492" cy="707886"/>
          </a:xfrm>
          <a:prstGeom prst="rect">
            <a:avLst/>
          </a:prstGeom>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陶文铨教授</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中国科学院院士</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文本框 23"/>
          <p:cNvSpPr txBox="1"/>
          <p:nvPr/>
        </p:nvSpPr>
        <p:spPr>
          <a:xfrm>
            <a:off x="8177720" y="3408607"/>
            <a:ext cx="3795313" cy="707886"/>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陈海生教授</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en-US" altLang="zh-CN" sz="2000" b="1" dirty="0">
                <a:solidFill>
                  <a:srgbClr val="FF0000"/>
                </a:solidFill>
                <a:latin typeface="微软雅黑" panose="020B0503020204020204" pitchFamily="34" charset="-122"/>
                <a:ea typeface="微软雅黑" panose="020B0503020204020204" pitchFamily="34" charset="-122"/>
              </a:rPr>
              <a:t>863</a:t>
            </a:r>
            <a:r>
              <a:rPr lang="zh-CN" altLang="en-US" sz="2000" b="1" dirty="0">
                <a:solidFill>
                  <a:srgbClr val="FF0000"/>
                </a:solidFill>
                <a:latin typeface="微软雅黑" panose="020B0503020204020204" pitchFamily="34" charset="-122"/>
                <a:ea typeface="微软雅黑" panose="020B0503020204020204" pitchFamily="34" charset="-122"/>
              </a:rPr>
              <a:t>计划首席专家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43" name="Picture 2"/>
          <p:cNvPicPr>
            <a:picLocks noChangeArrowheads="1"/>
          </p:cNvPicPr>
          <p:nvPr/>
        </p:nvPicPr>
        <p:blipFill rotWithShape="1">
          <a:blip r:embed="rId4" cstate="screen"/>
          <a:srcRect/>
          <a:stretch>
            <a:fillRect/>
          </a:stretch>
        </p:blipFill>
        <p:spPr bwMode="auto">
          <a:xfrm>
            <a:off x="9048465" y="797645"/>
            <a:ext cx="2052000" cy="2708022"/>
          </a:xfrm>
          <a:prstGeom prst="ellipse">
            <a:avLst/>
          </a:prstGeom>
          <a:ln>
            <a:noFill/>
          </a:ln>
          <a:effectLst>
            <a:softEdge rad="112500"/>
          </a:effectLst>
        </p:spPr>
      </p:pic>
      <p:sp>
        <p:nvSpPr>
          <p:cNvPr id="4" name="圆角矩形 3"/>
          <p:cNvSpPr>
            <a:spLocks noChangeAspect="1"/>
          </p:cNvSpPr>
          <p:nvPr/>
        </p:nvSpPr>
        <p:spPr>
          <a:xfrm>
            <a:off x="8177721" y="5974960"/>
            <a:ext cx="3793491" cy="774396"/>
          </a:xfrm>
          <a:prstGeom prst="roundRect">
            <a:avLst/>
          </a:prstGeom>
          <a:ln w="19050">
            <a:solidFill>
              <a:srgbClr val="FF0000"/>
            </a:solidFill>
            <a:prstDash val="lgDash"/>
          </a:ln>
        </p:spPr>
        <p:txBody>
          <a:bodyPr wrap="square" lIns="54000" rIns="54000" anchor="ctr" anchorCtr="0">
            <a:spAutoFit/>
          </a:bodyPr>
          <a:lstStyle/>
          <a:p>
            <a:pPr algn="ctr">
              <a:lnSpc>
                <a:spcPct val="114000"/>
              </a:lnSpc>
            </a:pPr>
            <a:r>
              <a:rPr kumimoji="1" lang="zh-CN" altLang="en-US" b="1" dirty="0">
                <a:latin typeface="微软雅黑" panose="020B0503020204020204" pitchFamily="34" charset="-122"/>
                <a:ea typeface="微软雅黑" panose="020B0503020204020204" pitchFamily="34" charset="-122"/>
                <a:sym typeface="+mn-ea"/>
              </a:rPr>
              <a:t>可用于压缩空气储能等工业领域</a:t>
            </a:r>
            <a:endParaRPr kumimoji="1" lang="en-US" altLang="zh-CN" b="1" dirty="0">
              <a:latin typeface="微软雅黑" panose="020B0503020204020204" pitchFamily="34" charset="-122"/>
              <a:ea typeface="微软雅黑" panose="020B0503020204020204" pitchFamily="34" charset="-122"/>
              <a:sym typeface="+mn-ea"/>
            </a:endParaRPr>
          </a:p>
          <a:p>
            <a:pPr algn="ctr">
              <a:lnSpc>
                <a:spcPct val="114000"/>
              </a:lnSpc>
            </a:pPr>
            <a:r>
              <a:rPr kumimoji="1" lang="zh-CN" altLang="en-US" b="1" dirty="0">
                <a:latin typeface="微软雅黑" panose="020B0503020204020204" pitchFamily="34" charset="-122"/>
                <a:ea typeface="微软雅黑" panose="020B0503020204020204" pitchFamily="34" charset="-122"/>
                <a:sym typeface="+mn-ea"/>
              </a:rPr>
              <a:t>具有</a:t>
            </a:r>
            <a:r>
              <a:rPr kumimoji="1" lang="zh-CN" altLang="en-US" b="1" dirty="0">
                <a:solidFill>
                  <a:srgbClr val="FF0000"/>
                </a:solidFill>
                <a:latin typeface="微软雅黑" panose="020B0503020204020204" pitchFamily="34" charset="-122"/>
                <a:ea typeface="微软雅黑" panose="020B0503020204020204" pitchFamily="34" charset="-122"/>
                <a:sym typeface="+mn-ea"/>
              </a:rPr>
              <a:t>很高的创新价值</a:t>
            </a:r>
            <a:r>
              <a:rPr kumimoji="1" lang="zh-CN" altLang="en-US" b="1" dirty="0">
                <a:latin typeface="微软雅黑" panose="020B0503020204020204" pitchFamily="34" charset="-122"/>
                <a:ea typeface="微软雅黑" panose="020B0503020204020204" pitchFamily="34" charset="-122"/>
                <a:sym typeface="+mn-ea"/>
              </a:rPr>
              <a:t>，性能优异</a:t>
            </a:r>
            <a:endParaRPr kumimoji="1" lang="en-US" altLang="zh-CN" b="1" dirty="0">
              <a:latin typeface="微软雅黑" panose="020B0503020204020204" pitchFamily="34" charset="-122"/>
              <a:ea typeface="微软雅黑" panose="020B0503020204020204" pitchFamily="34" charset="-122"/>
              <a:sym typeface="+mn-ea"/>
            </a:endParaRPr>
          </a:p>
        </p:txBody>
      </p:sp>
      <p:sp>
        <p:nvSpPr>
          <p:cNvPr id="19" name="圆角矩形 18"/>
          <p:cNvSpPr>
            <a:spLocks noChangeAspect="1"/>
          </p:cNvSpPr>
          <p:nvPr/>
        </p:nvSpPr>
        <p:spPr>
          <a:xfrm>
            <a:off x="236273" y="5964744"/>
            <a:ext cx="3793492" cy="794828"/>
          </a:xfrm>
          <a:prstGeom prst="roundRect">
            <a:avLst/>
          </a:prstGeom>
          <a:ln w="19050">
            <a:solidFill>
              <a:srgbClr val="FF0000"/>
            </a:solidFill>
            <a:prstDash val="lgDash"/>
          </a:ln>
        </p:spPr>
        <p:txBody>
          <a:bodyPr wrap="square" lIns="54000" rIns="54000" anchor="ctr" anchorCtr="0">
            <a:spAutoFit/>
          </a:bodyPr>
          <a:lstStyle/>
          <a:p>
            <a:pPr algn="ctr">
              <a:lnSpc>
                <a:spcPct val="113000"/>
              </a:lnSpc>
            </a:pPr>
            <a:r>
              <a:rPr lang="zh-CN" altLang="en-US" b="1" dirty="0"/>
              <a:t>该作品提出了一种结合气相辅助雾化和磁化改性技术的</a:t>
            </a:r>
            <a:r>
              <a:rPr lang="zh-CN" altLang="en-US" b="1" dirty="0">
                <a:solidFill>
                  <a:srgbClr val="FF0000"/>
                </a:solidFill>
              </a:rPr>
              <a:t>雾化新方法</a:t>
            </a:r>
            <a:endParaRPr lang="zh-CN" altLang="en-US" b="1" dirty="0">
              <a:solidFill>
                <a:srgbClr val="FF0000"/>
              </a:solidFill>
            </a:endParaRPr>
          </a:p>
        </p:txBody>
      </p:sp>
      <p:grpSp>
        <p:nvGrpSpPr>
          <p:cNvPr id="21" name="组合 20"/>
          <p:cNvGrpSpPr/>
          <p:nvPr/>
        </p:nvGrpSpPr>
        <p:grpSpPr>
          <a:xfrm>
            <a:off x="236273" y="4221331"/>
            <a:ext cx="3793492" cy="1588171"/>
            <a:chOff x="236273" y="4211806"/>
            <a:chExt cx="3793492" cy="1588171"/>
          </a:xfrm>
        </p:grpSpPr>
        <p:grpSp>
          <p:nvGrpSpPr>
            <p:cNvPr id="12" name="组合 11"/>
            <p:cNvGrpSpPr/>
            <p:nvPr/>
          </p:nvGrpSpPr>
          <p:grpSpPr>
            <a:xfrm>
              <a:off x="236273" y="4212156"/>
              <a:ext cx="3793490" cy="1584960"/>
              <a:chOff x="236273" y="4259781"/>
              <a:chExt cx="3793490" cy="1584960"/>
            </a:xfrm>
          </p:grpSpPr>
          <p:pic>
            <p:nvPicPr>
              <p:cNvPr id="60" name="图片 59" descr="手机屏幕的截图&#10;&#10;描述已自动生成"/>
              <p:cNvPicPr/>
              <p:nvPr/>
            </p:nvPicPr>
            <p:blipFill rotWithShape="1">
              <a:blip r:embed="rId5" cstate="print"/>
              <a:srcRect/>
              <a:stretch>
                <a:fillRect/>
              </a:stretch>
            </p:blipFill>
            <p:spPr bwMode="auto">
              <a:xfrm>
                <a:off x="236273" y="4259781"/>
                <a:ext cx="3793490" cy="1584960"/>
              </a:xfrm>
              <a:prstGeom prst="rect">
                <a:avLst/>
              </a:prstGeom>
              <a:ln>
                <a:noFill/>
              </a:ln>
            </p:spPr>
          </p:pic>
          <p:pic>
            <p:nvPicPr>
              <p:cNvPr id="9" name="图片 8" descr="twq"/>
              <p:cNvPicPr>
                <a:picLocks noChangeAspect="1"/>
              </p:cNvPicPr>
              <p:nvPr/>
            </p:nvPicPr>
            <p:blipFill>
              <a:blip r:embed="rId6">
                <a:clrChange>
                  <a:clrFrom>
                    <a:srgbClr val="DDDDDB">
                      <a:alpha val="100000"/>
                    </a:srgbClr>
                  </a:clrFrom>
                  <a:clrTo>
                    <a:srgbClr val="DDDDDB">
                      <a:alpha val="100000"/>
                      <a:alpha val="0"/>
                    </a:srgbClr>
                  </a:clrTo>
                </a:clrChange>
                <a:grayscl/>
              </a:blip>
              <a:stretch>
                <a:fillRect/>
              </a:stretch>
            </p:blipFill>
            <p:spPr>
              <a:xfrm>
                <a:off x="263569" y="5560809"/>
                <a:ext cx="605155" cy="257175"/>
              </a:xfrm>
              <a:prstGeom prst="rect">
                <a:avLst/>
              </a:prstGeom>
            </p:spPr>
          </p:pic>
        </p:grpSp>
        <p:sp>
          <p:nvSpPr>
            <p:cNvPr id="20" name="矩形 19"/>
            <p:cNvSpPr/>
            <p:nvPr/>
          </p:nvSpPr>
          <p:spPr>
            <a:xfrm>
              <a:off x="236273" y="4211806"/>
              <a:ext cx="3793492" cy="15881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4252369" y="4221331"/>
            <a:ext cx="3684926" cy="1591277"/>
            <a:chOff x="4252369" y="4211806"/>
            <a:chExt cx="3684926" cy="1591277"/>
          </a:xfrm>
        </p:grpSpPr>
        <p:grpSp>
          <p:nvGrpSpPr>
            <p:cNvPr id="13" name="组合 12"/>
            <p:cNvGrpSpPr/>
            <p:nvPr/>
          </p:nvGrpSpPr>
          <p:grpSpPr>
            <a:xfrm>
              <a:off x="4254930" y="4258128"/>
              <a:ext cx="3682365" cy="1544955"/>
              <a:chOff x="4254930" y="4305753"/>
              <a:chExt cx="3682365" cy="1544955"/>
            </a:xfrm>
          </p:grpSpPr>
          <p:pic>
            <p:nvPicPr>
              <p:cNvPr id="59" name="图片 58" descr="文本&#10;&#10;中度可信度描述已自动生成"/>
              <p:cNvPicPr/>
              <p:nvPr/>
            </p:nvPicPr>
            <p:blipFill rotWithShape="1">
              <a:blip r:embed="rId7" cstate="print"/>
              <a:srcRect/>
              <a:stretch>
                <a:fillRect/>
              </a:stretch>
            </p:blipFill>
            <p:spPr bwMode="auto">
              <a:xfrm>
                <a:off x="4254930" y="4305753"/>
                <a:ext cx="3682365" cy="1544955"/>
              </a:xfrm>
              <a:prstGeom prst="rect">
                <a:avLst/>
              </a:prstGeom>
              <a:ln>
                <a:noFill/>
              </a:ln>
            </p:spPr>
          </p:pic>
          <p:pic>
            <p:nvPicPr>
              <p:cNvPr id="11" name="图片 10" descr="LY"/>
              <p:cNvPicPr>
                <a:picLocks noChangeAspect="1"/>
              </p:cNvPicPr>
              <p:nvPr/>
            </p:nvPicPr>
            <p:blipFill rotWithShape="1">
              <a:blip r:embed="rId8" cstate="hqprint"/>
              <a:srcRect r="-1220"/>
              <a:stretch>
                <a:fillRect/>
              </a:stretch>
            </p:blipFill>
            <p:spPr>
              <a:xfrm>
                <a:off x="7484745" y="5619263"/>
                <a:ext cx="449989" cy="225656"/>
              </a:xfrm>
              <a:prstGeom prst="rect">
                <a:avLst/>
              </a:prstGeom>
            </p:spPr>
          </p:pic>
        </p:grpSp>
        <p:sp>
          <p:nvSpPr>
            <p:cNvPr id="48" name="矩形 47"/>
            <p:cNvSpPr/>
            <p:nvPr/>
          </p:nvSpPr>
          <p:spPr>
            <a:xfrm>
              <a:off x="4252369" y="4211806"/>
              <a:ext cx="3682139" cy="15881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177721" y="4202940"/>
            <a:ext cx="3793491" cy="1606562"/>
            <a:chOff x="8177721" y="4193415"/>
            <a:chExt cx="3793491" cy="1606562"/>
          </a:xfrm>
        </p:grpSpPr>
        <p:grpSp>
          <p:nvGrpSpPr>
            <p:cNvPr id="18" name="组合 17"/>
            <p:cNvGrpSpPr/>
            <p:nvPr/>
          </p:nvGrpSpPr>
          <p:grpSpPr>
            <a:xfrm>
              <a:off x="8177721" y="4193415"/>
              <a:ext cx="3793490" cy="1606550"/>
              <a:chOff x="8177721" y="4241040"/>
              <a:chExt cx="3793490" cy="1606550"/>
            </a:xfrm>
          </p:grpSpPr>
          <p:pic>
            <p:nvPicPr>
              <p:cNvPr id="58" name="图片 57" descr="文本, 表格&#10;&#10;中度可信度描述已自动生成"/>
              <p:cNvPicPr/>
              <p:nvPr/>
            </p:nvPicPr>
            <p:blipFill rotWithShape="1">
              <a:blip r:embed="rId9" cstate="print"/>
              <a:srcRect/>
              <a:stretch>
                <a:fillRect/>
              </a:stretch>
            </p:blipFill>
            <p:spPr bwMode="auto">
              <a:xfrm>
                <a:off x="8177721" y="4241040"/>
                <a:ext cx="3793490" cy="1606550"/>
              </a:xfrm>
              <a:prstGeom prst="rect">
                <a:avLst/>
              </a:prstGeom>
              <a:ln>
                <a:noFill/>
              </a:ln>
            </p:spPr>
          </p:pic>
          <p:pic>
            <p:nvPicPr>
              <p:cNvPr id="10" name="图片 9" descr="CHS"/>
              <p:cNvPicPr>
                <a:picLocks noChangeAspect="1"/>
              </p:cNvPicPr>
              <p:nvPr/>
            </p:nvPicPr>
            <p:blipFill>
              <a:blip r:embed="rId10"/>
              <a:stretch>
                <a:fillRect/>
              </a:stretch>
            </p:blipFill>
            <p:spPr>
              <a:xfrm>
                <a:off x="11324431" y="5559592"/>
                <a:ext cx="591217" cy="244981"/>
              </a:xfrm>
              <a:prstGeom prst="rect">
                <a:avLst/>
              </a:prstGeom>
            </p:spPr>
          </p:pic>
        </p:grpSp>
        <p:sp>
          <p:nvSpPr>
            <p:cNvPr id="50" name="矩形 49"/>
            <p:cNvSpPr/>
            <p:nvPr/>
          </p:nvSpPr>
          <p:spPr>
            <a:xfrm>
              <a:off x="8177722" y="4211806"/>
              <a:ext cx="3793490" cy="15881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793912" y="3877427"/>
            <a:ext cx="993764" cy="1648511"/>
            <a:chOff x="13825" y="288"/>
            <a:chExt cx="3145" cy="6283"/>
          </a:xfrm>
          <a:gradFill>
            <a:gsLst>
              <a:gs pos="0">
                <a:srgbClr val="11D2FE">
                  <a:alpha val="40000"/>
                </a:srgbClr>
              </a:gs>
              <a:gs pos="100000">
                <a:srgbClr val="11D2FE">
                  <a:alpha val="70000"/>
                </a:srgbClr>
              </a:gs>
            </a:gsLst>
            <a:lin ang="5400000" scaled="0"/>
          </a:gradFill>
        </p:grpSpPr>
        <p:sp>
          <p:nvSpPr>
            <p:cNvPr id="41" name="圆角右箭头 40"/>
            <p:cNvSpPr/>
            <p:nvPr/>
          </p:nvSpPr>
          <p:spPr>
            <a:xfrm>
              <a:off x="13825" y="2456"/>
              <a:ext cx="3145" cy="4115"/>
            </a:xfrm>
            <a:prstGeom prst="bentArrow">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 name="圆角右箭头 42"/>
            <p:cNvSpPr/>
            <p:nvPr/>
          </p:nvSpPr>
          <p:spPr>
            <a:xfrm flipV="1">
              <a:off x="13825" y="288"/>
              <a:ext cx="3145" cy="4115"/>
            </a:xfrm>
            <a:prstGeom prst="bentArrow">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pic>
        <p:nvPicPr>
          <p:cNvPr id="31" name="图片 30"/>
          <p:cNvPicPr>
            <a:picLocks noChangeAspect="1"/>
          </p:cNvPicPr>
          <p:nvPr/>
        </p:nvPicPr>
        <p:blipFill rotWithShape="1">
          <a:blip r:embed="rId1" cstate="hqprint"/>
          <a:srcRect/>
          <a:stretch>
            <a:fillRect/>
          </a:stretch>
        </p:blipFill>
        <p:spPr>
          <a:xfrm>
            <a:off x="6269211" y="4260796"/>
            <a:ext cx="2599456" cy="1908000"/>
          </a:xfrm>
          <a:prstGeom prst="roundRect">
            <a:avLst/>
          </a:prstGeom>
          <a:ln w="19050">
            <a:solidFill>
              <a:schemeClr val="tx1"/>
            </a:solidFill>
          </a:ln>
        </p:spPr>
      </p:pic>
      <p:grpSp>
        <p:nvGrpSpPr>
          <p:cNvPr id="74" name="组合 73"/>
          <p:cNvGrpSpPr/>
          <p:nvPr/>
        </p:nvGrpSpPr>
        <p:grpSpPr>
          <a:xfrm>
            <a:off x="373417" y="720056"/>
            <a:ext cx="3815080" cy="203830"/>
            <a:chOff x="6955790" y="1796414"/>
            <a:chExt cx="3815080" cy="203830"/>
          </a:xfrm>
        </p:grpSpPr>
        <p:sp>
          <p:nvSpPr>
            <p:cNvPr id="75" name="任意多边形: 形状 74"/>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76"/>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6" name="文本框 65"/>
          <p:cNvSpPr txBox="1"/>
          <p:nvPr/>
        </p:nvSpPr>
        <p:spPr>
          <a:xfrm>
            <a:off x="281751" y="203229"/>
            <a:ext cx="5269391" cy="523220"/>
          </a:xfrm>
          <a:prstGeom prst="rect">
            <a:avLst/>
          </a:prstGeom>
          <a:noFill/>
        </p:spPr>
        <p:txBody>
          <a:bodyPr wrap="none" rtlCol="0">
            <a:spAutoFit/>
          </a:bodyPr>
          <a:lstStyle/>
          <a:p>
            <a:r>
              <a:rPr kumimoji="1" lang="zh-CN" altLang="en-US" sz="2800" b="1" dirty="0">
                <a:solidFill>
                  <a:schemeClr val="bg1">
                    <a:lumMod val="95000"/>
                  </a:schemeClr>
                </a:solidFill>
                <a:latin typeface="+mj-ea"/>
                <a:ea typeface="+mj-ea"/>
                <a:cs typeface="+mn-ea"/>
                <a:sym typeface="+mn-lt"/>
              </a:rPr>
              <a:t>商业模式</a:t>
            </a:r>
            <a:r>
              <a:rPr kumimoji="1" lang="en-US" altLang="zh-CN" sz="2800" b="1" dirty="0">
                <a:solidFill>
                  <a:schemeClr val="bg1">
                    <a:lumMod val="95000"/>
                  </a:schemeClr>
                </a:solidFill>
                <a:latin typeface="+mj-ea"/>
                <a:ea typeface="+mj-ea"/>
                <a:cs typeface="+mn-ea"/>
                <a:sym typeface="+mn-lt"/>
              </a:rPr>
              <a:t>——</a:t>
            </a:r>
            <a:r>
              <a:rPr kumimoji="1" lang="zh-CN" altLang="en-US" sz="2800" b="1" dirty="0">
                <a:solidFill>
                  <a:schemeClr val="bg1">
                    <a:lumMod val="95000"/>
                  </a:schemeClr>
                </a:solidFill>
                <a:latin typeface="+mj-ea"/>
                <a:ea typeface="+mj-ea"/>
                <a:cs typeface="+mn-ea"/>
                <a:sym typeface="+mn-lt"/>
              </a:rPr>
              <a:t>研、产、销一体化</a:t>
            </a:r>
            <a:endParaRPr kumimoji="1" lang="zh-CN" altLang="en-US" sz="2800" b="1" dirty="0">
              <a:solidFill>
                <a:schemeClr val="bg1">
                  <a:lumMod val="95000"/>
                </a:schemeClr>
              </a:solidFill>
              <a:latin typeface="+mj-ea"/>
              <a:ea typeface="+mj-ea"/>
              <a:cs typeface="+mn-ea"/>
              <a:sym typeface="+mn-lt"/>
            </a:endParaRPr>
          </a:p>
        </p:txBody>
      </p:sp>
      <p:sp>
        <p:nvSpPr>
          <p:cNvPr id="11" name="TextBox 10"/>
          <p:cNvSpPr txBox="1"/>
          <p:nvPr/>
        </p:nvSpPr>
        <p:spPr>
          <a:xfrm>
            <a:off x="6269210" y="2946586"/>
            <a:ext cx="5511671" cy="400110"/>
          </a:xfrm>
          <a:prstGeom prst="rect">
            <a:avLst/>
          </a:prstGeom>
          <a:noFill/>
        </p:spPr>
        <p:txBody>
          <a:bodyPr wrap="square" rtlCol="0">
            <a:spAutoFit/>
          </a:bodyPr>
          <a:lstStyle/>
          <a:p>
            <a:r>
              <a:rPr lang="zh-CN" altLang="en-US" sz="2000" b="1" dirty="0">
                <a:solidFill>
                  <a:srgbClr val="0070C0"/>
                </a:solidFill>
                <a:latin typeface="+mj-ea"/>
                <a:ea typeface="+mj-ea"/>
              </a:rPr>
              <a:t>目标</a:t>
            </a:r>
            <a:r>
              <a:rPr lang="zh-CN" altLang="en-US" sz="2000" dirty="0">
                <a:latin typeface="+mj-ea"/>
                <a:ea typeface="+mj-ea"/>
              </a:rPr>
              <a:t>：燃气轮机及航空发动机、大型战略风洞</a:t>
            </a:r>
            <a:endParaRPr lang="zh-CN" altLang="en-US" sz="2000" dirty="0">
              <a:latin typeface="+mj-ea"/>
              <a:ea typeface="+mj-ea"/>
            </a:endParaRPr>
          </a:p>
        </p:txBody>
      </p:sp>
      <p:sp>
        <p:nvSpPr>
          <p:cNvPr id="13" name="TextBox 12"/>
          <p:cNvSpPr txBox="1"/>
          <p:nvPr/>
        </p:nvSpPr>
        <p:spPr>
          <a:xfrm>
            <a:off x="6269211" y="175398"/>
            <a:ext cx="5511671" cy="578882"/>
          </a:xfrm>
          <a:prstGeom prst="roundRect">
            <a:avLst/>
          </a:prstGeom>
          <a:solidFill>
            <a:srgbClr val="FF0000"/>
          </a:solidFill>
        </p:spPr>
        <p:txBody>
          <a:bodyPr wrap="square" rtlCol="0" anchor="ctr" anchorCtr="0">
            <a:noAutofit/>
          </a:bodyPr>
          <a:lstStyle/>
          <a:p>
            <a:pPr algn="ctr"/>
            <a:r>
              <a:rPr lang="zh-CN" altLang="en-US" sz="2800" b="1" spc="110" dirty="0">
                <a:solidFill>
                  <a:schemeClr val="bg1"/>
                </a:solidFill>
              </a:rPr>
              <a:t>高端喷嘴及喷雾系统定制化设计</a:t>
            </a:r>
            <a:endParaRPr lang="zh-CN" altLang="en-US" sz="2800" b="1" spc="110" dirty="0">
              <a:solidFill>
                <a:schemeClr val="bg1"/>
              </a:solidFill>
            </a:endParaRPr>
          </a:p>
        </p:txBody>
      </p:sp>
      <p:sp>
        <p:nvSpPr>
          <p:cNvPr id="19" name="TextBox 18"/>
          <p:cNvSpPr txBox="1"/>
          <p:nvPr/>
        </p:nvSpPr>
        <p:spPr>
          <a:xfrm>
            <a:off x="6269211" y="3501509"/>
            <a:ext cx="5511671" cy="578882"/>
          </a:xfrm>
          <a:prstGeom prst="roundRect">
            <a:avLst/>
          </a:prstGeom>
          <a:solidFill>
            <a:srgbClr val="FF0000"/>
          </a:solidFill>
        </p:spPr>
        <p:txBody>
          <a:bodyPr wrap="square" rtlCol="0" anchor="ctr" anchorCtr="0">
            <a:noAutofit/>
          </a:bodyPr>
          <a:lstStyle/>
          <a:p>
            <a:pPr algn="ctr"/>
            <a:r>
              <a:rPr lang="zh-CN" altLang="en-US" sz="2800" b="1" spc="110" dirty="0">
                <a:solidFill>
                  <a:schemeClr val="bg1"/>
                </a:solidFill>
              </a:rPr>
              <a:t>中端系列化产品营销及技术服务</a:t>
            </a:r>
            <a:endParaRPr lang="zh-CN" altLang="en-US" sz="2800" b="1" spc="110" dirty="0">
              <a:solidFill>
                <a:schemeClr val="bg1"/>
              </a:solidFill>
            </a:endParaRPr>
          </a:p>
        </p:txBody>
      </p:sp>
      <p:pic>
        <p:nvPicPr>
          <p:cNvPr id="4" name="图片 3"/>
          <p:cNvPicPr>
            <a:picLocks noChangeAspect="1"/>
          </p:cNvPicPr>
          <p:nvPr/>
        </p:nvPicPr>
        <p:blipFill rotWithShape="1">
          <a:blip r:embed="rId2" cstate="hqprint"/>
          <a:srcRect/>
          <a:stretch>
            <a:fillRect/>
          </a:stretch>
        </p:blipFill>
        <p:spPr>
          <a:xfrm>
            <a:off x="9170882" y="4262099"/>
            <a:ext cx="2610000" cy="1906697"/>
          </a:xfrm>
          <a:prstGeom prst="roundRect">
            <a:avLst/>
          </a:prstGeom>
          <a:ln w="19050">
            <a:solidFill>
              <a:schemeClr val="tx1"/>
            </a:solidFill>
          </a:ln>
        </p:spPr>
      </p:pic>
      <p:pic>
        <p:nvPicPr>
          <p:cNvPr id="27" name="图片 26"/>
          <p:cNvPicPr>
            <a:picLocks noChangeAspect="1"/>
          </p:cNvPicPr>
          <p:nvPr/>
        </p:nvPicPr>
        <p:blipFill rotWithShape="1">
          <a:blip r:embed="rId3" cstate="hqprint"/>
          <a:srcRect/>
          <a:stretch>
            <a:fillRect/>
          </a:stretch>
        </p:blipFill>
        <p:spPr>
          <a:xfrm>
            <a:off x="6269211" y="934684"/>
            <a:ext cx="2609999" cy="1908000"/>
          </a:xfrm>
          <a:prstGeom prst="roundRect">
            <a:avLst/>
          </a:prstGeom>
          <a:ln w="19050">
            <a:solidFill>
              <a:schemeClr val="tx1"/>
            </a:solidFill>
          </a:ln>
        </p:spPr>
      </p:pic>
      <p:pic>
        <p:nvPicPr>
          <p:cNvPr id="29" name="图片 28"/>
          <p:cNvPicPr>
            <a:picLocks noChangeAspect="1"/>
          </p:cNvPicPr>
          <p:nvPr/>
        </p:nvPicPr>
        <p:blipFill rotWithShape="1">
          <a:blip r:embed="rId4" cstate="hqprint"/>
          <a:srcRect/>
          <a:stretch>
            <a:fillRect/>
          </a:stretch>
        </p:blipFill>
        <p:spPr>
          <a:xfrm>
            <a:off x="9170882" y="934684"/>
            <a:ext cx="2610000" cy="1908000"/>
          </a:xfrm>
          <a:prstGeom prst="roundRect">
            <a:avLst/>
          </a:prstGeom>
          <a:ln w="19050">
            <a:solidFill>
              <a:schemeClr val="tx1"/>
            </a:solidFill>
          </a:ln>
        </p:spPr>
      </p:pic>
      <p:sp>
        <p:nvSpPr>
          <p:cNvPr id="20" name="TextBox 19"/>
          <p:cNvSpPr txBox="1"/>
          <p:nvPr/>
        </p:nvSpPr>
        <p:spPr>
          <a:xfrm>
            <a:off x="6269209" y="6267467"/>
            <a:ext cx="5511671" cy="400110"/>
          </a:xfrm>
          <a:prstGeom prst="rect">
            <a:avLst/>
          </a:prstGeom>
          <a:noFill/>
        </p:spPr>
        <p:txBody>
          <a:bodyPr wrap="square" rtlCol="0">
            <a:spAutoFit/>
          </a:bodyPr>
          <a:lstStyle/>
          <a:p>
            <a:r>
              <a:rPr lang="zh-CN" altLang="en-US" sz="2000" b="1" dirty="0">
                <a:solidFill>
                  <a:srgbClr val="0070C0"/>
                </a:solidFill>
                <a:latin typeface="+mj-ea"/>
                <a:ea typeface="+mj-ea"/>
              </a:rPr>
              <a:t>目标</a:t>
            </a:r>
            <a:r>
              <a:rPr lang="zh-CN" altLang="en-US" sz="2000" dirty="0">
                <a:latin typeface="+mj-ea"/>
                <a:ea typeface="+mj-ea"/>
              </a:rPr>
              <a:t>：石油化工、矿井除尘、节水灌溉、消杀</a:t>
            </a:r>
            <a:endParaRPr lang="zh-CN" altLang="en-US" sz="2000" dirty="0">
              <a:latin typeface="+mj-ea"/>
              <a:ea typeface="+mj-ea"/>
            </a:endParaRPr>
          </a:p>
        </p:txBody>
      </p:sp>
      <p:grpSp>
        <p:nvGrpSpPr>
          <p:cNvPr id="9" name="组合 8"/>
          <p:cNvGrpSpPr/>
          <p:nvPr/>
        </p:nvGrpSpPr>
        <p:grpSpPr>
          <a:xfrm>
            <a:off x="373416" y="1141427"/>
            <a:ext cx="2376001" cy="2736002"/>
            <a:chOff x="373416" y="1227152"/>
            <a:chExt cx="2376001" cy="2736002"/>
          </a:xfrm>
        </p:grpSpPr>
        <p:sp>
          <p:nvSpPr>
            <p:cNvPr id="2" name="矩形 1"/>
            <p:cNvSpPr/>
            <p:nvPr/>
          </p:nvSpPr>
          <p:spPr>
            <a:xfrm>
              <a:off x="373416" y="2451154"/>
              <a:ext cx="2376001" cy="1512000"/>
            </a:xfrm>
            <a:prstGeom prst="rect">
              <a:avLst/>
            </a:prstGeom>
            <a:solidFill>
              <a:schemeClr val="bg1">
                <a:alpha val="3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p:nvPr/>
          </p:nvPicPr>
          <p:blipFill>
            <a:blip r:embed="rId5"/>
            <a:stretch>
              <a:fillRect/>
            </a:stretch>
          </p:blipFill>
          <p:spPr>
            <a:xfrm>
              <a:off x="467757" y="2583050"/>
              <a:ext cx="2147484" cy="359205"/>
            </a:xfrm>
            <a:prstGeom prst="rect">
              <a:avLst/>
            </a:prstGeom>
          </p:spPr>
        </p:pic>
        <p:pic>
          <p:nvPicPr>
            <p:cNvPr id="28" name="图片 27"/>
            <p:cNvPicPr/>
            <p:nvPr/>
          </p:nvPicPr>
          <p:blipFill>
            <a:blip r:embed="rId6" cstate="screen"/>
            <a:stretch>
              <a:fillRect/>
            </a:stretch>
          </p:blipFill>
          <p:spPr>
            <a:xfrm>
              <a:off x="467756" y="3029968"/>
              <a:ext cx="2147484" cy="359205"/>
            </a:xfrm>
            <a:prstGeom prst="rect">
              <a:avLst/>
            </a:prstGeom>
          </p:spPr>
        </p:pic>
        <p:sp>
          <p:nvSpPr>
            <p:cNvPr id="30" name="TextBox 29"/>
            <p:cNvSpPr txBox="1"/>
            <p:nvPr/>
          </p:nvSpPr>
          <p:spPr>
            <a:xfrm>
              <a:off x="373417" y="1227152"/>
              <a:ext cx="2376000" cy="1224000"/>
            </a:xfrm>
            <a:prstGeom prst="round2SameRect">
              <a:avLst/>
            </a:prstGeom>
            <a:noFill/>
            <a:ln w="19050">
              <a:solidFill>
                <a:schemeClr val="bg1"/>
              </a:solidFill>
            </a:ln>
          </p:spPr>
          <p:txBody>
            <a:bodyPr wrap="square" lIns="72000" rIns="72000" rtlCol="0" anchor="t" anchorCtr="0">
              <a:noAutofit/>
            </a:bodyPr>
            <a:lstStyle/>
            <a:p>
              <a:pPr algn="ctr">
                <a:lnSpc>
                  <a:spcPct val="120000"/>
                </a:lnSpc>
              </a:pPr>
              <a:r>
                <a:rPr lang="zh-CN" altLang="en-US" dirty="0">
                  <a:solidFill>
                    <a:schemeClr val="bg1"/>
                  </a:solidFill>
                  <a:latin typeface="+mj-ea"/>
                  <a:ea typeface="+mj-ea"/>
                </a:rPr>
                <a:t>依托国重实验室</a:t>
              </a:r>
              <a:endParaRPr lang="en-US" altLang="zh-CN" dirty="0">
                <a:solidFill>
                  <a:schemeClr val="bg1"/>
                </a:solidFill>
                <a:latin typeface="+mj-ea"/>
                <a:ea typeface="+mj-ea"/>
              </a:endParaRPr>
            </a:p>
            <a:p>
              <a:pPr algn="ctr">
                <a:lnSpc>
                  <a:spcPct val="120000"/>
                </a:lnSpc>
              </a:pPr>
              <a:r>
                <a:rPr lang="zh-CN" altLang="en-US" dirty="0">
                  <a:solidFill>
                    <a:schemeClr val="bg1"/>
                  </a:solidFill>
                  <a:latin typeface="+mj-ea"/>
                  <a:ea typeface="+mj-ea"/>
                </a:rPr>
                <a:t>与知名企业合作</a:t>
              </a:r>
              <a:endParaRPr lang="en-US" altLang="zh-CN" dirty="0">
                <a:solidFill>
                  <a:schemeClr val="bg1"/>
                </a:solidFill>
                <a:latin typeface="+mj-ea"/>
                <a:ea typeface="+mj-ea"/>
              </a:endParaRPr>
            </a:p>
            <a:p>
              <a:pPr algn="ctr">
                <a:lnSpc>
                  <a:spcPct val="120000"/>
                </a:lnSpc>
              </a:pPr>
              <a:r>
                <a:rPr lang="zh-CN" altLang="en-US" sz="2000" b="1" dirty="0">
                  <a:gradFill>
                    <a:gsLst>
                      <a:gs pos="67000">
                        <a:srgbClr val="ED7D31"/>
                      </a:gs>
                      <a:gs pos="20000">
                        <a:srgbClr val="FFC000"/>
                      </a:gs>
                      <a:gs pos="0">
                        <a:srgbClr val="FFFF00"/>
                      </a:gs>
                      <a:gs pos="100000">
                        <a:srgbClr val="FF0000"/>
                      </a:gs>
                    </a:gsLst>
                    <a:lin ang="5400000" scaled="0"/>
                  </a:gradFill>
                  <a:latin typeface="腾讯体" panose="02010600010101010101" pitchFamily="2" charset="-122"/>
                  <a:ea typeface="腾讯体" panose="02010600010101010101" pitchFamily="2" charset="-122"/>
                </a:rPr>
                <a:t>深度开展技术研发</a:t>
              </a:r>
              <a:endParaRPr lang="en-US" altLang="zh-CN" sz="2000" b="1" dirty="0">
                <a:gradFill>
                  <a:gsLst>
                    <a:gs pos="67000">
                      <a:srgbClr val="ED7D31"/>
                    </a:gs>
                    <a:gs pos="20000">
                      <a:srgbClr val="FFC000"/>
                    </a:gs>
                    <a:gs pos="0">
                      <a:srgbClr val="FFFF00"/>
                    </a:gs>
                    <a:gs pos="100000">
                      <a:srgbClr val="FF0000"/>
                    </a:gs>
                  </a:gsLst>
                  <a:lin ang="5400000" scaled="0"/>
                </a:gradFill>
                <a:latin typeface="腾讯体" panose="02010600010101010101" pitchFamily="2" charset="-122"/>
                <a:ea typeface="腾讯体" panose="02010600010101010101" pitchFamily="2" charset="-122"/>
              </a:endParaRPr>
            </a:p>
          </p:txBody>
        </p:sp>
        <p:pic>
          <p:nvPicPr>
            <p:cNvPr id="32" name="图片 31"/>
            <p:cNvPicPr/>
            <p:nvPr/>
          </p:nvPicPr>
          <p:blipFill>
            <a:blip r:embed="rId7" cstate="screen"/>
            <a:stretch>
              <a:fillRect/>
            </a:stretch>
          </p:blipFill>
          <p:spPr>
            <a:xfrm>
              <a:off x="467756" y="3476886"/>
              <a:ext cx="2147484" cy="359205"/>
            </a:xfrm>
            <a:prstGeom prst="rect">
              <a:avLst/>
            </a:prstGeom>
          </p:spPr>
        </p:pic>
      </p:grpSp>
      <p:sp>
        <p:nvSpPr>
          <p:cNvPr id="34" name="PA-矩形 57"/>
          <p:cNvSpPr/>
          <p:nvPr>
            <p:custDataLst>
              <p:tags r:id="rId8"/>
            </p:custDataLst>
          </p:nvPr>
        </p:nvSpPr>
        <p:spPr>
          <a:xfrm>
            <a:off x="1806001" y="4188877"/>
            <a:ext cx="2340000" cy="900000"/>
          </a:xfrm>
          <a:prstGeom prst="rect">
            <a:avLst/>
          </a:prstGeom>
          <a:gradFill flip="none" rotWithShape="1">
            <a:gsLst>
              <a:gs pos="0">
                <a:srgbClr val="09A0FA">
                  <a:alpha val="34000"/>
                </a:srgbClr>
              </a:gs>
              <a:gs pos="33000">
                <a:srgbClr val="11D2FE">
                  <a:alpha val="15000"/>
                </a:srgbClr>
              </a:gs>
              <a:gs pos="67000">
                <a:srgbClr val="11D2FE">
                  <a:alpha val="10000"/>
                </a:srgbClr>
              </a:gs>
              <a:gs pos="100000">
                <a:srgbClr val="09A0FA">
                  <a:alpha val="34000"/>
                </a:srgbClr>
              </a:gs>
            </a:gsLst>
            <a:lin ang="2700000" scaled="0"/>
            <a:tileRect/>
          </a:gradFill>
          <a:ln w="19050">
            <a:gradFill flip="none" rotWithShape="1">
              <a:gsLst>
                <a:gs pos="0">
                  <a:srgbClr val="11D2FE"/>
                </a:gs>
                <a:gs pos="50000">
                  <a:srgbClr val="11D2FE">
                    <a:alpha val="0"/>
                  </a:srgbClr>
                </a:gs>
                <a:gs pos="100000">
                  <a:srgbClr val="11D2FE"/>
                </a:gs>
              </a:gsLst>
              <a:lin ang="2700000" scaled="0"/>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lnSpc>
                <a:spcPct val="105000"/>
              </a:lnSpc>
            </a:pPr>
            <a:r>
              <a:rPr lang="zh-CN" altLang="en-US" sz="2400" b="1" dirty="0">
                <a:gradFill>
                  <a:gsLst>
                    <a:gs pos="20000">
                      <a:srgbClr val="FFC000"/>
                    </a:gs>
                    <a:gs pos="67000">
                      <a:srgbClr val="ED7D31"/>
                    </a:gs>
                    <a:gs pos="0">
                      <a:srgbClr val="FFFF00"/>
                    </a:gs>
                    <a:gs pos="100000">
                      <a:srgbClr val="FF0000"/>
                    </a:gs>
                  </a:gsLst>
                  <a:lin ang="5400000" scaled="0"/>
                </a:gradFill>
                <a:latin typeface="腾讯体" panose="02010600010101010101" pitchFamily="2" charset="-122"/>
                <a:ea typeface="腾讯体" panose="02010600010101010101" pitchFamily="2" charset="-122"/>
              </a:rPr>
              <a:t>掌握先进喷嘴</a:t>
            </a:r>
            <a:endParaRPr lang="en-US" altLang="zh-CN" sz="2400" b="1" dirty="0">
              <a:gradFill>
                <a:gsLst>
                  <a:gs pos="20000">
                    <a:srgbClr val="FFC000"/>
                  </a:gs>
                  <a:gs pos="67000">
                    <a:srgbClr val="ED7D31"/>
                  </a:gs>
                  <a:gs pos="0">
                    <a:srgbClr val="FFFF00"/>
                  </a:gs>
                  <a:gs pos="100000">
                    <a:srgbClr val="FF0000"/>
                  </a:gs>
                </a:gsLst>
                <a:lin ang="5400000" scaled="0"/>
              </a:gradFill>
              <a:latin typeface="腾讯体" panose="02010600010101010101" pitchFamily="2" charset="-122"/>
              <a:ea typeface="腾讯体" panose="02010600010101010101" pitchFamily="2" charset="-122"/>
            </a:endParaRPr>
          </a:p>
          <a:p>
            <a:pPr lvl="0" algn="ctr">
              <a:lnSpc>
                <a:spcPct val="105000"/>
              </a:lnSpc>
            </a:pPr>
            <a:r>
              <a:rPr lang="zh-CN" altLang="en-US" sz="2400" b="1" dirty="0">
                <a:gradFill>
                  <a:gsLst>
                    <a:gs pos="20000">
                      <a:srgbClr val="FFC000"/>
                    </a:gs>
                    <a:gs pos="67000">
                      <a:srgbClr val="ED7D31"/>
                    </a:gs>
                    <a:gs pos="0">
                      <a:srgbClr val="FFFF00"/>
                    </a:gs>
                    <a:gs pos="100000">
                      <a:srgbClr val="FF0000"/>
                    </a:gs>
                  </a:gsLst>
                  <a:lin ang="5400000" scaled="0"/>
                </a:gradFill>
                <a:latin typeface="腾讯体" panose="02010600010101010101" pitchFamily="2" charset="-122"/>
                <a:ea typeface="腾讯体" panose="02010600010101010101" pitchFamily="2" charset="-122"/>
              </a:rPr>
              <a:t>核心技术</a:t>
            </a:r>
            <a:endParaRPr lang="en-US" altLang="zh-CN" sz="2400" b="1" dirty="0">
              <a:gradFill>
                <a:gsLst>
                  <a:gs pos="20000">
                    <a:srgbClr val="FFC000"/>
                  </a:gs>
                  <a:gs pos="67000">
                    <a:srgbClr val="ED7D31"/>
                  </a:gs>
                  <a:gs pos="0">
                    <a:srgbClr val="FFFF00"/>
                  </a:gs>
                  <a:gs pos="100000">
                    <a:srgbClr val="FF0000"/>
                  </a:gs>
                </a:gsLst>
                <a:lin ang="5400000" scaled="0"/>
              </a:gradFill>
              <a:latin typeface="腾讯体" panose="02010600010101010101" pitchFamily="2" charset="-122"/>
              <a:ea typeface="腾讯体" panose="02010600010101010101" pitchFamily="2" charset="-122"/>
            </a:endParaRPr>
          </a:p>
        </p:txBody>
      </p:sp>
      <p:grpSp>
        <p:nvGrpSpPr>
          <p:cNvPr id="8" name="组合 7"/>
          <p:cNvGrpSpPr/>
          <p:nvPr/>
        </p:nvGrpSpPr>
        <p:grpSpPr>
          <a:xfrm>
            <a:off x="3211716" y="1141428"/>
            <a:ext cx="2376001" cy="2735999"/>
            <a:chOff x="3211716" y="1227153"/>
            <a:chExt cx="2376001" cy="2735999"/>
          </a:xfrm>
        </p:grpSpPr>
        <p:sp>
          <p:nvSpPr>
            <p:cNvPr id="39" name="矩形 38"/>
            <p:cNvSpPr/>
            <p:nvPr/>
          </p:nvSpPr>
          <p:spPr>
            <a:xfrm>
              <a:off x="3211716" y="2451152"/>
              <a:ext cx="2376001" cy="1512000"/>
            </a:xfrm>
            <a:prstGeom prst="rect">
              <a:avLst/>
            </a:prstGeom>
            <a:solidFill>
              <a:schemeClr val="bg1">
                <a:alpha val="3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a:off x="3211717" y="1227153"/>
              <a:ext cx="2376000" cy="1224000"/>
            </a:xfrm>
            <a:prstGeom prst="round2SameRect">
              <a:avLst/>
            </a:prstGeom>
            <a:noFill/>
            <a:ln w="19050">
              <a:solidFill>
                <a:schemeClr val="bg1"/>
              </a:solidFill>
            </a:ln>
          </p:spPr>
          <p:txBody>
            <a:bodyPr wrap="square" lIns="72000" rIns="72000" rtlCol="0" anchor="t" anchorCtr="0">
              <a:noAutofit/>
            </a:bodyPr>
            <a:lstStyle/>
            <a:p>
              <a:pPr algn="ctr">
                <a:lnSpc>
                  <a:spcPct val="120000"/>
                </a:lnSpc>
              </a:pPr>
              <a:r>
                <a:rPr lang="zh-CN" altLang="en-US" dirty="0">
                  <a:solidFill>
                    <a:schemeClr val="bg1"/>
                  </a:solidFill>
                  <a:latin typeface="+mj-ea"/>
                  <a:ea typeface="+mj-ea"/>
                </a:rPr>
                <a:t>整合高技术链条</a:t>
              </a:r>
              <a:endParaRPr lang="en-US" altLang="zh-CN" dirty="0">
                <a:solidFill>
                  <a:schemeClr val="bg1"/>
                </a:solidFill>
                <a:latin typeface="+mj-ea"/>
                <a:ea typeface="+mj-ea"/>
              </a:endParaRPr>
            </a:p>
            <a:p>
              <a:pPr algn="ctr">
                <a:lnSpc>
                  <a:spcPct val="120000"/>
                </a:lnSpc>
              </a:pPr>
              <a:r>
                <a:rPr lang="zh-CN" altLang="en-US" dirty="0">
                  <a:solidFill>
                    <a:schemeClr val="bg1"/>
                  </a:solidFill>
                  <a:latin typeface="+mj-ea"/>
                  <a:ea typeface="+mj-ea"/>
                </a:rPr>
                <a:t>深耕定制化服务</a:t>
              </a:r>
              <a:endParaRPr lang="en-US" altLang="zh-CN" dirty="0">
                <a:solidFill>
                  <a:schemeClr val="bg1"/>
                </a:solidFill>
                <a:latin typeface="+mj-ea"/>
                <a:ea typeface="+mj-ea"/>
              </a:endParaRPr>
            </a:p>
            <a:p>
              <a:pPr algn="ctr">
                <a:lnSpc>
                  <a:spcPct val="120000"/>
                </a:lnSpc>
              </a:pPr>
              <a:r>
                <a:rPr lang="zh-CN" altLang="en-US" sz="2000" b="1" dirty="0">
                  <a:gradFill>
                    <a:gsLst>
                      <a:gs pos="20000">
                        <a:srgbClr val="FFC000"/>
                      </a:gs>
                      <a:gs pos="67000">
                        <a:srgbClr val="ED7D31"/>
                      </a:gs>
                      <a:gs pos="0">
                        <a:srgbClr val="FFFF00"/>
                      </a:gs>
                      <a:gs pos="100000">
                        <a:srgbClr val="FF0000"/>
                      </a:gs>
                    </a:gsLst>
                    <a:lin ang="5400000" scaled="0"/>
                  </a:gradFill>
                  <a:latin typeface="腾讯体" panose="02010600010101010101" pitchFamily="2" charset="-122"/>
                  <a:ea typeface="腾讯体" panose="02010600010101010101" pitchFamily="2" charset="-122"/>
                </a:rPr>
                <a:t>服务国家重大需求</a:t>
              </a:r>
              <a:endParaRPr lang="en-US" altLang="zh-CN" sz="2000" b="1" dirty="0">
                <a:gradFill>
                  <a:gsLst>
                    <a:gs pos="20000">
                      <a:srgbClr val="FFC000"/>
                    </a:gs>
                    <a:gs pos="67000">
                      <a:srgbClr val="ED7D31"/>
                    </a:gs>
                    <a:gs pos="0">
                      <a:srgbClr val="FFFF00"/>
                    </a:gs>
                    <a:gs pos="100000">
                      <a:srgbClr val="FF0000"/>
                    </a:gs>
                  </a:gsLst>
                  <a:lin ang="5400000" scaled="0"/>
                </a:gradFill>
                <a:latin typeface="腾讯体" panose="02010600010101010101" pitchFamily="2" charset="-122"/>
                <a:ea typeface="腾讯体" panose="02010600010101010101" pitchFamily="2" charset="-122"/>
              </a:endParaRPr>
            </a:p>
          </p:txBody>
        </p:sp>
        <p:pic>
          <p:nvPicPr>
            <p:cNvPr id="37" name="图片 36"/>
            <p:cNvPicPr>
              <a:picLocks noChangeAspect="1"/>
            </p:cNvPicPr>
            <p:nvPr/>
          </p:nvPicPr>
          <p:blipFill>
            <a:blip r:embed="rId9"/>
            <a:stretch>
              <a:fillRect/>
            </a:stretch>
          </p:blipFill>
          <p:spPr>
            <a:xfrm>
              <a:off x="3325117" y="3029968"/>
              <a:ext cx="2149200" cy="359205"/>
            </a:xfrm>
            <a:prstGeom prst="rect">
              <a:avLst/>
            </a:prstGeom>
          </p:spPr>
        </p:pic>
        <p:pic>
          <p:nvPicPr>
            <p:cNvPr id="38" name="图片 37"/>
            <p:cNvPicPr>
              <a:picLocks noChangeAspect="1"/>
            </p:cNvPicPr>
            <p:nvPr/>
          </p:nvPicPr>
          <p:blipFill>
            <a:blip r:embed="rId10"/>
            <a:stretch>
              <a:fillRect/>
            </a:stretch>
          </p:blipFill>
          <p:spPr>
            <a:xfrm>
              <a:off x="3325117" y="3476886"/>
              <a:ext cx="2149200" cy="359205"/>
            </a:xfrm>
            <a:prstGeom prst="rect">
              <a:avLst/>
            </a:prstGeom>
          </p:spPr>
        </p:pic>
        <p:grpSp>
          <p:nvGrpSpPr>
            <p:cNvPr id="7" name="组合 6"/>
            <p:cNvGrpSpPr/>
            <p:nvPr/>
          </p:nvGrpSpPr>
          <p:grpSpPr>
            <a:xfrm>
              <a:off x="3325117" y="2583050"/>
              <a:ext cx="2149201" cy="359205"/>
              <a:chOff x="3325117" y="2583050"/>
              <a:chExt cx="2149201" cy="359205"/>
            </a:xfrm>
          </p:grpSpPr>
          <p:pic>
            <p:nvPicPr>
              <p:cNvPr id="42" name="图片 41"/>
              <p:cNvPicPr>
                <a:picLocks noChangeAspect="1"/>
              </p:cNvPicPr>
              <p:nvPr/>
            </p:nvPicPr>
            <p:blipFill rotWithShape="1">
              <a:blip r:embed="rId11" cstate="hqprint"/>
              <a:srcRect/>
              <a:stretch>
                <a:fillRect/>
              </a:stretch>
            </p:blipFill>
            <p:spPr>
              <a:xfrm>
                <a:off x="3325117" y="2583050"/>
                <a:ext cx="569028" cy="359205"/>
              </a:xfrm>
              <a:prstGeom prst="rect">
                <a:avLst/>
              </a:prstGeom>
            </p:spPr>
          </p:pic>
          <p:sp>
            <p:nvSpPr>
              <p:cNvPr id="3" name="矩形 2"/>
              <p:cNvSpPr/>
              <p:nvPr/>
            </p:nvSpPr>
            <p:spPr>
              <a:xfrm>
                <a:off x="3872267" y="2583650"/>
                <a:ext cx="1602051" cy="358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zh-CN" altLang="en-US" sz="1400" dirty="0">
                    <a:solidFill>
                      <a:schemeClr val="tx1"/>
                    </a:solidFill>
                    <a:latin typeface="黑体" panose="02010609060101010101" charset="-122"/>
                    <a:ea typeface="黑体" panose="02010609060101010101" charset="-122"/>
                  </a:rPr>
                  <a:t>中国船舶重工集团</a:t>
                </a:r>
                <a:endParaRPr lang="zh-CN" altLang="en-US" sz="1400" dirty="0">
                  <a:solidFill>
                    <a:schemeClr val="tx1"/>
                  </a:solidFill>
                  <a:latin typeface="黑体" panose="02010609060101010101" charset="-122"/>
                  <a:ea typeface="黑体" panose="02010609060101010101" charset="-122"/>
                </a:endParaRPr>
              </a:p>
            </p:txBody>
          </p:sp>
        </p:grpSp>
      </p:grpSp>
      <p:sp>
        <p:nvSpPr>
          <p:cNvPr id="44" name="TextBox 43"/>
          <p:cNvSpPr txBox="1"/>
          <p:nvPr/>
        </p:nvSpPr>
        <p:spPr>
          <a:xfrm>
            <a:off x="353499" y="5523253"/>
            <a:ext cx="2376000" cy="1152000"/>
          </a:xfrm>
          <a:prstGeom prst="rect">
            <a:avLst/>
          </a:prstGeom>
          <a:noFill/>
          <a:ln w="19050">
            <a:solidFill>
              <a:schemeClr val="bg1"/>
            </a:solidFill>
          </a:ln>
        </p:spPr>
        <p:txBody>
          <a:bodyPr wrap="square" lIns="72000" rIns="72000" rtlCol="0" anchor="ctr" anchorCtr="0">
            <a:noAutofit/>
          </a:bodyPr>
          <a:lstStyle/>
          <a:p>
            <a:pPr algn="ctr">
              <a:lnSpc>
                <a:spcPct val="120000"/>
              </a:lnSpc>
            </a:pPr>
            <a:r>
              <a:rPr lang="zh-CN" altLang="en-US" dirty="0">
                <a:solidFill>
                  <a:schemeClr val="bg1"/>
                </a:solidFill>
                <a:latin typeface="+mj-ea"/>
                <a:ea typeface="+mj-ea"/>
              </a:rPr>
              <a:t>与富江等多个大型加工企业达成战略合作</a:t>
            </a:r>
            <a:endParaRPr lang="en-US" altLang="zh-CN" dirty="0">
              <a:solidFill>
                <a:schemeClr val="bg1"/>
              </a:solidFill>
              <a:latin typeface="+mj-ea"/>
              <a:ea typeface="+mj-ea"/>
            </a:endParaRPr>
          </a:p>
          <a:p>
            <a:pPr algn="ctr">
              <a:lnSpc>
                <a:spcPct val="120000"/>
              </a:lnSpc>
            </a:pPr>
            <a:r>
              <a:rPr lang="zh-CN" altLang="en-US" sz="2000" b="1" dirty="0">
                <a:gradFill>
                  <a:gsLst>
                    <a:gs pos="67000">
                      <a:srgbClr val="ED7D31"/>
                    </a:gs>
                    <a:gs pos="20000">
                      <a:srgbClr val="FFC000"/>
                    </a:gs>
                    <a:gs pos="0">
                      <a:srgbClr val="FFFF00"/>
                    </a:gs>
                    <a:gs pos="100000">
                      <a:srgbClr val="FF0000"/>
                    </a:gs>
                  </a:gsLst>
                  <a:lin ang="5400000" scaled="0"/>
                </a:gradFill>
                <a:latin typeface="腾讯体" panose="02010600010101010101" pitchFamily="2" charset="-122"/>
                <a:ea typeface="腾讯体" panose="02010600010101010101" pitchFamily="2" charset="-122"/>
              </a:rPr>
              <a:t>轻资产、高附加值</a:t>
            </a:r>
            <a:endParaRPr lang="en-US" altLang="zh-CN" sz="2000" b="1" dirty="0">
              <a:gradFill>
                <a:gsLst>
                  <a:gs pos="67000">
                    <a:srgbClr val="ED7D31"/>
                  </a:gs>
                  <a:gs pos="20000">
                    <a:srgbClr val="FFC000"/>
                  </a:gs>
                  <a:gs pos="0">
                    <a:srgbClr val="FFFF00"/>
                  </a:gs>
                  <a:gs pos="100000">
                    <a:srgbClr val="FF0000"/>
                  </a:gs>
                </a:gsLst>
                <a:lin ang="5400000" scaled="0"/>
              </a:gradFill>
              <a:latin typeface="腾讯体" panose="02010600010101010101" pitchFamily="2" charset="-122"/>
              <a:ea typeface="腾讯体" panose="02010600010101010101" pitchFamily="2" charset="-122"/>
            </a:endParaRPr>
          </a:p>
        </p:txBody>
      </p:sp>
      <p:sp>
        <p:nvSpPr>
          <p:cNvPr id="48" name="TextBox 47"/>
          <p:cNvSpPr txBox="1"/>
          <p:nvPr/>
        </p:nvSpPr>
        <p:spPr>
          <a:xfrm>
            <a:off x="3211717" y="5523253"/>
            <a:ext cx="2376000" cy="1152000"/>
          </a:xfrm>
          <a:prstGeom prst="rect">
            <a:avLst/>
          </a:prstGeom>
          <a:noFill/>
          <a:ln w="19050">
            <a:solidFill>
              <a:schemeClr val="bg1"/>
            </a:solidFill>
          </a:ln>
        </p:spPr>
        <p:txBody>
          <a:bodyPr wrap="square" lIns="72000" rIns="72000" rtlCol="0" anchor="ctr" anchorCtr="0">
            <a:noAutofit/>
          </a:bodyPr>
          <a:lstStyle/>
          <a:p>
            <a:pPr algn="ctr">
              <a:lnSpc>
                <a:spcPct val="120000"/>
              </a:lnSpc>
            </a:pPr>
            <a:r>
              <a:rPr lang="zh-CN" altLang="en-US" dirty="0">
                <a:solidFill>
                  <a:schemeClr val="bg1"/>
                </a:solidFill>
                <a:latin typeface="+mj-ea"/>
                <a:ea typeface="+mj-ea"/>
              </a:rPr>
              <a:t>服务民用个性需求</a:t>
            </a:r>
            <a:endParaRPr lang="en-US" altLang="zh-CN" dirty="0">
              <a:solidFill>
                <a:schemeClr val="bg1"/>
              </a:solidFill>
              <a:latin typeface="+mj-ea"/>
              <a:ea typeface="+mj-ea"/>
            </a:endParaRPr>
          </a:p>
          <a:p>
            <a:pPr algn="ctr">
              <a:lnSpc>
                <a:spcPct val="120000"/>
              </a:lnSpc>
            </a:pPr>
            <a:r>
              <a:rPr lang="zh-CN" altLang="en-US" dirty="0">
                <a:solidFill>
                  <a:schemeClr val="bg1"/>
                </a:solidFill>
                <a:latin typeface="+mj-ea"/>
                <a:ea typeface="+mj-ea"/>
              </a:rPr>
              <a:t>多层次系列化产品</a:t>
            </a:r>
            <a:endParaRPr lang="en-US" altLang="zh-CN" dirty="0">
              <a:solidFill>
                <a:schemeClr val="bg1"/>
              </a:solidFill>
              <a:latin typeface="+mj-ea"/>
              <a:ea typeface="+mj-ea"/>
            </a:endParaRPr>
          </a:p>
          <a:p>
            <a:pPr algn="ctr">
              <a:lnSpc>
                <a:spcPct val="120000"/>
              </a:lnSpc>
            </a:pPr>
            <a:r>
              <a:rPr lang="zh-CN" altLang="en-US" sz="2000" b="1" dirty="0">
                <a:gradFill>
                  <a:gsLst>
                    <a:gs pos="67000">
                      <a:srgbClr val="ED7D31"/>
                    </a:gs>
                    <a:gs pos="20000">
                      <a:srgbClr val="FFC000"/>
                    </a:gs>
                    <a:gs pos="0">
                      <a:srgbClr val="FFFF00"/>
                    </a:gs>
                    <a:gs pos="100000">
                      <a:srgbClr val="FF0000"/>
                    </a:gs>
                  </a:gsLst>
                  <a:lin ang="5400000" scaled="0"/>
                </a:gradFill>
                <a:latin typeface="腾讯体" panose="02010600010101010101" pitchFamily="2" charset="-122"/>
                <a:ea typeface="腾讯体" panose="02010600010101010101" pitchFamily="2" charset="-122"/>
              </a:rPr>
              <a:t>对标市场海量需求</a:t>
            </a:r>
            <a:endParaRPr lang="en-US" altLang="zh-CN" sz="2000" b="1" dirty="0">
              <a:gradFill>
                <a:gsLst>
                  <a:gs pos="67000">
                    <a:srgbClr val="ED7D31"/>
                  </a:gs>
                  <a:gs pos="20000">
                    <a:srgbClr val="FFC000"/>
                  </a:gs>
                  <a:gs pos="0">
                    <a:srgbClr val="FFFF00"/>
                  </a:gs>
                  <a:gs pos="100000">
                    <a:srgbClr val="FF0000"/>
                  </a:gs>
                </a:gsLst>
                <a:lin ang="5400000" scaled="0"/>
              </a:gradFill>
              <a:latin typeface="腾讯体" panose="02010600010101010101" pitchFamily="2" charset="-122"/>
              <a:ea typeface="腾讯体" panose="02010600010101010101" pitchFamily="2" charset="-122"/>
            </a:endParaRPr>
          </a:p>
        </p:txBody>
      </p:sp>
      <p:sp>
        <p:nvSpPr>
          <p:cNvPr id="45" name="KSO_Shape"/>
          <p:cNvSpPr/>
          <p:nvPr/>
        </p:nvSpPr>
        <p:spPr bwMode="auto">
          <a:xfrm rot="5400000">
            <a:off x="3795698" y="4296796"/>
            <a:ext cx="1548000" cy="828000"/>
          </a:xfrm>
          <a:custGeom>
            <a:avLst/>
            <a:gdLst>
              <a:gd name="T0" fmla="*/ 449263 w 2027238"/>
              <a:gd name="T1" fmla="*/ 234747 h 1500187"/>
              <a:gd name="T2" fmla="*/ 552629 w 2027238"/>
              <a:gd name="T3" fmla="*/ 263525 h 1500187"/>
              <a:gd name="T4" fmla="*/ 669903 w 2027238"/>
              <a:gd name="T5" fmla="*/ 316230 h 1500187"/>
              <a:gd name="T6" fmla="*/ 758650 w 2027238"/>
              <a:gd name="T7" fmla="*/ 380047 h 1500187"/>
              <a:gd name="T8" fmla="*/ 856590 w 2027238"/>
              <a:gd name="T9" fmla="*/ 476250 h 1500187"/>
              <a:gd name="T10" fmla="*/ 909838 w 2027238"/>
              <a:gd name="T11" fmla="*/ 556895 h 1500187"/>
              <a:gd name="T12" fmla="*/ 962770 w 2027238"/>
              <a:gd name="T13" fmla="*/ 656590 h 1500187"/>
              <a:gd name="T14" fmla="*/ 1012814 w 2027238"/>
              <a:gd name="T15" fmla="*/ 790829 h 1500187"/>
              <a:gd name="T16" fmla="*/ 1063596 w 2027238"/>
              <a:gd name="T17" fmla="*/ 655848 h 1500187"/>
              <a:gd name="T18" fmla="*/ 1115962 w 2027238"/>
              <a:gd name="T19" fmla="*/ 556813 h 1500187"/>
              <a:gd name="T20" fmla="*/ 1169596 w 2027238"/>
              <a:gd name="T21" fmla="*/ 475871 h 1500187"/>
              <a:gd name="T22" fmla="*/ 1267345 w 2027238"/>
              <a:gd name="T23" fmla="*/ 380327 h 1500187"/>
              <a:gd name="T24" fmla="*/ 1356207 w 2027238"/>
              <a:gd name="T25" fmla="*/ 316526 h 1500187"/>
              <a:gd name="T26" fmla="*/ 1473314 w 2027238"/>
              <a:gd name="T27" fmla="*/ 263199 h 1500187"/>
              <a:gd name="T28" fmla="*/ 1577975 w 2027238"/>
              <a:gd name="T29" fmla="*/ 234707 h 1500187"/>
              <a:gd name="T30" fmla="*/ 2027238 w 2027238"/>
              <a:gd name="T31" fmla="*/ 410369 h 1500187"/>
              <a:gd name="T32" fmla="*/ 1577975 w 2027238"/>
              <a:gd name="T33" fmla="*/ 582072 h 1500187"/>
              <a:gd name="T34" fmla="*/ 1539960 w 2027238"/>
              <a:gd name="T35" fmla="*/ 600617 h 1500187"/>
              <a:gd name="T36" fmla="*/ 1467601 w 2027238"/>
              <a:gd name="T37" fmla="*/ 652674 h 1500187"/>
              <a:gd name="T38" fmla="*/ 1394608 w 2027238"/>
              <a:gd name="T39" fmla="*/ 735838 h 1500187"/>
              <a:gd name="T40" fmla="*/ 1340973 w 2027238"/>
              <a:gd name="T41" fmla="*/ 822494 h 1500187"/>
              <a:gd name="T42" fmla="*/ 1303841 w 2027238"/>
              <a:gd name="T43" fmla="*/ 918673 h 1500187"/>
              <a:gd name="T44" fmla="*/ 1289560 w 2027238"/>
              <a:gd name="T45" fmla="*/ 996441 h 1500187"/>
              <a:gd name="T46" fmla="*/ 1288291 w 2027238"/>
              <a:gd name="T47" fmla="*/ 1500187 h 1500187"/>
              <a:gd name="T48" fmla="*/ 1001710 w 2027238"/>
              <a:gd name="T49" fmla="*/ 1500187 h 1500187"/>
              <a:gd name="T50" fmla="*/ 738048 w 2027238"/>
              <a:gd name="T51" fmla="*/ 1025207 h 1500187"/>
              <a:gd name="T52" fmla="*/ 735195 w 2027238"/>
              <a:gd name="T53" fmla="*/ 958850 h 1500187"/>
              <a:gd name="T54" fmla="*/ 706986 w 2027238"/>
              <a:gd name="T55" fmla="*/ 874395 h 1500187"/>
              <a:gd name="T56" fmla="*/ 657224 w 2027238"/>
              <a:gd name="T57" fmla="*/ 774065 h 1500187"/>
              <a:gd name="T58" fmla="*/ 594784 w 2027238"/>
              <a:gd name="T59" fmla="*/ 690245 h 1500187"/>
              <a:gd name="T60" fmla="*/ 516813 w 2027238"/>
              <a:gd name="T61" fmla="*/ 618807 h 1500187"/>
              <a:gd name="T62" fmla="*/ 459444 w 2027238"/>
              <a:gd name="T63" fmla="*/ 585470 h 1500187"/>
              <a:gd name="T64" fmla="*/ 449263 w 2027238"/>
              <a:gd name="T65" fmla="*/ 822325 h 1500187"/>
              <a:gd name="T66" fmla="*/ 449263 w 2027238"/>
              <a:gd name="T67" fmla="*/ 0 h 1500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7238" h="1500187">
                <a:moveTo>
                  <a:pt x="449263" y="0"/>
                </a:moveTo>
                <a:lnTo>
                  <a:pt x="449263" y="234747"/>
                </a:lnTo>
                <a:lnTo>
                  <a:pt x="495260" y="244792"/>
                </a:lnTo>
                <a:lnTo>
                  <a:pt x="552629" y="263525"/>
                </a:lnTo>
                <a:lnTo>
                  <a:pt x="627113" y="294005"/>
                </a:lnTo>
                <a:lnTo>
                  <a:pt x="669903" y="316230"/>
                </a:lnTo>
                <a:lnTo>
                  <a:pt x="720932" y="351472"/>
                </a:lnTo>
                <a:lnTo>
                  <a:pt x="758650" y="380047"/>
                </a:lnTo>
                <a:lnTo>
                  <a:pt x="811265" y="425450"/>
                </a:lnTo>
                <a:lnTo>
                  <a:pt x="856590" y="476250"/>
                </a:lnTo>
                <a:lnTo>
                  <a:pt x="880044" y="502285"/>
                </a:lnTo>
                <a:lnTo>
                  <a:pt x="909838" y="556895"/>
                </a:lnTo>
                <a:lnTo>
                  <a:pt x="933293" y="594995"/>
                </a:lnTo>
                <a:lnTo>
                  <a:pt x="962770" y="656590"/>
                </a:lnTo>
                <a:lnTo>
                  <a:pt x="997318" y="739140"/>
                </a:lnTo>
                <a:lnTo>
                  <a:pt x="1012814" y="790829"/>
                </a:lnTo>
                <a:lnTo>
                  <a:pt x="1028369" y="738695"/>
                </a:lnTo>
                <a:lnTo>
                  <a:pt x="1063596" y="655848"/>
                </a:lnTo>
                <a:lnTo>
                  <a:pt x="1092159" y="595221"/>
                </a:lnTo>
                <a:lnTo>
                  <a:pt x="1115962" y="556813"/>
                </a:lnTo>
                <a:lnTo>
                  <a:pt x="1146111" y="502217"/>
                </a:lnTo>
                <a:lnTo>
                  <a:pt x="1169596" y="475871"/>
                </a:lnTo>
                <a:lnTo>
                  <a:pt x="1214345" y="425718"/>
                </a:lnTo>
                <a:lnTo>
                  <a:pt x="1267345" y="380327"/>
                </a:lnTo>
                <a:lnTo>
                  <a:pt x="1304794" y="351442"/>
                </a:lnTo>
                <a:lnTo>
                  <a:pt x="1356207" y="316526"/>
                </a:lnTo>
                <a:lnTo>
                  <a:pt x="1399051" y="294306"/>
                </a:lnTo>
                <a:lnTo>
                  <a:pt x="1473314" y="263199"/>
                </a:lnTo>
                <a:lnTo>
                  <a:pt x="1531074" y="245106"/>
                </a:lnTo>
                <a:lnTo>
                  <a:pt x="1577975" y="234707"/>
                </a:lnTo>
                <a:lnTo>
                  <a:pt x="1577975" y="0"/>
                </a:lnTo>
                <a:lnTo>
                  <a:pt x="2027238" y="410369"/>
                </a:lnTo>
                <a:lnTo>
                  <a:pt x="1577975" y="820738"/>
                </a:lnTo>
                <a:lnTo>
                  <a:pt x="1577975" y="582072"/>
                </a:lnTo>
                <a:lnTo>
                  <a:pt x="1567571" y="585698"/>
                </a:lnTo>
                <a:lnTo>
                  <a:pt x="1539960" y="600617"/>
                </a:lnTo>
                <a:lnTo>
                  <a:pt x="1509176" y="618710"/>
                </a:lnTo>
                <a:lnTo>
                  <a:pt x="1467601" y="652674"/>
                </a:lnTo>
                <a:lnTo>
                  <a:pt x="1431105" y="690447"/>
                </a:lnTo>
                <a:lnTo>
                  <a:pt x="1394608" y="735838"/>
                </a:lnTo>
                <a:lnTo>
                  <a:pt x="1369536" y="774246"/>
                </a:lnTo>
                <a:lnTo>
                  <a:pt x="1340973" y="822494"/>
                </a:lnTo>
                <a:lnTo>
                  <a:pt x="1319075" y="874551"/>
                </a:lnTo>
                <a:lnTo>
                  <a:pt x="1303841" y="918673"/>
                </a:lnTo>
                <a:lnTo>
                  <a:pt x="1295273" y="958985"/>
                </a:lnTo>
                <a:lnTo>
                  <a:pt x="1289560" y="996441"/>
                </a:lnTo>
                <a:lnTo>
                  <a:pt x="1288291" y="1025326"/>
                </a:lnTo>
                <a:lnTo>
                  <a:pt x="1288291" y="1500187"/>
                </a:lnTo>
                <a:lnTo>
                  <a:pt x="1024259" y="1500187"/>
                </a:lnTo>
                <a:lnTo>
                  <a:pt x="1001710" y="1500187"/>
                </a:lnTo>
                <a:lnTo>
                  <a:pt x="738048" y="1500187"/>
                </a:lnTo>
                <a:lnTo>
                  <a:pt x="738048" y="1025207"/>
                </a:lnTo>
                <a:lnTo>
                  <a:pt x="739316" y="994727"/>
                </a:lnTo>
                <a:lnTo>
                  <a:pt x="735195" y="958850"/>
                </a:lnTo>
                <a:lnTo>
                  <a:pt x="725687" y="923607"/>
                </a:lnTo>
                <a:lnTo>
                  <a:pt x="706986" y="874395"/>
                </a:lnTo>
                <a:lnTo>
                  <a:pt x="685433" y="822642"/>
                </a:lnTo>
                <a:lnTo>
                  <a:pt x="657224" y="774065"/>
                </a:lnTo>
                <a:lnTo>
                  <a:pt x="631868" y="735647"/>
                </a:lnTo>
                <a:lnTo>
                  <a:pt x="594784" y="690245"/>
                </a:lnTo>
                <a:lnTo>
                  <a:pt x="558334" y="652462"/>
                </a:lnTo>
                <a:lnTo>
                  <a:pt x="516813" y="618807"/>
                </a:lnTo>
                <a:lnTo>
                  <a:pt x="486702" y="600392"/>
                </a:lnTo>
                <a:lnTo>
                  <a:pt x="459444" y="585470"/>
                </a:lnTo>
                <a:lnTo>
                  <a:pt x="449263" y="581861"/>
                </a:lnTo>
                <a:lnTo>
                  <a:pt x="449263" y="822325"/>
                </a:lnTo>
                <a:lnTo>
                  <a:pt x="0" y="411322"/>
                </a:lnTo>
                <a:lnTo>
                  <a:pt x="449263" y="0"/>
                </a:lnTo>
                <a:close/>
              </a:path>
            </a:pathLst>
          </a:custGeom>
          <a:gradFill>
            <a:gsLst>
              <a:gs pos="0">
                <a:srgbClr val="11D2FE">
                  <a:alpha val="40000"/>
                </a:srgbClr>
              </a:gs>
              <a:gs pos="100000">
                <a:srgbClr val="11D2FE">
                  <a:alpha val="70000"/>
                </a:srgbClr>
              </a:gs>
            </a:gsLst>
            <a:lin ang="5400000" scaled="0"/>
          </a:gra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1" cstate="hqprint"/>
          <a:stretch>
            <a:fillRect/>
          </a:stretch>
        </p:blipFill>
        <p:spPr>
          <a:xfrm>
            <a:off x="3071032" y="4438771"/>
            <a:ext cx="2412000" cy="1817508"/>
          </a:xfrm>
          <a:prstGeom prst="roundRect">
            <a:avLst/>
          </a:prstGeom>
          <a:ln w="28575">
            <a:solidFill>
              <a:schemeClr val="bg1"/>
            </a:solidFill>
          </a:ln>
        </p:spPr>
      </p:pic>
      <p:grpSp>
        <p:nvGrpSpPr>
          <p:cNvPr id="19" name="组合 18"/>
          <p:cNvGrpSpPr/>
          <p:nvPr/>
        </p:nvGrpSpPr>
        <p:grpSpPr>
          <a:xfrm>
            <a:off x="373417" y="720056"/>
            <a:ext cx="3815080" cy="203830"/>
            <a:chOff x="6955790" y="1796414"/>
            <a:chExt cx="3815080" cy="203830"/>
          </a:xfrm>
        </p:grpSpPr>
        <p:sp>
          <p:nvSpPr>
            <p:cNvPr id="20" name="任意多边形: 形状 19"/>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21"/>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 name="文本框 32"/>
          <p:cNvSpPr txBox="1"/>
          <p:nvPr/>
        </p:nvSpPr>
        <p:spPr>
          <a:xfrm>
            <a:off x="281751" y="203229"/>
            <a:ext cx="4910319" cy="523220"/>
          </a:xfrm>
          <a:prstGeom prst="rect">
            <a:avLst/>
          </a:prstGeom>
          <a:noFill/>
        </p:spPr>
        <p:txBody>
          <a:bodyPr wrap="none" rtlCol="0">
            <a:spAutoFit/>
          </a:bodyPr>
          <a:lstStyle/>
          <a:p>
            <a:r>
              <a:rPr kumimoji="1" lang="zh-CN" altLang="en-US" sz="2800" b="1" dirty="0">
                <a:solidFill>
                  <a:schemeClr val="bg1">
                    <a:lumMod val="95000"/>
                  </a:schemeClr>
                </a:solidFill>
                <a:latin typeface="+mj-ea"/>
                <a:ea typeface="+mj-ea"/>
                <a:cs typeface="+mn-ea"/>
                <a:sym typeface="+mn-lt"/>
              </a:rPr>
              <a:t>标杆客户</a:t>
            </a:r>
            <a:r>
              <a:rPr kumimoji="1" lang="en-US" altLang="zh-CN" sz="2800" b="1" dirty="0">
                <a:solidFill>
                  <a:schemeClr val="bg1">
                    <a:lumMod val="95000"/>
                  </a:schemeClr>
                </a:solidFill>
                <a:latin typeface="+mj-ea"/>
                <a:ea typeface="+mj-ea"/>
                <a:cs typeface="+mn-ea"/>
                <a:sym typeface="+mn-lt"/>
              </a:rPr>
              <a:t>——</a:t>
            </a:r>
            <a:r>
              <a:rPr kumimoji="1" lang="zh-CN" altLang="en-US" sz="2800" b="1" dirty="0">
                <a:solidFill>
                  <a:schemeClr val="bg1">
                    <a:lumMod val="95000"/>
                  </a:schemeClr>
                </a:solidFill>
                <a:latin typeface="+mj-ea"/>
                <a:ea typeface="+mj-ea"/>
                <a:cs typeface="+mn-ea"/>
                <a:sym typeface="+mn-lt"/>
              </a:rPr>
              <a:t>哈尔滨电气集团</a:t>
            </a:r>
            <a:endParaRPr kumimoji="1" lang="zh-CN" altLang="en-US" sz="2800" b="1" dirty="0">
              <a:latin typeface="+mj-ea"/>
              <a:ea typeface="+mj-ea"/>
              <a:cs typeface="+mn-ea"/>
              <a:sym typeface="+mn-lt"/>
            </a:endParaRPr>
          </a:p>
        </p:txBody>
      </p:sp>
      <p:sp>
        <p:nvSpPr>
          <p:cNvPr id="51" name="文本框 26"/>
          <p:cNvSpPr txBox="1"/>
          <p:nvPr/>
        </p:nvSpPr>
        <p:spPr>
          <a:xfrm>
            <a:off x="333839" y="1159200"/>
            <a:ext cx="5149193" cy="792000"/>
          </a:xfrm>
          <a:prstGeom prst="rect">
            <a:avLst/>
          </a:prstGeom>
          <a:noFill/>
          <a:ln w="19050">
            <a:solidFill>
              <a:schemeClr val="bg1"/>
            </a:solidFill>
          </a:ln>
        </p:spPr>
        <p:txBody>
          <a:bodyPr wrap="square" rtlCol="0" anchor="ctr" anchorCtr="0">
            <a:noAutofit/>
          </a:bodyPr>
          <a:lstStyle/>
          <a:p>
            <a:pPr lvl="0"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哈尔滨电气集团：</a:t>
            </a:r>
            <a:r>
              <a:rPr lang="zh-CN" altLang="en-US" b="1"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我国装备制造业“长子”</a:t>
            </a:r>
            <a:endParaRPr lang="en-US" altLang="zh-CN" b="1"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algn="ctr">
              <a:lnSpc>
                <a:spcPct val="120000"/>
              </a:lnSpc>
            </a:pPr>
            <a:r>
              <a:rPr lang="zh-CN" altLang="en-US" b="1"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关系国家安全和经济命脉的</a:t>
            </a:r>
            <a:r>
              <a:rPr lang="zh-CN" altLang="en-US" b="1"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sym typeface="+mn-ea"/>
              </a:rPr>
              <a:t>国有重要骨干企业</a:t>
            </a:r>
            <a:endParaRPr lang="en-US" altLang="zh-CN" b="1"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59" name="圆角矩形 58"/>
          <p:cNvSpPr/>
          <p:nvPr/>
        </p:nvSpPr>
        <p:spPr>
          <a:xfrm>
            <a:off x="6269211" y="943564"/>
            <a:ext cx="2574001" cy="1944000"/>
          </a:xfrm>
          <a:prstGeom prst="round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just">
              <a:lnSpc>
                <a:spcPct val="110000"/>
              </a:lnSpc>
            </a:pPr>
            <a:r>
              <a:rPr kumimoji="1" lang="zh-CN" altLang="en-US" b="1" dirty="0">
                <a:solidFill>
                  <a:schemeClr val="tx1"/>
                </a:solidFill>
                <a:latin typeface="Times New Roman" panose="02020603050405020304" pitchFamily="18" charset="0"/>
                <a:cs typeface="Times New Roman" panose="02020603050405020304" pitchFamily="18" charset="0"/>
              </a:rPr>
              <a:t>该技术构思新颖，雾化粒径</a:t>
            </a:r>
            <a:r>
              <a:rPr kumimoji="1" lang="en-US" altLang="zh-CN" b="1" dirty="0">
                <a:solidFill>
                  <a:srgbClr val="FF0000"/>
                </a:solidFill>
                <a:latin typeface="Times New Roman" panose="02020603050405020304" pitchFamily="18" charset="0"/>
                <a:cs typeface="Times New Roman" panose="02020603050405020304" pitchFamily="18" charset="0"/>
              </a:rPr>
              <a:t>17.7μm</a:t>
            </a:r>
            <a:r>
              <a:rPr kumimoji="1" lang="zh-CN" altLang="en-US" b="1" dirty="0">
                <a:solidFill>
                  <a:schemeClr val="tx1"/>
                </a:solidFill>
                <a:latin typeface="Times New Roman" panose="02020603050405020304" pitchFamily="18" charset="0"/>
                <a:cs typeface="Times New Roman" panose="02020603050405020304" pitchFamily="18" charset="0"/>
              </a:rPr>
              <a:t>，雾化压差仅为</a:t>
            </a:r>
            <a:r>
              <a:rPr kumimoji="1" lang="en-US" altLang="zh-CN" b="1" dirty="0">
                <a:solidFill>
                  <a:srgbClr val="FF0000"/>
                </a:solidFill>
                <a:latin typeface="Times New Roman" panose="02020603050405020304" pitchFamily="18" charset="0"/>
                <a:cs typeface="Times New Roman" panose="02020603050405020304" pitchFamily="18" charset="0"/>
              </a:rPr>
              <a:t>80kPa</a:t>
            </a:r>
            <a:r>
              <a:rPr kumimoji="1" lang="zh-CN" altLang="en-US" b="1" dirty="0">
                <a:solidFill>
                  <a:schemeClr val="tx1"/>
                </a:solidFill>
                <a:latin typeface="Times New Roman" panose="02020603050405020304" pitchFamily="18" charset="0"/>
                <a:cs typeface="Times New Roman" panose="02020603050405020304" pitchFamily="18" charset="0"/>
              </a:rPr>
              <a:t>；</a:t>
            </a:r>
            <a:r>
              <a:rPr kumimoji="1" lang="zh-CN" altLang="en-US" b="1" dirty="0">
                <a:solidFill>
                  <a:srgbClr val="FF0000"/>
                </a:solidFill>
                <a:latin typeface="Times New Roman" panose="02020603050405020304" pitchFamily="18" charset="0"/>
                <a:cs typeface="Times New Roman" panose="02020603050405020304" pitchFamily="18" charset="0"/>
              </a:rPr>
              <a:t>突破了现有传统技术的局限性</a:t>
            </a:r>
            <a:r>
              <a:rPr kumimoji="1" lang="zh-CN" altLang="en-US" b="1" dirty="0">
                <a:solidFill>
                  <a:schemeClr val="tx1"/>
                </a:solidFill>
                <a:latin typeface="Times New Roman" panose="02020603050405020304" pitchFamily="18" charset="0"/>
                <a:cs typeface="Times New Roman" panose="02020603050405020304" pitchFamily="18" charset="0"/>
              </a:rPr>
              <a:t>，具有显著的社会经济效益。</a:t>
            </a:r>
            <a:endParaRPr kumimoji="1" lang="zh-CN" altLang="en-US" b="1" dirty="0">
              <a:solidFill>
                <a:schemeClr val="tx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6269211" y="175398"/>
            <a:ext cx="5511671" cy="578882"/>
          </a:xfrm>
          <a:prstGeom prst="roundRect">
            <a:avLst/>
          </a:prstGeom>
          <a:solidFill>
            <a:srgbClr val="FF0000"/>
          </a:solidFill>
        </p:spPr>
        <p:txBody>
          <a:bodyPr wrap="square" rtlCol="0" anchor="ctr" anchorCtr="0">
            <a:noAutofit/>
          </a:bodyPr>
          <a:lstStyle/>
          <a:p>
            <a:pPr algn="ctr"/>
            <a:r>
              <a:rPr lang="zh-CN" altLang="en-US" sz="2800" b="1" spc="110" dirty="0">
                <a:solidFill>
                  <a:schemeClr val="bg1"/>
                </a:solidFill>
              </a:rPr>
              <a:t>重型燃气轮机发电机组改型升级</a:t>
            </a:r>
            <a:endParaRPr lang="zh-CN" altLang="en-US" sz="2800" b="1" spc="110" dirty="0">
              <a:solidFill>
                <a:schemeClr val="bg1"/>
              </a:solidFill>
            </a:endParaRPr>
          </a:p>
        </p:txBody>
      </p:sp>
      <p:pic>
        <p:nvPicPr>
          <p:cNvPr id="75" name="Picture 2" descr="C:\Users\think\Desktop\中央推荐信.jpg"/>
          <p:cNvPicPr>
            <a:picLocks noChangeArrowheads="1"/>
          </p:cNvPicPr>
          <p:nvPr/>
        </p:nvPicPr>
        <p:blipFill rotWithShape="1">
          <a:blip r:embed="rId2" cstate="print"/>
          <a:srcRect/>
          <a:stretch>
            <a:fillRect/>
          </a:stretch>
        </p:blipFill>
        <p:spPr bwMode="auto">
          <a:xfrm>
            <a:off x="6269212" y="3042607"/>
            <a:ext cx="2574000" cy="3645639"/>
          </a:xfrm>
          <a:prstGeom prst="rect">
            <a:avLst/>
          </a:prstGeom>
          <a:noFill/>
          <a:ln w="19050">
            <a:solidFill>
              <a:srgbClr val="FF0000"/>
            </a:solidFill>
          </a:ln>
          <a:extLst>
            <a:ext uri="{909E8E84-426E-40DD-AFC4-6F175D3DCCD1}">
              <a14:hiddenFill xmlns:a14="http://schemas.microsoft.com/office/drawing/2010/main">
                <a:solidFill>
                  <a:srgbClr val="FFFFFF"/>
                </a:solidFill>
              </a14:hiddenFill>
            </a:ext>
          </a:extLst>
        </p:spPr>
      </p:pic>
      <p:pic>
        <p:nvPicPr>
          <p:cNvPr id="76" name="图片 75"/>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contrast="20000"/>
                    </a14:imgEffect>
                    <a14:imgEffect>
                      <a14:colorTemperature colorTemp="7200"/>
                    </a14:imgEffect>
                  </a14:imgLayer>
                </a14:imgProps>
              </a:ext>
            </a:extLst>
          </a:blip>
          <a:srcRect t="-1" b="-201"/>
          <a:stretch>
            <a:fillRect/>
          </a:stretch>
        </p:blipFill>
        <p:spPr>
          <a:xfrm>
            <a:off x="9205389" y="3042606"/>
            <a:ext cx="2575493" cy="3645639"/>
          </a:xfrm>
          <a:prstGeom prst="rect">
            <a:avLst/>
          </a:prstGeom>
          <a:ln w="19050">
            <a:solidFill>
              <a:srgbClr val="FF0000"/>
            </a:solidFill>
          </a:ln>
        </p:spPr>
      </p:pic>
      <p:sp>
        <p:nvSpPr>
          <p:cNvPr id="77" name="圆角矩形 76"/>
          <p:cNvSpPr/>
          <p:nvPr/>
        </p:nvSpPr>
        <p:spPr>
          <a:xfrm>
            <a:off x="9205388" y="943564"/>
            <a:ext cx="2575493" cy="1944000"/>
          </a:xfrm>
          <a:prstGeom prst="round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just">
              <a:lnSpc>
                <a:spcPct val="110000"/>
              </a:lnSpc>
            </a:pPr>
            <a:r>
              <a:rPr kumimoji="1" lang="zh-CN" altLang="en-US" b="1" dirty="0">
                <a:solidFill>
                  <a:schemeClr val="tx1"/>
                </a:solidFill>
                <a:latin typeface="Times New Roman" panose="02020603050405020304" pitchFamily="18" charset="0"/>
                <a:cs typeface="Times New Roman" panose="02020603050405020304" pitchFamily="18" charset="0"/>
              </a:rPr>
              <a:t>提高和增强双方在</a:t>
            </a:r>
            <a:r>
              <a:rPr kumimoji="1" lang="zh-CN" altLang="en-US" b="1" dirty="0">
                <a:solidFill>
                  <a:srgbClr val="FF0000"/>
                </a:solidFill>
                <a:latin typeface="Times New Roman" panose="02020603050405020304" pitchFamily="18" charset="0"/>
                <a:cs typeface="Times New Roman" panose="02020603050405020304" pitchFamily="18" charset="0"/>
              </a:rPr>
              <a:t>燃气轮机压气机进气降温</a:t>
            </a:r>
            <a:r>
              <a:rPr kumimoji="1" lang="zh-CN" altLang="en-US" b="1" dirty="0">
                <a:solidFill>
                  <a:schemeClr val="tx1"/>
                </a:solidFill>
                <a:latin typeface="Times New Roman" panose="02020603050405020304" pitchFamily="18" charset="0"/>
                <a:cs typeface="Times New Roman" panose="02020603050405020304" pitchFamily="18" charset="0"/>
              </a:rPr>
              <a:t>领域及</a:t>
            </a:r>
            <a:r>
              <a:rPr kumimoji="1" lang="zh-CN" altLang="en-US" b="1" dirty="0">
                <a:solidFill>
                  <a:srgbClr val="FF0000"/>
                </a:solidFill>
                <a:latin typeface="Times New Roman" panose="02020603050405020304" pitchFamily="18" charset="0"/>
                <a:cs typeface="Times New Roman" panose="02020603050405020304" pitchFamily="18" charset="0"/>
              </a:rPr>
              <a:t>高效雾化</a:t>
            </a:r>
            <a:r>
              <a:rPr kumimoji="1" lang="zh-CN" altLang="en-US" b="1" dirty="0">
                <a:solidFill>
                  <a:schemeClr val="tx1"/>
                </a:solidFill>
                <a:latin typeface="Times New Roman" panose="02020603050405020304" pitchFamily="18" charset="0"/>
                <a:cs typeface="Times New Roman" panose="02020603050405020304" pitchFamily="18" charset="0"/>
              </a:rPr>
              <a:t>领域的合作关系；通过资源共享、优势互补与业务创新，推动</a:t>
            </a:r>
            <a:r>
              <a:rPr kumimoji="1" lang="en-US" altLang="zh-CN" b="1" dirty="0">
                <a:solidFill>
                  <a:schemeClr val="tx1"/>
                </a:solidFill>
                <a:latin typeface="Times New Roman" panose="02020603050405020304" pitchFamily="18" charset="0"/>
                <a:cs typeface="Times New Roman" panose="02020603050405020304" pitchFamily="18" charset="0"/>
              </a:rPr>
              <a:t>…</a:t>
            </a:r>
            <a:endParaRPr kumimoji="1" lang="zh-CN" altLang="en-US" b="1" dirty="0">
              <a:solidFill>
                <a:schemeClr val="tx1"/>
              </a:solidFill>
              <a:latin typeface="Times New Roman" panose="02020603050405020304" pitchFamily="18" charset="0"/>
              <a:cs typeface="Times New Roman" panose="02020603050405020304" pitchFamily="18" charset="0"/>
            </a:endParaRPr>
          </a:p>
        </p:txBody>
      </p:sp>
      <p:sp>
        <p:nvSpPr>
          <p:cNvPr id="82" name="圆角矩形 37"/>
          <p:cNvSpPr/>
          <p:nvPr/>
        </p:nvSpPr>
        <p:spPr>
          <a:xfrm>
            <a:off x="6610031" y="4610100"/>
            <a:ext cx="1872000" cy="648000"/>
          </a:xfrm>
          <a:prstGeom prst="rect">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37"/>
          <p:cNvSpPr/>
          <p:nvPr/>
        </p:nvSpPr>
        <p:spPr>
          <a:xfrm>
            <a:off x="9499985" y="4314975"/>
            <a:ext cx="1872000" cy="648000"/>
          </a:xfrm>
          <a:prstGeom prst="rect">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4" name="图片 83"/>
          <p:cNvPicPr>
            <a:picLocks noChangeAspect="1"/>
          </p:cNvPicPr>
          <p:nvPr/>
        </p:nvPicPr>
        <p:blipFill>
          <a:blip r:embed="rId5" cstate="screen"/>
          <a:stretch>
            <a:fillRect/>
          </a:stretch>
        </p:blipFill>
        <p:spPr>
          <a:xfrm>
            <a:off x="334800" y="4438770"/>
            <a:ext cx="2412000" cy="1817509"/>
          </a:xfrm>
          <a:prstGeom prst="roundRect">
            <a:avLst/>
          </a:prstGeom>
          <a:ln w="28575">
            <a:solidFill>
              <a:schemeClr val="bg1"/>
            </a:solidFill>
          </a:ln>
          <a:effectLst/>
        </p:spPr>
      </p:pic>
      <p:pic>
        <p:nvPicPr>
          <p:cNvPr id="85" name="图片 84"/>
          <p:cNvPicPr>
            <a:picLocks noChangeAspect="1"/>
          </p:cNvPicPr>
          <p:nvPr/>
        </p:nvPicPr>
        <p:blipFill rotWithShape="1">
          <a:blip r:embed="rId6" cstate="hqprint">
            <a:extLst>
              <a:ext uri="{BEBA8EAE-BF5A-486C-A8C5-ECC9F3942E4B}">
                <a14:imgProps xmlns:a14="http://schemas.microsoft.com/office/drawing/2010/main">
                  <a14:imgLayer r:embed="rId7">
                    <a14:imgEffect>
                      <a14:artisticBlur/>
                    </a14:imgEffect>
                  </a14:imgLayer>
                </a14:imgProps>
              </a:ext>
            </a:extLst>
          </a:blip>
          <a:srcRect l="-533"/>
          <a:stretch>
            <a:fillRect/>
          </a:stretch>
        </p:blipFill>
        <p:spPr>
          <a:xfrm>
            <a:off x="333839" y="2295524"/>
            <a:ext cx="2412000" cy="1795734"/>
          </a:xfrm>
          <a:prstGeom prst="roundRect">
            <a:avLst/>
          </a:prstGeom>
          <a:ln w="28575">
            <a:solidFill>
              <a:schemeClr val="bg1"/>
            </a:solidFill>
          </a:ln>
          <a:effectLst/>
        </p:spPr>
      </p:pic>
      <p:sp>
        <p:nvSpPr>
          <p:cNvPr id="86" name="文本框 4"/>
          <p:cNvSpPr txBox="1"/>
          <p:nvPr/>
        </p:nvSpPr>
        <p:spPr>
          <a:xfrm>
            <a:off x="971513" y="3008725"/>
            <a:ext cx="1139969" cy="369332"/>
          </a:xfrm>
          <a:prstGeom prst="rect">
            <a:avLst/>
          </a:prstGeom>
          <a:noFill/>
          <a:ln w="508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b="1" dirty="0">
                <a:solidFill>
                  <a:srgbClr val="FF0000"/>
                </a:solidFill>
              </a:rPr>
              <a:t>涉密处理</a:t>
            </a:r>
            <a:endParaRPr lang="en-US" altLang="zh-CN" b="1" dirty="0">
              <a:solidFill>
                <a:srgbClr val="FF0000"/>
              </a:solidFill>
            </a:endParaRPr>
          </a:p>
        </p:txBody>
      </p:sp>
      <p:sp>
        <p:nvSpPr>
          <p:cNvPr id="91" name="TextBox 90"/>
          <p:cNvSpPr txBox="1"/>
          <p:nvPr/>
        </p:nvSpPr>
        <p:spPr>
          <a:xfrm>
            <a:off x="3071032" y="6355050"/>
            <a:ext cx="2412002" cy="338554"/>
          </a:xfrm>
          <a:prstGeom prst="rect">
            <a:avLst/>
          </a:prstGeom>
          <a:noFill/>
        </p:spPr>
        <p:txBody>
          <a:bodyPr wrap="square" lIns="0" rIns="0" rtlCol="0" anchor="t" anchorCtr="0">
            <a:spAutoFit/>
          </a:bodyPr>
          <a:lstStyle/>
          <a:p>
            <a:pPr algn="ctr"/>
            <a:r>
              <a:rPr lang="zh-CN" altLang="en-US" sz="1600" b="1" dirty="0">
                <a:solidFill>
                  <a:schemeClr val="bg1"/>
                </a:solidFill>
              </a:rPr>
              <a:t>湿压缩喷嘴系统测试现场</a:t>
            </a:r>
            <a:endParaRPr lang="zh-CN" altLang="en-US" sz="1600" b="1" dirty="0">
              <a:solidFill>
                <a:schemeClr val="bg1"/>
              </a:solidFill>
            </a:endParaRPr>
          </a:p>
        </p:txBody>
      </p:sp>
      <p:pic>
        <p:nvPicPr>
          <p:cNvPr id="42" name="图片 41"/>
          <p:cNvPicPr>
            <a:picLocks noChangeAspect="1"/>
          </p:cNvPicPr>
          <p:nvPr/>
        </p:nvPicPr>
        <p:blipFill rotWithShape="1">
          <a:blip r:embed="rId8" cstate="hqprint"/>
          <a:srcRect/>
          <a:stretch>
            <a:fillRect/>
          </a:stretch>
        </p:blipFill>
        <p:spPr>
          <a:xfrm>
            <a:off x="3071034" y="2295524"/>
            <a:ext cx="2412000" cy="1795734"/>
          </a:xfrm>
          <a:prstGeom prst="roundRect">
            <a:avLst/>
          </a:prstGeom>
          <a:ln w="28575">
            <a:solidFill>
              <a:schemeClr val="bg1"/>
            </a:solidFill>
          </a:ln>
        </p:spPr>
      </p:pic>
      <p:sp>
        <p:nvSpPr>
          <p:cNvPr id="34" name="TextBox 33"/>
          <p:cNvSpPr txBox="1"/>
          <p:nvPr/>
        </p:nvSpPr>
        <p:spPr>
          <a:xfrm>
            <a:off x="6745733" y="6355050"/>
            <a:ext cx="1620957" cy="338554"/>
          </a:xfrm>
          <a:prstGeom prst="rect">
            <a:avLst/>
          </a:prstGeom>
          <a:noFill/>
        </p:spPr>
        <p:txBody>
          <a:bodyPr wrap="none" rtlCol="0" anchor="t" anchorCtr="0">
            <a:spAutoFit/>
          </a:bodyPr>
          <a:lstStyle/>
          <a:p>
            <a:pPr algn="ctr"/>
            <a:r>
              <a:rPr lang="zh-CN" altLang="en-US" sz="1600" b="1" dirty="0"/>
              <a:t>中央企业推荐信</a:t>
            </a:r>
            <a:endParaRPr lang="zh-CN" altLang="en-US" sz="1600" b="1" dirty="0"/>
          </a:p>
        </p:txBody>
      </p:sp>
      <p:sp>
        <p:nvSpPr>
          <p:cNvPr id="54" name="TextBox 53"/>
          <p:cNvSpPr txBox="1"/>
          <p:nvPr/>
        </p:nvSpPr>
        <p:spPr>
          <a:xfrm>
            <a:off x="9682656" y="6355050"/>
            <a:ext cx="1620957" cy="338554"/>
          </a:xfrm>
          <a:prstGeom prst="rect">
            <a:avLst/>
          </a:prstGeom>
          <a:noFill/>
        </p:spPr>
        <p:txBody>
          <a:bodyPr wrap="none" rtlCol="0" anchor="t" anchorCtr="0">
            <a:spAutoFit/>
          </a:bodyPr>
          <a:lstStyle/>
          <a:p>
            <a:pPr algn="ctr"/>
            <a:r>
              <a:rPr lang="zh-CN" altLang="en-US" sz="1600" b="1" dirty="0"/>
              <a:t>战略合作备忘录</a:t>
            </a:r>
            <a:endParaRPr lang="zh-CN" altLang="en-US" sz="1600" b="1" dirty="0"/>
          </a:p>
        </p:txBody>
      </p:sp>
      <p:sp>
        <p:nvSpPr>
          <p:cNvPr id="55" name="TextBox 54"/>
          <p:cNvSpPr txBox="1"/>
          <p:nvPr/>
        </p:nvSpPr>
        <p:spPr>
          <a:xfrm>
            <a:off x="333839" y="6355050"/>
            <a:ext cx="2412000" cy="338554"/>
          </a:xfrm>
          <a:prstGeom prst="rect">
            <a:avLst/>
          </a:prstGeom>
          <a:noFill/>
        </p:spPr>
        <p:txBody>
          <a:bodyPr wrap="square" lIns="0" rIns="0" rtlCol="0" anchor="t" anchorCtr="0">
            <a:spAutoFit/>
          </a:bodyPr>
          <a:lstStyle/>
          <a:p>
            <a:pPr algn="ctr"/>
            <a:r>
              <a:rPr lang="zh-CN" altLang="en-US" sz="1600" b="1" dirty="0">
                <a:solidFill>
                  <a:schemeClr val="bg1"/>
                </a:solidFill>
              </a:rPr>
              <a:t>重型燃机强雾化测试系统</a:t>
            </a:r>
            <a:endParaRPr lang="zh-CN" altLang="en-US" sz="1600" b="1" dirty="0">
              <a:solidFill>
                <a:schemeClr val="bg1"/>
              </a:solidFill>
            </a:endParaRPr>
          </a:p>
        </p:txBody>
      </p:sp>
      <p:cxnSp>
        <p:nvCxnSpPr>
          <p:cNvPr id="61" name="直接箭头连接符 60"/>
          <p:cNvCxnSpPr>
            <a:stCxn id="85" idx="2"/>
            <a:endCxn id="84" idx="0"/>
          </p:cNvCxnSpPr>
          <p:nvPr/>
        </p:nvCxnSpPr>
        <p:spPr>
          <a:xfrm>
            <a:off x="1539839" y="4091258"/>
            <a:ext cx="961" cy="347512"/>
          </a:xfrm>
          <a:prstGeom prst="straightConnector1">
            <a:avLst/>
          </a:prstGeom>
          <a:ln w="38100">
            <a:solidFill>
              <a:schemeClr val="bg1"/>
            </a:solidFill>
            <a:tailEnd type="stealth" w="med" len="lg"/>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9"/>
          <a:srcRect/>
          <a:stretch>
            <a:fillRect/>
          </a:stretch>
        </p:blipFill>
        <p:spPr bwMode="auto">
          <a:xfrm>
            <a:off x="11412442" y="5578069"/>
            <a:ext cx="342202" cy="57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73417" y="720056"/>
            <a:ext cx="3815080" cy="203830"/>
            <a:chOff x="6955790" y="1796414"/>
            <a:chExt cx="3815080" cy="203830"/>
          </a:xfrm>
        </p:grpSpPr>
        <p:sp>
          <p:nvSpPr>
            <p:cNvPr id="20" name="任意多边形: 形状 19"/>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21"/>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 name="文本框 32"/>
          <p:cNvSpPr txBox="1"/>
          <p:nvPr/>
        </p:nvSpPr>
        <p:spPr>
          <a:xfrm>
            <a:off x="281751" y="203229"/>
            <a:ext cx="5269391" cy="523220"/>
          </a:xfrm>
          <a:prstGeom prst="rect">
            <a:avLst/>
          </a:prstGeom>
          <a:noFill/>
        </p:spPr>
        <p:txBody>
          <a:bodyPr wrap="none" rtlCol="0">
            <a:spAutoFit/>
          </a:bodyPr>
          <a:lstStyle/>
          <a:p>
            <a:r>
              <a:rPr kumimoji="1" lang="zh-CN" altLang="en-US" sz="2800" b="1" dirty="0">
                <a:solidFill>
                  <a:schemeClr val="bg1">
                    <a:lumMod val="95000"/>
                  </a:schemeClr>
                </a:solidFill>
                <a:latin typeface="+mj-ea"/>
                <a:ea typeface="+mj-ea"/>
                <a:cs typeface="+mn-ea"/>
                <a:sym typeface="+mn-lt"/>
              </a:rPr>
              <a:t>标杆客户</a:t>
            </a:r>
            <a:r>
              <a:rPr kumimoji="1" lang="en-US" altLang="zh-CN" sz="2800" b="1" dirty="0">
                <a:solidFill>
                  <a:schemeClr val="bg1">
                    <a:lumMod val="95000"/>
                  </a:schemeClr>
                </a:solidFill>
                <a:latin typeface="+mj-ea"/>
                <a:ea typeface="+mj-ea"/>
                <a:cs typeface="+mn-ea"/>
                <a:sym typeface="+mn-lt"/>
              </a:rPr>
              <a:t>——</a:t>
            </a:r>
            <a:r>
              <a:rPr kumimoji="1" lang="zh-CN" altLang="en-US" sz="2800" b="1" dirty="0">
                <a:solidFill>
                  <a:schemeClr val="bg1">
                    <a:lumMod val="95000"/>
                  </a:schemeClr>
                </a:solidFill>
                <a:latin typeface="+mj-ea"/>
                <a:ea typeface="+mj-ea"/>
                <a:cs typeface="+mn-ea"/>
                <a:sym typeface="+mn-lt"/>
              </a:rPr>
              <a:t>山西煤炭运销集团</a:t>
            </a:r>
            <a:endParaRPr kumimoji="1" lang="zh-CN" altLang="en-US" sz="2800" b="1" dirty="0">
              <a:latin typeface="+mj-ea"/>
              <a:ea typeface="+mj-ea"/>
              <a:cs typeface="+mn-ea"/>
              <a:sym typeface="+mn-lt"/>
            </a:endParaRPr>
          </a:p>
        </p:txBody>
      </p:sp>
      <p:sp>
        <p:nvSpPr>
          <p:cNvPr id="51" name="文本框 26"/>
          <p:cNvSpPr txBox="1"/>
          <p:nvPr/>
        </p:nvSpPr>
        <p:spPr>
          <a:xfrm>
            <a:off x="333838" y="1159200"/>
            <a:ext cx="5148000" cy="792000"/>
          </a:xfrm>
          <a:prstGeom prst="rect">
            <a:avLst/>
          </a:prstGeom>
          <a:noFill/>
          <a:ln w="19050">
            <a:solidFill>
              <a:schemeClr val="bg1"/>
            </a:solidFill>
          </a:ln>
        </p:spPr>
        <p:txBody>
          <a:bodyPr wrap="square" rtlCol="0" anchor="ctr" anchorCtr="0">
            <a:noAutofit/>
          </a:bodyPr>
          <a:lstStyle/>
          <a:p>
            <a:pPr lvl="0" algn="ctr">
              <a:lnSpc>
                <a:spcPct val="120000"/>
              </a:lnSpc>
            </a:pPr>
            <a:r>
              <a:rPr lang="zh-CN" altLang="en-US" b="1"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山西煤炭运销集团：</a:t>
            </a:r>
            <a:r>
              <a:rPr lang="zh-CN" altLang="en-US" b="1"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sym typeface="+mn-ea"/>
              </a:rPr>
              <a:t>世界五百强</a:t>
            </a:r>
            <a:endParaRPr lang="zh-CN" altLang="en-US" b="1"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lvl="0" algn="ctr">
              <a:lnSpc>
                <a:spcPct val="120000"/>
              </a:lnSpc>
            </a:pPr>
            <a:r>
              <a:rPr lang="zh-CN" altLang="en-US" b="1"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在全世界有重要影响的</a:t>
            </a:r>
            <a:r>
              <a:rPr lang="zh-CN" altLang="en-US" b="1"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sym typeface="+mn-ea"/>
              </a:rPr>
              <a:t>现代化大型煤炭产业集团</a:t>
            </a:r>
            <a:endParaRPr lang="zh-CN" altLang="en-US" b="1" dirty="0">
              <a:solidFill>
                <a:srgbClr val="ED7D3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8" name="TextBox 47"/>
          <p:cNvSpPr txBox="1"/>
          <p:nvPr/>
        </p:nvSpPr>
        <p:spPr>
          <a:xfrm>
            <a:off x="3071032" y="6355050"/>
            <a:ext cx="2412002" cy="338554"/>
          </a:xfrm>
          <a:prstGeom prst="rect">
            <a:avLst/>
          </a:prstGeom>
          <a:noFill/>
        </p:spPr>
        <p:txBody>
          <a:bodyPr wrap="square" lIns="0" rIns="0" rtlCol="0" anchor="t" anchorCtr="0">
            <a:spAutoFit/>
          </a:bodyPr>
          <a:lstStyle/>
          <a:p>
            <a:pPr algn="ctr"/>
            <a:r>
              <a:rPr lang="zh-CN" altLang="en-US" sz="1600" b="1" dirty="0">
                <a:solidFill>
                  <a:schemeClr val="bg1"/>
                </a:solidFill>
              </a:rPr>
              <a:t>气</a:t>
            </a:r>
            <a:r>
              <a:rPr lang="en-US" altLang="zh-CN" sz="1600" b="1" dirty="0">
                <a:solidFill>
                  <a:schemeClr val="bg1"/>
                </a:solidFill>
              </a:rPr>
              <a:t>—</a:t>
            </a:r>
            <a:r>
              <a:rPr lang="zh-CN" altLang="en-US" sz="1600" b="1" dirty="0">
                <a:solidFill>
                  <a:schemeClr val="bg1"/>
                </a:solidFill>
              </a:rPr>
              <a:t>磁喷嘴降尘测试现场</a:t>
            </a:r>
            <a:endParaRPr lang="zh-CN" altLang="en-US" sz="1600" b="1" dirty="0">
              <a:solidFill>
                <a:schemeClr val="bg1"/>
              </a:solidFill>
            </a:endParaRPr>
          </a:p>
        </p:txBody>
      </p:sp>
      <p:sp>
        <p:nvSpPr>
          <p:cNvPr id="49" name="TextBox 48"/>
          <p:cNvSpPr txBox="1"/>
          <p:nvPr/>
        </p:nvSpPr>
        <p:spPr>
          <a:xfrm>
            <a:off x="333839" y="6355050"/>
            <a:ext cx="2412000" cy="338554"/>
          </a:xfrm>
          <a:prstGeom prst="rect">
            <a:avLst/>
          </a:prstGeom>
          <a:noFill/>
        </p:spPr>
        <p:txBody>
          <a:bodyPr wrap="square" lIns="0" rIns="0" rtlCol="0" anchor="t" anchorCtr="0">
            <a:spAutoFit/>
          </a:bodyPr>
          <a:lstStyle/>
          <a:p>
            <a:pPr algn="ctr"/>
            <a:r>
              <a:rPr lang="zh-CN" altLang="en-US" sz="1600" b="1" dirty="0">
                <a:solidFill>
                  <a:schemeClr val="bg1"/>
                </a:solidFill>
              </a:rPr>
              <a:t>煤炭矿井喷雾除降尘系统</a:t>
            </a:r>
            <a:endParaRPr lang="zh-CN" altLang="en-US" sz="1600" b="1" dirty="0">
              <a:solidFill>
                <a:schemeClr val="bg1"/>
              </a:solidFill>
            </a:endParaRPr>
          </a:p>
        </p:txBody>
      </p:sp>
      <p:sp>
        <p:nvSpPr>
          <p:cNvPr id="24" name="圆角矩形 23"/>
          <p:cNvSpPr/>
          <p:nvPr/>
        </p:nvSpPr>
        <p:spPr>
          <a:xfrm>
            <a:off x="6269211" y="943564"/>
            <a:ext cx="2574001" cy="1944000"/>
          </a:xfrm>
          <a:prstGeom prst="round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just">
              <a:lnSpc>
                <a:spcPct val="110000"/>
              </a:lnSpc>
            </a:pPr>
            <a:r>
              <a:rPr kumimoji="1" lang="zh-CN" altLang="en-US" b="1" dirty="0">
                <a:solidFill>
                  <a:prstClr val="black"/>
                </a:solidFill>
                <a:latin typeface="Times New Roman" panose="02020603050405020304" pitchFamily="18" charset="0"/>
                <a:cs typeface="Times New Roman" panose="02020603050405020304" pitchFamily="18" charset="0"/>
              </a:rPr>
              <a:t>确认该设备</a:t>
            </a:r>
            <a:r>
              <a:rPr kumimoji="1" lang="en-US" altLang="zh-CN" b="1" dirty="0">
                <a:solidFill>
                  <a:srgbClr val="FF0000"/>
                </a:solidFill>
                <a:latin typeface="Times New Roman" panose="02020603050405020304" pitchFamily="18" charset="0"/>
                <a:cs typeface="Times New Roman" panose="02020603050405020304" pitchFamily="18" charset="0"/>
              </a:rPr>
              <a:t>SMD</a:t>
            </a:r>
            <a:r>
              <a:rPr kumimoji="1" lang="zh-CN" altLang="en-US" b="1" dirty="0">
                <a:solidFill>
                  <a:srgbClr val="FF0000"/>
                </a:solidFill>
                <a:latin typeface="Times New Roman" panose="02020603050405020304" pitchFamily="18" charset="0"/>
                <a:cs typeface="Times New Roman" panose="02020603050405020304" pitchFamily="18" charset="0"/>
              </a:rPr>
              <a:t>小于</a:t>
            </a:r>
            <a:r>
              <a:rPr kumimoji="1" lang="en-US" altLang="zh-CN" b="1" dirty="0">
                <a:solidFill>
                  <a:srgbClr val="FF0000"/>
                </a:solidFill>
                <a:latin typeface="Times New Roman" panose="02020603050405020304" pitchFamily="18" charset="0"/>
                <a:cs typeface="Times New Roman" panose="02020603050405020304" pitchFamily="18" charset="0"/>
              </a:rPr>
              <a:t>20</a:t>
            </a:r>
            <a:r>
              <a:rPr kumimoji="1" lang="el-GR" altLang="zh-CN" b="1" dirty="0">
                <a:solidFill>
                  <a:srgbClr val="FF0000"/>
                </a:solidFill>
                <a:latin typeface="Times New Roman" panose="02020603050405020304" pitchFamily="18" charset="0"/>
                <a:cs typeface="Times New Roman" panose="02020603050405020304" pitchFamily="18" charset="0"/>
              </a:rPr>
              <a:t>μ</a:t>
            </a:r>
            <a:r>
              <a:rPr kumimoji="1" lang="en-US" altLang="zh-CN" b="1" dirty="0">
                <a:solidFill>
                  <a:srgbClr val="FF0000"/>
                </a:solidFill>
                <a:latin typeface="Times New Roman" panose="02020603050405020304" pitchFamily="18" charset="0"/>
                <a:cs typeface="Times New Roman" panose="02020603050405020304" pitchFamily="18" charset="0"/>
              </a:rPr>
              <a:t>m</a:t>
            </a:r>
            <a:r>
              <a:rPr kumimoji="1" lang="zh-CN" altLang="en-US" b="1" dirty="0">
                <a:solidFill>
                  <a:prstClr val="black"/>
                </a:solidFill>
                <a:latin typeface="Times New Roman" panose="02020603050405020304" pitchFamily="18" charset="0"/>
                <a:cs typeface="Times New Roman" panose="02020603050405020304" pitchFamily="18" charset="0"/>
              </a:rPr>
              <a:t>；总粉尘降尘效率</a:t>
            </a:r>
            <a:r>
              <a:rPr kumimoji="1" lang="zh-CN" altLang="en-US" b="1" dirty="0">
                <a:solidFill>
                  <a:srgbClr val="FF0000"/>
                </a:solidFill>
                <a:latin typeface="Times New Roman" panose="02020603050405020304" pitchFamily="18" charset="0"/>
                <a:cs typeface="Times New Roman" panose="02020603050405020304" pitchFamily="18" charset="0"/>
              </a:rPr>
              <a:t>提升为</a:t>
            </a:r>
            <a:r>
              <a:rPr kumimoji="1" lang="en-US" altLang="zh-CN" b="1" dirty="0">
                <a:solidFill>
                  <a:srgbClr val="FF0000"/>
                </a:solidFill>
                <a:latin typeface="Times New Roman" panose="02020603050405020304" pitchFamily="18" charset="0"/>
                <a:cs typeface="Times New Roman" panose="02020603050405020304" pitchFamily="18" charset="0"/>
              </a:rPr>
              <a:t>92.24%</a:t>
            </a:r>
            <a:r>
              <a:rPr kumimoji="1" lang="zh-CN" altLang="en-US" b="1" dirty="0">
                <a:solidFill>
                  <a:prstClr val="black"/>
                </a:solidFill>
                <a:latin typeface="Times New Roman" panose="02020603050405020304" pitchFamily="18" charset="0"/>
                <a:cs typeface="Times New Roman" panose="02020603050405020304" pitchFamily="18" charset="0"/>
              </a:rPr>
              <a:t>，降尘介质的总捕尘效率</a:t>
            </a:r>
            <a:r>
              <a:rPr kumimoji="1" lang="zh-CN" altLang="en-US" b="1" dirty="0">
                <a:solidFill>
                  <a:srgbClr val="FF0000"/>
                </a:solidFill>
                <a:latin typeface="Times New Roman" panose="02020603050405020304" pitchFamily="18" charset="0"/>
                <a:cs typeface="Times New Roman" panose="02020603050405020304" pitchFamily="18" charset="0"/>
              </a:rPr>
              <a:t>增加</a:t>
            </a:r>
            <a:r>
              <a:rPr kumimoji="1" lang="en-US" altLang="zh-CN" b="1" dirty="0">
                <a:solidFill>
                  <a:srgbClr val="FF0000"/>
                </a:solidFill>
                <a:latin typeface="Times New Roman" panose="02020603050405020304" pitchFamily="18" charset="0"/>
                <a:cs typeface="Times New Roman" panose="02020603050405020304" pitchFamily="18" charset="0"/>
              </a:rPr>
              <a:t>5.26%</a:t>
            </a:r>
            <a:r>
              <a:rPr kumimoji="1" lang="zh-CN" altLang="en-US" b="1" dirty="0">
                <a:solidFill>
                  <a:prstClr val="black"/>
                </a:solidFill>
                <a:latin typeface="Times New Roman" panose="02020603050405020304" pitchFamily="18" charset="0"/>
                <a:cs typeface="Times New Roman" panose="02020603050405020304" pitchFamily="18" charset="0"/>
              </a:rPr>
              <a:t>，并降低了井下加压泵功耗</a:t>
            </a:r>
            <a:endParaRPr kumimoji="1" lang="zh-CN" altLang="en-US" b="1" dirty="0">
              <a:solidFill>
                <a:prstClr val="black"/>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6269211" y="175398"/>
            <a:ext cx="5511671" cy="578882"/>
          </a:xfrm>
          <a:prstGeom prst="roundRect">
            <a:avLst/>
          </a:prstGeom>
          <a:solidFill>
            <a:srgbClr val="FF0000"/>
          </a:solidFill>
        </p:spPr>
        <p:txBody>
          <a:bodyPr wrap="square" rtlCol="0" anchor="ctr" anchorCtr="0">
            <a:noAutofit/>
          </a:bodyPr>
          <a:lstStyle/>
          <a:p>
            <a:pPr algn="ctr"/>
            <a:r>
              <a:rPr kumimoji="1" lang="zh-CN" altLang="en-US" sz="2800" b="1" dirty="0">
                <a:solidFill>
                  <a:prstClr val="white">
                    <a:lumMod val="95000"/>
                  </a:prstClr>
                </a:solidFill>
                <a:latin typeface="微软雅黑" panose="020B0503020204020204" pitchFamily="34" charset="-122"/>
                <a:cs typeface="+mn-ea"/>
                <a:sym typeface="+mn-lt"/>
              </a:rPr>
              <a:t>煤炭矿井喷雾除尘</a:t>
            </a:r>
            <a:endParaRPr lang="zh-CN" altLang="en-US" sz="2800" b="1" spc="110" dirty="0">
              <a:solidFill>
                <a:prstClr val="white"/>
              </a:solidFill>
            </a:endParaRPr>
          </a:p>
        </p:txBody>
      </p:sp>
      <p:sp>
        <p:nvSpPr>
          <p:cNvPr id="27" name="圆角矩形 26"/>
          <p:cNvSpPr/>
          <p:nvPr/>
        </p:nvSpPr>
        <p:spPr>
          <a:xfrm>
            <a:off x="9205388" y="943564"/>
            <a:ext cx="2575493" cy="1944000"/>
          </a:xfrm>
          <a:prstGeom prst="round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just">
              <a:lnSpc>
                <a:spcPct val="110000"/>
              </a:lnSpc>
            </a:pPr>
            <a:r>
              <a:rPr kumimoji="1" lang="zh-CN" altLang="en-US" b="1" dirty="0">
                <a:solidFill>
                  <a:schemeClr val="tx1"/>
                </a:solidFill>
                <a:latin typeface="Times New Roman" panose="02020603050405020304" pitchFamily="18" charset="0"/>
                <a:cs typeface="Times New Roman" panose="02020603050405020304" pitchFamily="18" charset="0"/>
              </a:rPr>
              <a:t>预计</a:t>
            </a:r>
            <a:r>
              <a:rPr kumimoji="1" lang="en-US" altLang="zh-CN" b="1" dirty="0">
                <a:solidFill>
                  <a:srgbClr val="FF0000"/>
                </a:solidFill>
                <a:latin typeface="Times New Roman" panose="02020603050405020304" pitchFamily="18" charset="0"/>
                <a:cs typeface="Times New Roman" panose="02020603050405020304" pitchFamily="18" charset="0"/>
              </a:rPr>
              <a:t>2022</a:t>
            </a:r>
            <a:r>
              <a:rPr kumimoji="1" lang="zh-CN" altLang="en-US" b="1" dirty="0">
                <a:solidFill>
                  <a:srgbClr val="FF0000"/>
                </a:solidFill>
                <a:latin typeface="Times New Roman" panose="02020603050405020304" pitchFamily="18" charset="0"/>
                <a:cs typeface="Times New Roman" panose="02020603050405020304" pitchFamily="18" charset="0"/>
              </a:rPr>
              <a:t>年</a:t>
            </a:r>
            <a:r>
              <a:rPr kumimoji="1" lang="en-US" altLang="zh-CN" b="1" dirty="0">
                <a:solidFill>
                  <a:srgbClr val="FF0000"/>
                </a:solidFill>
                <a:latin typeface="Times New Roman" panose="02020603050405020304" pitchFamily="18" charset="0"/>
                <a:cs typeface="Times New Roman" panose="02020603050405020304" pitchFamily="18" charset="0"/>
              </a:rPr>
              <a:t>7</a:t>
            </a:r>
            <a:r>
              <a:rPr kumimoji="1" lang="zh-CN" altLang="en-US" b="1" dirty="0">
                <a:solidFill>
                  <a:srgbClr val="FF0000"/>
                </a:solidFill>
                <a:latin typeface="Times New Roman" panose="02020603050405020304" pitchFamily="18" charset="0"/>
                <a:cs typeface="Times New Roman" panose="02020603050405020304" pitchFamily="18" charset="0"/>
              </a:rPr>
              <a:t>月</a:t>
            </a:r>
            <a:r>
              <a:rPr kumimoji="1" lang="en-US" altLang="zh-CN" b="1" dirty="0">
                <a:solidFill>
                  <a:srgbClr val="FF0000"/>
                </a:solidFill>
                <a:latin typeface="Times New Roman" panose="02020603050405020304" pitchFamily="18" charset="0"/>
                <a:cs typeface="Times New Roman" panose="02020603050405020304" pitchFamily="18" charset="0"/>
              </a:rPr>
              <a:t>1</a:t>
            </a:r>
            <a:r>
              <a:rPr kumimoji="1" lang="zh-CN" altLang="en-US" b="1" dirty="0">
                <a:solidFill>
                  <a:srgbClr val="FF0000"/>
                </a:solidFill>
                <a:latin typeface="Times New Roman" panose="02020603050405020304" pitchFamily="18" charset="0"/>
                <a:cs typeface="Times New Roman" panose="02020603050405020304" pitchFamily="18" charset="0"/>
              </a:rPr>
              <a:t>日前</a:t>
            </a:r>
            <a:r>
              <a:rPr kumimoji="1" lang="zh-CN" altLang="en-US" b="1" dirty="0">
                <a:solidFill>
                  <a:schemeClr val="tx1"/>
                </a:solidFill>
                <a:latin typeface="Times New Roman" panose="02020603050405020304" pitchFamily="18" charset="0"/>
                <a:cs typeface="Times New Roman" panose="02020603050405020304" pitchFamily="18" charset="0"/>
              </a:rPr>
              <a:t>完成主巷道喷雾除尘器部署 </a:t>
            </a:r>
            <a:r>
              <a:rPr kumimoji="1" lang="en-US" altLang="zh-CN" b="1" dirty="0">
                <a:solidFill>
                  <a:schemeClr val="tx1"/>
                </a:solidFill>
                <a:latin typeface="Times New Roman" panose="02020603050405020304" pitchFamily="18" charset="0"/>
                <a:cs typeface="Times New Roman" panose="02020603050405020304" pitchFamily="18" charset="0"/>
              </a:rPr>
              <a:t>(</a:t>
            </a:r>
            <a:r>
              <a:rPr kumimoji="1" lang="zh-CN" altLang="en-US" b="1"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公司成立后已和山西煤炭运销集团裕兴煤业有限公司签署</a:t>
            </a:r>
            <a:r>
              <a:rPr kumimoji="1" lang="en-US" altLang="zh-CN"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380</a:t>
            </a:r>
            <a:r>
              <a:rPr kumimoji="1" lang="zh-CN" altLang="en-US" b="1" dirty="0">
                <a:solidFill>
                  <a:srgbClr val="FF0000"/>
                </a:solidFill>
                <a:latin typeface="Times New Roman" panose="02020603050405020304" pitchFamily="18" charset="0"/>
                <a:ea typeface="仿宋" panose="02010609060101010101" pitchFamily="49" charset="-122"/>
                <a:cs typeface="Times New Roman" panose="02020603050405020304" pitchFamily="18" charset="0"/>
              </a:rPr>
              <a:t>万元</a:t>
            </a:r>
            <a:r>
              <a:rPr kumimoji="1" lang="zh-CN" altLang="en-US" b="1" dirty="0">
                <a:solidFill>
                  <a:schemeClr val="tx1"/>
                </a:solidFill>
                <a:latin typeface="Times New Roman" panose="02020603050405020304" pitchFamily="18" charset="0"/>
                <a:ea typeface="仿宋" panose="02010609060101010101" pitchFamily="49" charset="-122"/>
                <a:cs typeface="Times New Roman" panose="02020603050405020304" pitchFamily="18" charset="0"/>
              </a:rPr>
              <a:t>意向合同</a:t>
            </a:r>
            <a:r>
              <a:rPr kumimoji="1" lang="en-US" altLang="zh-CN" b="1" dirty="0">
                <a:solidFill>
                  <a:schemeClr val="tx1"/>
                </a:solidFill>
                <a:latin typeface="Times New Roman" panose="02020603050405020304" pitchFamily="18" charset="0"/>
                <a:cs typeface="Times New Roman" panose="02020603050405020304" pitchFamily="18" charset="0"/>
              </a:rPr>
              <a:t>)</a:t>
            </a:r>
            <a:endParaRPr kumimoji="1" lang="zh-CN" altLang="en-US" b="1" dirty="0">
              <a:solidFill>
                <a:prstClr val="black"/>
              </a:solidFill>
              <a:latin typeface="Times New Roman" panose="02020603050405020304" pitchFamily="18" charset="0"/>
              <a:cs typeface="Times New Roman" panose="02020603050405020304" pitchFamily="18" charset="0"/>
            </a:endParaRPr>
          </a:p>
        </p:txBody>
      </p:sp>
      <p:pic>
        <p:nvPicPr>
          <p:cNvPr id="44" name="图片 43"/>
          <p:cNvPicPr>
            <a:picLocks noChangeAspect="1"/>
          </p:cNvPicPr>
          <p:nvPr/>
        </p:nvPicPr>
        <p:blipFill rotWithShape="1">
          <a:blip r:embed="rId1" cstate="hqprint"/>
          <a:srcRect l="-136" r="-136"/>
          <a:stretch>
            <a:fillRect/>
          </a:stretch>
        </p:blipFill>
        <p:spPr>
          <a:xfrm>
            <a:off x="3070800" y="4438800"/>
            <a:ext cx="2412000" cy="1818000"/>
          </a:xfrm>
          <a:prstGeom prst="roundRect">
            <a:avLst/>
          </a:prstGeom>
          <a:ln w="28575">
            <a:solidFill>
              <a:schemeClr val="bg1"/>
            </a:solidFill>
          </a:ln>
          <a:effectLst/>
        </p:spPr>
      </p:pic>
      <p:sp>
        <p:nvSpPr>
          <p:cNvPr id="50" name="文本框 4"/>
          <p:cNvSpPr txBox="1"/>
          <p:nvPr/>
        </p:nvSpPr>
        <p:spPr>
          <a:xfrm>
            <a:off x="993104" y="3021799"/>
            <a:ext cx="1139969" cy="369332"/>
          </a:xfrm>
          <a:prstGeom prst="rect">
            <a:avLst/>
          </a:prstGeom>
          <a:noFill/>
          <a:ln w="508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b="1" dirty="0">
                <a:solidFill>
                  <a:srgbClr val="FF0000"/>
                </a:solidFill>
              </a:rPr>
              <a:t>涉密处理</a:t>
            </a:r>
            <a:endParaRPr lang="en-US" altLang="zh-CN" b="1" dirty="0">
              <a:solidFill>
                <a:srgbClr val="FF0000"/>
              </a:solidFill>
            </a:endParaRPr>
          </a:p>
        </p:txBody>
      </p:sp>
      <p:cxnSp>
        <p:nvCxnSpPr>
          <p:cNvPr id="52" name="直接箭头连接符 51"/>
          <p:cNvCxnSpPr>
            <a:stCxn id="56" idx="2"/>
            <a:endCxn id="53" idx="0"/>
          </p:cNvCxnSpPr>
          <p:nvPr/>
        </p:nvCxnSpPr>
        <p:spPr>
          <a:xfrm>
            <a:off x="1539838" y="4092543"/>
            <a:ext cx="1660" cy="346257"/>
          </a:xfrm>
          <a:prstGeom prst="straightConnector1">
            <a:avLst/>
          </a:prstGeom>
          <a:ln w="38100">
            <a:solidFill>
              <a:schemeClr val="bg1"/>
            </a:solidFill>
            <a:tailEnd type="stealth" w="med" len="lg"/>
          </a:ln>
        </p:spPr>
        <p:style>
          <a:lnRef idx="1">
            <a:schemeClr val="accent1"/>
          </a:lnRef>
          <a:fillRef idx="0">
            <a:schemeClr val="accent1"/>
          </a:fillRef>
          <a:effectRef idx="0">
            <a:schemeClr val="accent1"/>
          </a:effectRef>
          <a:fontRef idx="minor">
            <a:schemeClr val="tx1"/>
          </a:fontRef>
        </p:style>
      </p:cxnSp>
      <p:pic>
        <p:nvPicPr>
          <p:cNvPr id="53" name="图片 52" descr="蒸汽火车在轨道上行驶&#10;&#10;中度可信度描述已自动生成"/>
          <p:cNvPicPr/>
          <p:nvPr/>
        </p:nvPicPr>
        <p:blipFill rotWithShape="1">
          <a:blip r:embed="rId2" cstate="hqprint"/>
          <a:srcRect/>
          <a:stretch>
            <a:fillRect/>
          </a:stretch>
        </p:blipFill>
        <p:spPr>
          <a:xfrm>
            <a:off x="335498" y="4438800"/>
            <a:ext cx="2412000" cy="1818000"/>
          </a:xfrm>
          <a:prstGeom prst="roundRect">
            <a:avLst/>
          </a:prstGeom>
          <a:ln w="28575">
            <a:solidFill>
              <a:schemeClr val="bg1"/>
            </a:solidFill>
          </a:ln>
          <a:effectLst/>
        </p:spPr>
      </p:pic>
      <p:grpSp>
        <p:nvGrpSpPr>
          <p:cNvPr id="4" name="组合 3"/>
          <p:cNvGrpSpPr/>
          <p:nvPr/>
        </p:nvGrpSpPr>
        <p:grpSpPr>
          <a:xfrm>
            <a:off x="6269211" y="3042605"/>
            <a:ext cx="2574000" cy="3645639"/>
            <a:chOff x="6269211" y="3042605"/>
            <a:chExt cx="2574000" cy="3645639"/>
          </a:xfrm>
        </p:grpSpPr>
        <p:pic>
          <p:nvPicPr>
            <p:cNvPr id="23" name="图片 22"/>
            <p:cNvPicPr>
              <a:picLocks noChangeAspect="1"/>
            </p:cNvPicPr>
            <p:nvPr/>
          </p:nvPicPr>
          <p:blipFill>
            <a:blip r:embed="rId3" cstate="screen"/>
            <a:stretch>
              <a:fillRect/>
            </a:stretch>
          </p:blipFill>
          <p:spPr>
            <a:xfrm>
              <a:off x="6269211" y="3042605"/>
              <a:ext cx="2574000" cy="3645639"/>
            </a:xfrm>
            <a:prstGeom prst="rect">
              <a:avLst/>
            </a:prstGeom>
            <a:ln w="19050">
              <a:solidFill>
                <a:srgbClr val="FF0000"/>
              </a:solidFill>
            </a:ln>
          </p:spPr>
        </p:pic>
        <p:sp>
          <p:nvSpPr>
            <p:cNvPr id="34" name="圆角矩形 37"/>
            <p:cNvSpPr/>
            <p:nvPr/>
          </p:nvSpPr>
          <p:spPr>
            <a:xfrm>
              <a:off x="6610031" y="4667250"/>
              <a:ext cx="1872000" cy="540000"/>
            </a:xfrm>
            <a:prstGeom prst="rect">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37"/>
            <p:cNvSpPr/>
            <p:nvPr/>
          </p:nvSpPr>
          <p:spPr>
            <a:xfrm>
              <a:off x="6610031" y="4155825"/>
              <a:ext cx="1872000" cy="252000"/>
            </a:xfrm>
            <a:prstGeom prst="rect">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圆角矩形 37"/>
            <p:cNvSpPr/>
            <p:nvPr/>
          </p:nvSpPr>
          <p:spPr>
            <a:xfrm>
              <a:off x="6620211" y="5341707"/>
              <a:ext cx="1872000" cy="252000"/>
            </a:xfrm>
            <a:prstGeom prst="rect">
              <a:avLst/>
            </a:prstGeom>
            <a:noFill/>
            <a:ln w="190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a:off x="9205388" y="3042605"/>
            <a:ext cx="2575489" cy="3646800"/>
            <a:chOff x="9205388" y="3042605"/>
            <a:chExt cx="2575489" cy="3646800"/>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5388" y="3042605"/>
              <a:ext cx="2575489" cy="3645639"/>
            </a:xfrm>
            <a:prstGeom prst="rect">
              <a:avLst/>
            </a:prstGeom>
            <a:ln w="19050">
              <a:solidFill>
                <a:srgbClr val="FF0000"/>
              </a:solidFill>
            </a:ln>
          </p:spPr>
        </p:pic>
        <p:pic>
          <p:nvPicPr>
            <p:cNvPr id="2" name="图片 1"/>
            <p:cNvPicPr>
              <a:picLocks noChangeAspect="1"/>
            </p:cNvPicPr>
            <p:nvPr/>
          </p:nvPicPr>
          <p:blipFill rotWithShape="1">
            <a:blip r:embed="rId5" cstate="hqprint">
              <a:clrChange>
                <a:clrFrom>
                  <a:srgbClr val="FBFBFD"/>
                </a:clrFrom>
                <a:clrTo>
                  <a:srgbClr val="FBFBFD">
                    <a:alpha val="0"/>
                  </a:srgbClr>
                </a:clrTo>
              </a:clrChange>
            </a:blip>
            <a:srcRect r="90991" b="46676"/>
            <a:stretch>
              <a:fillRect/>
            </a:stretch>
          </p:blipFill>
          <p:spPr>
            <a:xfrm rot="10800000">
              <a:off x="11548992" y="4744783"/>
              <a:ext cx="231885" cy="1944622"/>
            </a:xfrm>
            <a:prstGeom prst="rect">
              <a:avLst/>
            </a:prstGeom>
            <a:ln w="19050">
              <a:noFill/>
            </a:ln>
          </p:spPr>
        </p:pic>
        <p:sp>
          <p:nvSpPr>
            <p:cNvPr id="55" name="矩形 54"/>
            <p:cNvSpPr/>
            <p:nvPr/>
          </p:nvSpPr>
          <p:spPr>
            <a:xfrm>
              <a:off x="9589827" y="4407825"/>
              <a:ext cx="1833348" cy="519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微软雅黑" panose="020B0503020204020204" pitchFamily="34" charset="-122"/>
                </a:rPr>
                <a:t>380</a:t>
              </a:r>
              <a:r>
                <a:rPr lang="zh-CN" altLang="en-US" sz="2400" b="1" dirty="0">
                  <a:solidFill>
                    <a:srgbClr val="FF0000"/>
                  </a:solidFill>
                  <a:latin typeface="微软雅黑" panose="020B0503020204020204" pitchFamily="34" charset="-122"/>
                </a:rPr>
                <a:t>万</a:t>
              </a:r>
              <a:endParaRPr lang="zh-CN" altLang="en-US" sz="2400" b="1" dirty="0">
                <a:solidFill>
                  <a:srgbClr val="FF0000"/>
                </a:solidFill>
                <a:latin typeface="微软雅黑" panose="020B0503020204020204" pitchFamily="34" charset="-122"/>
              </a:endParaRPr>
            </a:p>
          </p:txBody>
        </p:sp>
      </p:grpSp>
      <p:pic>
        <p:nvPicPr>
          <p:cNvPr id="56" name="Picture 6"/>
          <p:cNvPicPr>
            <a:picLocks noChangeAspect="1" noChangeArrowheads="1"/>
          </p:cNvPicPr>
          <p:nvPr/>
        </p:nvPicPr>
        <p:blipFill rotWithShape="1">
          <a:blip r:embed="rId6" cstate="hqprint"/>
          <a:srcRect/>
          <a:stretch>
            <a:fillRect/>
          </a:stretch>
        </p:blipFill>
        <p:spPr bwMode="auto">
          <a:xfrm>
            <a:off x="333838" y="2296800"/>
            <a:ext cx="2412000" cy="1795743"/>
          </a:xfrm>
          <a:prstGeom prst="roundRect">
            <a:avLst/>
          </a:prstGeom>
          <a:noFill/>
          <a:ln w="285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pic>
        <p:nvPicPr>
          <p:cNvPr id="57" name="图片 56"/>
          <p:cNvPicPr>
            <a:picLocks noChangeAspect="1"/>
          </p:cNvPicPr>
          <p:nvPr/>
        </p:nvPicPr>
        <p:blipFill rotWithShape="1">
          <a:blip r:embed="rId7" cstate="hqprint"/>
          <a:srcRect/>
          <a:stretch>
            <a:fillRect/>
          </a:stretch>
        </p:blipFill>
        <p:spPr>
          <a:xfrm>
            <a:off x="3071032" y="2305933"/>
            <a:ext cx="2410806" cy="1786610"/>
          </a:xfrm>
          <a:prstGeom prst="roundRect">
            <a:avLst/>
          </a:prstGeom>
          <a:ln w="28575">
            <a:solidFill>
              <a:schemeClr val="bg1"/>
            </a:solidFill>
          </a:ln>
        </p:spPr>
      </p:pic>
      <p:sp>
        <p:nvSpPr>
          <p:cNvPr id="59" name="TextBox 58"/>
          <p:cNvSpPr txBox="1"/>
          <p:nvPr/>
        </p:nvSpPr>
        <p:spPr>
          <a:xfrm>
            <a:off x="333838" y="2305933"/>
            <a:ext cx="2413661" cy="307777"/>
          </a:xfrm>
          <a:prstGeom prst="rect">
            <a:avLst/>
          </a:prstGeom>
          <a:noFill/>
        </p:spPr>
        <p:txBody>
          <a:bodyPr wrap="square" rtlCol="0">
            <a:spAutoFit/>
          </a:bodyPr>
          <a:lstStyle/>
          <a:p>
            <a:pPr algn="ctr"/>
            <a:r>
              <a:rPr lang="en-US" altLang="zh-CN" sz="1400" b="1" dirty="0">
                <a:solidFill>
                  <a:schemeClr val="bg1"/>
                </a:solidFill>
                <a:latin typeface="Times New Roman" panose="02020603050405020304" pitchFamily="18" charset="0"/>
                <a:cs typeface="Times New Roman" panose="02020603050405020304" pitchFamily="18" charset="0"/>
              </a:rPr>
              <a:t>QC05</a:t>
            </a:r>
            <a:r>
              <a:rPr lang="zh-CN" altLang="en-US" sz="1400" b="1" dirty="0">
                <a:solidFill>
                  <a:schemeClr val="bg1"/>
                </a:solidFill>
                <a:latin typeface="Times New Roman" panose="02020603050405020304" pitchFamily="18" charset="0"/>
                <a:cs typeface="Times New Roman" panose="02020603050405020304" pitchFamily="18" charset="0"/>
              </a:rPr>
              <a:t>型标准喷嘴 </a:t>
            </a:r>
            <a:r>
              <a:rPr lang="en-US" altLang="zh-CN" sz="1400" b="1" dirty="0">
                <a:solidFill>
                  <a:schemeClr val="bg1"/>
                </a:solidFill>
                <a:latin typeface="Times New Roman" panose="02020603050405020304" pitchFamily="18" charset="0"/>
                <a:cs typeface="Times New Roman" panose="02020603050405020304" pitchFamily="18" charset="0"/>
              </a:rPr>
              <a:t>(</a:t>
            </a:r>
            <a:r>
              <a:rPr lang="zh-CN" altLang="en-US" sz="1400" b="1" dirty="0">
                <a:solidFill>
                  <a:schemeClr val="bg1"/>
                </a:solidFill>
                <a:latin typeface="Times New Roman" panose="02020603050405020304" pitchFamily="18" charset="0"/>
                <a:cs typeface="Times New Roman" panose="02020603050405020304" pitchFamily="18" charset="0"/>
              </a:rPr>
              <a:t>中端</a:t>
            </a:r>
            <a:r>
              <a:rPr lang="en-US" altLang="zh-CN" sz="1400" b="1" dirty="0">
                <a:solidFill>
                  <a:schemeClr val="bg1"/>
                </a:solidFill>
                <a:latin typeface="Times New Roman" panose="02020603050405020304" pitchFamily="18" charset="0"/>
                <a:cs typeface="Times New Roman" panose="02020603050405020304" pitchFamily="18" charset="0"/>
              </a:rPr>
              <a:t>)</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373417" y="720056"/>
            <a:ext cx="3815080" cy="203830"/>
            <a:chOff x="6955790" y="1796414"/>
            <a:chExt cx="3815080" cy="203830"/>
          </a:xfrm>
        </p:grpSpPr>
        <p:sp>
          <p:nvSpPr>
            <p:cNvPr id="26" name="任意多边形: 形状 25"/>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7" name="直接连接符 26"/>
            <p:cNvCxnSpPr/>
            <p:nvPr/>
          </p:nvCxnSpPr>
          <p:spPr>
            <a:xfrm>
              <a:off x="10562590" y="1869440"/>
              <a:ext cx="20828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7"/>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9" name="直接连接符 28"/>
            <p:cNvCxnSpPr/>
            <p:nvPr/>
          </p:nvCxnSpPr>
          <p:spPr>
            <a:xfrm>
              <a:off x="8288020" y="1974844"/>
              <a:ext cx="71755" cy="0"/>
            </a:xfrm>
            <a:prstGeom prst="lin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8188006" y="1974844"/>
              <a:ext cx="71755" cy="0"/>
            </a:xfrm>
            <a:prstGeom prst="lin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8087994" y="1974844"/>
              <a:ext cx="71755" cy="0"/>
            </a:xfrm>
            <a:prstGeom prst="lin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7987982" y="1974844"/>
              <a:ext cx="71755" cy="0"/>
            </a:xfrm>
            <a:prstGeom prst="lin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a:off x="7887970" y="1974844"/>
              <a:ext cx="71755" cy="0"/>
            </a:xfrm>
            <a:prstGeom prst="lin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1" name="组合 40"/>
          <p:cNvGrpSpPr/>
          <p:nvPr/>
        </p:nvGrpSpPr>
        <p:grpSpPr>
          <a:xfrm>
            <a:off x="849997" y="2138036"/>
            <a:ext cx="2384114" cy="2492585"/>
            <a:chOff x="2548818" y="2104521"/>
            <a:chExt cx="1954153" cy="1938241"/>
          </a:xfrm>
        </p:grpSpPr>
        <p:pic>
          <p:nvPicPr>
            <p:cNvPr id="42" name="图片 41"/>
            <p:cNvPicPr/>
            <p:nvPr/>
          </p:nvPicPr>
          <p:blipFill>
            <a:blip r:embed="rId1" cstate="print">
              <a:extLst>
                <a:ext uri="{BEBA8EAE-BF5A-486C-A8C5-ECC9F3942E4B}">
                  <a14:imgProps xmlns:a14="http://schemas.microsoft.com/office/drawing/2010/main">
                    <a14:imgLayer r:embed="rId2">
                      <a14:imgEffect>
                        <a14:brightnessContrast contrast="20000"/>
                      </a14:imgEffect>
                      <a14:imgEffect>
                        <a14:sharpenSoften amount="25000"/>
                      </a14:imgEffect>
                    </a14:imgLayer>
                  </a14:imgProps>
                </a:ext>
              </a:extLst>
            </a:blip>
            <a:srcRect/>
            <a:stretch>
              <a:fillRect/>
            </a:stretch>
          </p:blipFill>
          <p:spPr>
            <a:xfrm rot="10800000">
              <a:off x="3065857" y="2104521"/>
              <a:ext cx="1437114" cy="1938241"/>
            </a:xfrm>
            <a:prstGeom prst="rect">
              <a:avLst/>
            </a:prstGeom>
          </p:spPr>
          <p:style>
            <a:lnRef idx="2">
              <a:schemeClr val="dk1"/>
            </a:lnRef>
            <a:fillRef idx="1">
              <a:schemeClr val="lt1"/>
            </a:fillRef>
            <a:effectRef idx="0">
              <a:schemeClr val="dk1"/>
            </a:effectRef>
            <a:fontRef idx="minor">
              <a:schemeClr val="dk1"/>
            </a:fontRef>
          </p:style>
        </p:pic>
        <p:pic>
          <p:nvPicPr>
            <p:cNvPr id="43" name="图片 42"/>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Lst>
            </a:blip>
            <a:srcRect/>
            <a:stretch>
              <a:fillRect/>
            </a:stretch>
          </p:blipFill>
          <p:spPr>
            <a:xfrm rot="10800000">
              <a:off x="2548818" y="2104521"/>
              <a:ext cx="1437114" cy="1938241"/>
            </a:xfrm>
            <a:prstGeom prst="rect">
              <a:avLst/>
            </a:prstGeom>
          </p:spPr>
          <p:style>
            <a:lnRef idx="2">
              <a:schemeClr val="dk1"/>
            </a:lnRef>
            <a:fillRef idx="1">
              <a:schemeClr val="lt1"/>
            </a:fillRef>
            <a:effectRef idx="0">
              <a:schemeClr val="dk1"/>
            </a:effectRef>
            <a:fontRef idx="minor">
              <a:schemeClr val="dk1"/>
            </a:fontRef>
          </p:style>
        </p:pic>
      </p:grpSp>
      <p:sp>
        <p:nvSpPr>
          <p:cNvPr id="47" name="文本框 46"/>
          <p:cNvSpPr txBox="1"/>
          <p:nvPr/>
        </p:nvSpPr>
        <p:spPr>
          <a:xfrm>
            <a:off x="849996" y="1132193"/>
            <a:ext cx="2384115" cy="846000"/>
          </a:xfrm>
          <a:prstGeom prst="roundRect">
            <a:avLst/>
          </a:prstGeom>
          <a:solidFill>
            <a:srgbClr val="FF0000"/>
          </a:solidFill>
        </p:spPr>
        <p:txBody>
          <a:bodyPr wrap="square" rtlCol="0" anchor="ctr" anchorCtr="0">
            <a:noAutofit/>
          </a:bodyPr>
          <a:lstStyle/>
          <a:p>
            <a:pPr algn="ctr">
              <a:buFont typeface="Wingdings" panose="05000000000000000000" pitchFamily="2" charset="2"/>
              <a:buNone/>
            </a:pPr>
            <a:r>
              <a:rPr lang="zh-CN" altLang="en-US" sz="2200" b="1" dirty="0">
                <a:solidFill>
                  <a:prstClr val="white"/>
                </a:solidFill>
                <a:latin typeface="腾讯体" panose="02010600010101010101" pitchFamily="2" charset="-122"/>
                <a:ea typeface="腾讯体" panose="02010600010101010101" pitchFamily="2" charset="-122"/>
                <a:cs typeface="微软雅黑" panose="020B0503020204020204" pitchFamily="34" charset="-122"/>
                <a:sym typeface="+mn-ea"/>
              </a:rPr>
              <a:t>中国华能西安</a:t>
            </a:r>
            <a:endParaRPr lang="en-US" altLang="zh-CN" sz="2200" b="1" dirty="0">
              <a:solidFill>
                <a:prstClr val="white"/>
              </a:solidFill>
              <a:latin typeface="腾讯体" panose="02010600010101010101" pitchFamily="2" charset="-122"/>
              <a:ea typeface="腾讯体" panose="02010600010101010101" pitchFamily="2" charset="-122"/>
              <a:cs typeface="微软雅黑" panose="020B0503020204020204" pitchFamily="34" charset="-122"/>
              <a:sym typeface="+mn-ea"/>
            </a:endParaRPr>
          </a:p>
          <a:p>
            <a:pPr algn="ctr">
              <a:buFont typeface="Wingdings" panose="05000000000000000000" pitchFamily="2" charset="2"/>
              <a:buNone/>
            </a:pPr>
            <a:r>
              <a:rPr lang="zh-CN" altLang="en-US" sz="2200" b="1" dirty="0">
                <a:solidFill>
                  <a:prstClr val="white"/>
                </a:solidFill>
                <a:latin typeface="腾讯体" panose="02010600010101010101" pitchFamily="2" charset="-122"/>
                <a:ea typeface="腾讯体" panose="02010600010101010101" pitchFamily="2" charset="-122"/>
                <a:cs typeface="微软雅黑" panose="020B0503020204020204" pitchFamily="34" charset="-122"/>
                <a:sym typeface="+mn-ea"/>
              </a:rPr>
              <a:t>热工研究院</a:t>
            </a:r>
            <a:endParaRPr lang="en-US" altLang="zh-CN" sz="2200" b="1" dirty="0">
              <a:solidFill>
                <a:prstClr val="white"/>
              </a:solidFill>
              <a:latin typeface="腾讯体" panose="02010600010101010101" pitchFamily="2" charset="-122"/>
              <a:ea typeface="腾讯体" panose="02010600010101010101" pitchFamily="2" charset="-122"/>
              <a:cs typeface="微软雅黑" panose="020B0503020204020204" pitchFamily="34" charset="-122"/>
              <a:sym typeface="+mn-ea"/>
            </a:endParaRPr>
          </a:p>
        </p:txBody>
      </p:sp>
      <p:sp>
        <p:nvSpPr>
          <p:cNvPr id="48" name="文本框 47"/>
          <p:cNvSpPr txBox="1"/>
          <p:nvPr/>
        </p:nvSpPr>
        <p:spPr>
          <a:xfrm>
            <a:off x="464553" y="4683384"/>
            <a:ext cx="3154680" cy="368300"/>
          </a:xfrm>
          <a:prstGeom prst="rect">
            <a:avLst/>
          </a:prstGeom>
          <a:noFill/>
        </p:spPr>
        <p:txBody>
          <a:bodyPr wrap="none" rtlCol="0" anchor="t">
            <a:spAutoFit/>
          </a:bodyPr>
          <a:lstStyle/>
          <a:p>
            <a:pPr algn="ctr">
              <a:buFont typeface="Wingdings" panose="05000000000000000000" pitchFamily="2" charset="2"/>
              <a:buNone/>
            </a:pPr>
            <a:r>
              <a:rPr lang="zh-CN" altLang="en-US" b="1" dirty="0">
                <a:latin typeface="微软雅黑" panose="020B0503020204020204" pitchFamily="34" charset="-122"/>
                <a:sym typeface="+mn-ea"/>
              </a:rPr>
              <a:t>（国家级热动技术研究机构）</a:t>
            </a:r>
            <a:endParaRPr lang="zh-CN" altLang="en-US" dirty="0"/>
          </a:p>
        </p:txBody>
      </p:sp>
      <p:grpSp>
        <p:nvGrpSpPr>
          <p:cNvPr id="54" name="组合 53"/>
          <p:cNvGrpSpPr>
            <a:grpSpLocks noChangeAspect="1"/>
          </p:cNvGrpSpPr>
          <p:nvPr/>
        </p:nvGrpSpPr>
        <p:grpSpPr>
          <a:xfrm>
            <a:off x="8957283" y="2138031"/>
            <a:ext cx="2385648" cy="2492590"/>
            <a:chOff x="6559286" y="2055374"/>
            <a:chExt cx="1892916" cy="1959577"/>
          </a:xfrm>
        </p:grpSpPr>
        <p:pic>
          <p:nvPicPr>
            <p:cNvPr id="55" name="图片 54"/>
            <p:cNvPicPr/>
            <p:nvPr/>
          </p:nvPicPr>
          <p:blipFill>
            <a:blip r:embed="rId5" cstate="print">
              <a:extLst>
                <a:ext uri="{BEBA8EAE-BF5A-486C-A8C5-ECC9F3942E4B}">
                  <a14:imgProps xmlns:a14="http://schemas.microsoft.com/office/drawing/2010/main">
                    <a14:imgLayer r:embed="rId6">
                      <a14:imgEffect>
                        <a14:brightnessContrast contrast="20000"/>
                      </a14:imgEffect>
                    </a14:imgLayer>
                  </a14:imgProps>
                </a:ext>
              </a:extLst>
            </a:blip>
            <a:srcRect/>
            <a:stretch>
              <a:fillRect/>
            </a:stretch>
          </p:blipFill>
          <p:spPr>
            <a:xfrm rot="10800000">
              <a:off x="7058252" y="2055374"/>
              <a:ext cx="1393950" cy="1959575"/>
            </a:xfrm>
            <a:prstGeom prst="rect">
              <a:avLst/>
            </a:prstGeom>
          </p:spPr>
          <p:style>
            <a:lnRef idx="2">
              <a:schemeClr val="dk1"/>
            </a:lnRef>
            <a:fillRef idx="1">
              <a:schemeClr val="lt1"/>
            </a:fillRef>
            <a:effectRef idx="0">
              <a:schemeClr val="dk1"/>
            </a:effectRef>
            <a:fontRef idx="minor">
              <a:schemeClr val="dk1"/>
            </a:fontRef>
          </p:style>
        </p:pic>
        <p:pic>
          <p:nvPicPr>
            <p:cNvPr id="56" name="图片 55"/>
            <p:cNvPicPr/>
            <p:nvPr/>
          </p:nvPicPr>
          <p:blipFill>
            <a:blip r:embed="rId7" cstate="print">
              <a:extLst>
                <a:ext uri="{BEBA8EAE-BF5A-486C-A8C5-ECC9F3942E4B}">
                  <a14:imgProps xmlns:a14="http://schemas.microsoft.com/office/drawing/2010/main">
                    <a14:imgLayer r:embed="rId8">
                      <a14:imgEffect>
                        <a14:brightnessContrast contrast="20000"/>
                      </a14:imgEffect>
                    </a14:imgLayer>
                  </a14:imgProps>
                </a:ext>
              </a:extLst>
            </a:blip>
            <a:srcRect/>
            <a:stretch>
              <a:fillRect/>
            </a:stretch>
          </p:blipFill>
          <p:spPr>
            <a:xfrm rot="10800000">
              <a:off x="6559286" y="2055376"/>
              <a:ext cx="1393950" cy="1959575"/>
            </a:xfrm>
            <a:prstGeom prst="rect">
              <a:avLst/>
            </a:prstGeom>
          </p:spPr>
          <p:style>
            <a:lnRef idx="2">
              <a:schemeClr val="dk1"/>
            </a:lnRef>
            <a:fillRef idx="1">
              <a:schemeClr val="lt1"/>
            </a:fillRef>
            <a:effectRef idx="0">
              <a:schemeClr val="dk1"/>
            </a:effectRef>
            <a:fontRef idx="minor">
              <a:schemeClr val="dk1"/>
            </a:fontRef>
          </p:style>
        </p:pic>
      </p:grpSp>
      <p:sp>
        <p:nvSpPr>
          <p:cNvPr id="59" name="文本框 58"/>
          <p:cNvSpPr txBox="1"/>
          <p:nvPr/>
        </p:nvSpPr>
        <p:spPr>
          <a:xfrm>
            <a:off x="8957283" y="1131959"/>
            <a:ext cx="2385648" cy="846000"/>
          </a:xfrm>
          <a:prstGeom prst="roundRect">
            <a:avLst/>
          </a:prstGeom>
          <a:solidFill>
            <a:srgbClr val="FF0000"/>
          </a:solidFill>
        </p:spPr>
        <p:txBody>
          <a:bodyPr wrap="square" rtlCol="0" anchor="ctr" anchorCtr="0">
            <a:noAutofit/>
          </a:bodyPr>
          <a:lstStyle/>
          <a:p>
            <a:pPr algn="ctr"/>
            <a:r>
              <a:rPr lang="zh-CN" altLang="en-US" sz="2200" b="1" dirty="0">
                <a:solidFill>
                  <a:prstClr val="white"/>
                </a:solidFill>
                <a:latin typeface="腾讯体" panose="02010600010101010101" pitchFamily="2" charset="-122"/>
                <a:ea typeface="腾讯体" panose="02010600010101010101" pitchFamily="2" charset="-122"/>
                <a:sym typeface="+mn-ea"/>
              </a:rPr>
              <a:t>陕西海通化工机械有限公司</a:t>
            </a:r>
            <a:endParaRPr lang="zh-CN" altLang="en-US" sz="2200" b="1" dirty="0">
              <a:solidFill>
                <a:prstClr val="white"/>
              </a:solidFill>
              <a:latin typeface="腾讯体" panose="02010600010101010101" pitchFamily="2" charset="-122"/>
              <a:ea typeface="腾讯体" panose="02010600010101010101" pitchFamily="2" charset="-122"/>
              <a:sym typeface="+mn-ea"/>
            </a:endParaRPr>
          </a:p>
        </p:txBody>
      </p:sp>
      <p:sp>
        <p:nvSpPr>
          <p:cNvPr id="50" name="文本框 49"/>
          <p:cNvSpPr txBox="1"/>
          <p:nvPr/>
        </p:nvSpPr>
        <p:spPr>
          <a:xfrm>
            <a:off x="8880107" y="4683384"/>
            <a:ext cx="2540000" cy="369332"/>
          </a:xfrm>
          <a:prstGeom prst="rect">
            <a:avLst/>
          </a:prstGeom>
          <a:noFill/>
        </p:spPr>
        <p:txBody>
          <a:bodyPr wrap="square" lIns="0" rIns="0" rtlCol="0" anchor="t">
            <a:spAutoFit/>
          </a:bodyPr>
          <a:lstStyle/>
          <a:p>
            <a:pPr algn="ctr"/>
            <a:r>
              <a:rPr lang="zh-CN" altLang="en-US" b="1" dirty="0">
                <a:latin typeface="微软雅黑" panose="020B0503020204020204" pitchFamily="34" charset="-122"/>
                <a:sym typeface="+mn-ea"/>
              </a:rPr>
              <a:t>（中国石油二级供应商）</a:t>
            </a:r>
            <a:endParaRPr lang="zh-CN" altLang="en-US" dirty="0"/>
          </a:p>
        </p:txBody>
      </p:sp>
      <p:sp>
        <p:nvSpPr>
          <p:cNvPr id="49" name="文本框 48"/>
          <p:cNvSpPr txBox="1"/>
          <p:nvPr/>
        </p:nvSpPr>
        <p:spPr>
          <a:xfrm>
            <a:off x="259893" y="5349676"/>
            <a:ext cx="3564000" cy="1260000"/>
          </a:xfrm>
          <a:prstGeom prst="roundRect">
            <a:avLst/>
          </a:prstGeom>
          <a:noFill/>
          <a:ln w="28575">
            <a:solidFill>
              <a:schemeClr val="bg1"/>
            </a:solidFill>
          </a:ln>
        </p:spPr>
        <p:txBody>
          <a:bodyPr wrap="square" rtlCol="0" anchor="ctr" anchorCtr="0">
            <a:noAutofit/>
          </a:bodyPr>
          <a:lstStyle/>
          <a:p>
            <a:pPr algn="just">
              <a:lnSpc>
                <a:spcPct val="125000"/>
              </a:lnSpc>
            </a:pPr>
            <a:r>
              <a:rPr lang="zh-CN" altLang="en-US" b="1" dirty="0">
                <a:solidFill>
                  <a:prstClr val="white"/>
                </a:solidFill>
                <a:latin typeface="微软雅黑" panose="020B0503020204020204" pitchFamily="34" charset="-122"/>
                <a:cs typeface="Times New Roman" panose="02020603050405020304" pitchFamily="18" charset="0"/>
                <a:sym typeface="+mn-ea"/>
              </a:rPr>
              <a:t>在</a:t>
            </a:r>
            <a:r>
              <a:rPr lang="zh-CN" altLang="en-US" b="1" dirty="0">
                <a:solidFill>
                  <a:srgbClr val="FFC000"/>
                </a:solidFill>
                <a:latin typeface="微软雅黑" panose="020B0503020204020204" pitchFamily="34" charset="-122"/>
                <a:cs typeface="Times New Roman" panose="02020603050405020304" pitchFamily="18" charset="0"/>
                <a:sym typeface="+mn-ea"/>
              </a:rPr>
              <a:t>湿法除尘、脱硫脱硝</a:t>
            </a:r>
            <a:r>
              <a:rPr lang="zh-CN" altLang="en-US" b="1" dirty="0">
                <a:solidFill>
                  <a:prstClr val="white"/>
                </a:solidFill>
                <a:latin typeface="微软雅黑" panose="020B0503020204020204" pitchFamily="34" charset="-122"/>
                <a:cs typeface="Times New Roman" panose="02020603050405020304" pitchFamily="18" charset="0"/>
                <a:sym typeface="+mn-ea"/>
              </a:rPr>
              <a:t>等方面开展合作研发</a:t>
            </a:r>
            <a:r>
              <a:rPr lang="zh-CN" altLang="en-US" b="1" dirty="0">
                <a:solidFill>
                  <a:prstClr val="white"/>
                </a:solidFill>
                <a:latin typeface="微软雅黑" panose="020B0503020204020204" pitchFamily="34" charset="-122"/>
                <a:cs typeface="Times New Roman" panose="02020603050405020304" pitchFamily="18" charset="0"/>
                <a:sym typeface="+mn-ea"/>
              </a:rPr>
              <a:t>，</a:t>
            </a:r>
            <a:r>
              <a:rPr lang="zh-CN" altLang="en-US" b="1" dirty="0">
                <a:solidFill>
                  <a:prstClr val="white"/>
                </a:solidFill>
                <a:latin typeface="微软雅黑" panose="020B0503020204020204" pitchFamily="34" charset="-122"/>
              </a:rPr>
              <a:t>为后期工业领域业务拓展奠定技术基础和市场基础</a:t>
            </a:r>
            <a:endParaRPr lang="zh-CN" altLang="en-US" b="1" dirty="0">
              <a:solidFill>
                <a:prstClr val="white"/>
              </a:solidFill>
              <a:latin typeface="微软雅黑" panose="020B0503020204020204" pitchFamily="34" charset="-122"/>
              <a:cs typeface="Times New Roman" panose="02020603050405020304" pitchFamily="18" charset="0"/>
              <a:sym typeface="+mn-ea"/>
            </a:endParaRPr>
          </a:p>
        </p:txBody>
      </p:sp>
      <p:grpSp>
        <p:nvGrpSpPr>
          <p:cNvPr id="63" name="组合 62"/>
          <p:cNvGrpSpPr/>
          <p:nvPr/>
        </p:nvGrpSpPr>
        <p:grpSpPr>
          <a:xfrm>
            <a:off x="4904184" y="2138035"/>
            <a:ext cx="2385648" cy="2492585"/>
            <a:chOff x="5209728" y="2072332"/>
            <a:chExt cx="1954069" cy="1953735"/>
          </a:xfrm>
        </p:grpSpPr>
        <p:pic>
          <p:nvPicPr>
            <p:cNvPr id="64" name="图片 63"/>
            <p:cNvPicPr/>
            <p:nvPr/>
          </p:nvPicPr>
          <p:blipFill rotWithShape="1">
            <a:blip r:embed="rId9" cstate="print">
              <a:extLst>
                <a:ext uri="{BEBA8EAE-BF5A-486C-A8C5-ECC9F3942E4B}">
                  <a14:imgProps xmlns:a14="http://schemas.microsoft.com/office/drawing/2010/main">
                    <a14:imgLayer r:embed="rId10">
                      <a14:imgEffect>
                        <a14:brightnessContrast contrast="20000"/>
                      </a14:imgEffect>
                      <a14:imgEffect>
                        <a14:colorTemperature colorTemp="7200"/>
                      </a14:imgEffect>
                      <a14:imgEffect>
                        <a14:saturation sat="66000"/>
                      </a14:imgEffect>
                    </a14:imgLayer>
                  </a14:imgProps>
                </a:ext>
              </a:extLst>
            </a:blip>
            <a:srcRect/>
            <a:stretch>
              <a:fillRect/>
            </a:stretch>
          </p:blipFill>
          <p:spPr>
            <a:xfrm rot="10800000">
              <a:off x="5724814" y="2072332"/>
              <a:ext cx="1438983" cy="1953734"/>
            </a:xfrm>
            <a:prstGeom prst="rect">
              <a:avLst/>
            </a:prstGeom>
          </p:spPr>
          <p:style>
            <a:lnRef idx="2">
              <a:schemeClr val="dk1"/>
            </a:lnRef>
            <a:fillRef idx="1">
              <a:schemeClr val="lt1"/>
            </a:fillRef>
            <a:effectRef idx="0">
              <a:schemeClr val="dk1"/>
            </a:effectRef>
            <a:fontRef idx="minor">
              <a:schemeClr val="dk1"/>
            </a:fontRef>
          </p:style>
        </p:pic>
        <p:pic>
          <p:nvPicPr>
            <p:cNvPr id="65" name="图片 64"/>
            <p:cNvPicPr/>
            <p:nvPr/>
          </p:nvPicPr>
          <p:blipFill rotWithShape="1">
            <a:blip r:embed="rId11" cstate="print">
              <a:extLst>
                <a:ext uri="{BEBA8EAE-BF5A-486C-A8C5-ECC9F3942E4B}">
                  <a14:imgProps xmlns:a14="http://schemas.microsoft.com/office/drawing/2010/main">
                    <a14:imgLayer r:embed="rId12">
                      <a14:imgEffect>
                        <a14:saturation sat="66000"/>
                      </a14:imgEffect>
                    </a14:imgLayer>
                  </a14:imgProps>
                </a:ext>
              </a:extLst>
            </a:blip>
            <a:srcRect/>
            <a:stretch>
              <a:fillRect/>
            </a:stretch>
          </p:blipFill>
          <p:spPr>
            <a:xfrm rot="10800000">
              <a:off x="5209728" y="2072333"/>
              <a:ext cx="1438983" cy="1953734"/>
            </a:xfrm>
            <a:prstGeom prst="rect">
              <a:avLst/>
            </a:prstGeom>
          </p:spPr>
          <p:style>
            <a:lnRef idx="2">
              <a:schemeClr val="dk1"/>
            </a:lnRef>
            <a:fillRef idx="1">
              <a:schemeClr val="lt1"/>
            </a:fillRef>
            <a:effectRef idx="0">
              <a:schemeClr val="dk1"/>
            </a:effectRef>
            <a:fontRef idx="minor">
              <a:schemeClr val="dk1"/>
            </a:fontRef>
          </p:style>
        </p:pic>
      </p:grpSp>
      <p:sp>
        <p:nvSpPr>
          <p:cNvPr id="68" name="文本框 67"/>
          <p:cNvSpPr txBox="1"/>
          <p:nvPr/>
        </p:nvSpPr>
        <p:spPr>
          <a:xfrm>
            <a:off x="4902912" y="1132193"/>
            <a:ext cx="2385649" cy="846000"/>
          </a:xfrm>
          <a:prstGeom prst="roundRect">
            <a:avLst/>
          </a:prstGeom>
          <a:solidFill>
            <a:srgbClr val="FF0000"/>
          </a:solidFill>
        </p:spPr>
        <p:txBody>
          <a:bodyPr wrap="square" rtlCol="0" anchor="ctr" anchorCtr="0">
            <a:noAutofit/>
          </a:bodyPr>
          <a:lstStyle/>
          <a:p>
            <a:pPr algn="ctr"/>
            <a:r>
              <a:rPr lang="zh-CN" altLang="en-US" sz="2200" b="1" dirty="0">
                <a:solidFill>
                  <a:prstClr val="white"/>
                </a:solidFill>
                <a:latin typeface="腾讯体" panose="02010600010101010101" pitchFamily="2" charset="-122"/>
                <a:ea typeface="腾讯体" panose="02010600010101010101" pitchFamily="2" charset="-122"/>
                <a:sym typeface="+mn-ea"/>
              </a:rPr>
              <a:t>陕西省宝鸡峡</a:t>
            </a:r>
            <a:endParaRPr lang="zh-CN" altLang="en-US" sz="2200" b="1" dirty="0">
              <a:solidFill>
                <a:prstClr val="white"/>
              </a:solidFill>
              <a:latin typeface="腾讯体" panose="02010600010101010101" pitchFamily="2" charset="-122"/>
              <a:ea typeface="腾讯体" panose="02010600010101010101" pitchFamily="2" charset="-122"/>
              <a:sym typeface="+mn-ea"/>
            </a:endParaRPr>
          </a:p>
          <a:p>
            <a:pPr algn="ctr"/>
            <a:r>
              <a:rPr lang="zh-CN" altLang="en-US" sz="2200" b="1" dirty="0">
                <a:solidFill>
                  <a:prstClr val="white"/>
                </a:solidFill>
                <a:latin typeface="腾讯体" panose="02010600010101010101" pitchFamily="2" charset="-122"/>
                <a:ea typeface="腾讯体" panose="02010600010101010101" pitchFamily="2" charset="-122"/>
                <a:sym typeface="+mn-ea"/>
              </a:rPr>
              <a:t>引渭灌溉中心</a:t>
            </a:r>
            <a:endParaRPr lang="zh-CN" altLang="en-US" sz="2200" dirty="0">
              <a:solidFill>
                <a:srgbClr val="FFC000"/>
              </a:solidFill>
              <a:latin typeface="腾讯体" panose="02010600010101010101" pitchFamily="2" charset="-122"/>
              <a:ea typeface="腾讯体" panose="02010600010101010101" pitchFamily="2" charset="-122"/>
              <a:cs typeface="Ebrima" panose="02000000000000000000" pitchFamily="2" charset="0"/>
            </a:endParaRPr>
          </a:p>
        </p:txBody>
      </p:sp>
      <p:sp>
        <p:nvSpPr>
          <p:cNvPr id="69" name="文本框 68"/>
          <p:cNvSpPr txBox="1"/>
          <p:nvPr/>
        </p:nvSpPr>
        <p:spPr>
          <a:xfrm>
            <a:off x="4826080" y="4683384"/>
            <a:ext cx="2540000" cy="369332"/>
          </a:xfrm>
          <a:prstGeom prst="rect">
            <a:avLst/>
          </a:prstGeom>
          <a:noFill/>
        </p:spPr>
        <p:txBody>
          <a:bodyPr wrap="square" rtlCol="0" anchor="t">
            <a:spAutoFit/>
          </a:bodyPr>
          <a:lstStyle/>
          <a:p>
            <a:pPr algn="ctr"/>
            <a:r>
              <a:rPr lang="zh-CN" altLang="en-US" b="1" dirty="0">
                <a:latin typeface="微软雅黑" panose="020B0503020204020204" pitchFamily="34" charset="-122"/>
                <a:sym typeface="+mn-ea"/>
              </a:rPr>
              <a:t>（全国十大灌区之一）</a:t>
            </a:r>
            <a:endParaRPr lang="zh-CN" altLang="en-US" dirty="0"/>
          </a:p>
        </p:txBody>
      </p:sp>
      <p:sp>
        <p:nvSpPr>
          <p:cNvPr id="70" name="文本框 69"/>
          <p:cNvSpPr txBox="1"/>
          <p:nvPr/>
        </p:nvSpPr>
        <p:spPr>
          <a:xfrm>
            <a:off x="4314080" y="5349677"/>
            <a:ext cx="3564000" cy="1260000"/>
          </a:xfrm>
          <a:prstGeom prst="roundRect">
            <a:avLst/>
          </a:prstGeom>
          <a:noFill/>
          <a:ln w="28575">
            <a:solidFill>
              <a:schemeClr val="bg1"/>
            </a:solidFill>
          </a:ln>
        </p:spPr>
        <p:txBody>
          <a:bodyPr wrap="square" rtlCol="0" anchor="ctr" anchorCtr="0">
            <a:noAutofit/>
          </a:bodyPr>
          <a:lstStyle/>
          <a:p>
            <a:pPr algn="just">
              <a:lnSpc>
                <a:spcPct val="125000"/>
              </a:lnSpc>
            </a:pPr>
            <a:r>
              <a:rPr lang="zh-CN" altLang="en-US" b="1" dirty="0">
                <a:solidFill>
                  <a:prstClr val="white"/>
                </a:solidFill>
                <a:latin typeface="微软雅黑" panose="020B0503020204020204" pitchFamily="34" charset="-122"/>
                <a:cs typeface="Times New Roman" panose="02020603050405020304" pitchFamily="18" charset="0"/>
                <a:sym typeface="+mn-ea"/>
              </a:rPr>
              <a:t>预计</a:t>
            </a:r>
            <a:r>
              <a:rPr lang="en-US" altLang="zh-CN" b="1" dirty="0">
                <a:solidFill>
                  <a:prstClr val="white"/>
                </a:solidFill>
                <a:latin typeface="微软雅黑" panose="020B0503020204020204" pitchFamily="34" charset="-122"/>
                <a:cs typeface="Times New Roman" panose="02020603050405020304" pitchFamily="18" charset="0"/>
                <a:sym typeface="+mn-ea"/>
              </a:rPr>
              <a:t>2021</a:t>
            </a:r>
            <a:r>
              <a:rPr lang="zh-CN" altLang="en-US" b="1" dirty="0">
                <a:solidFill>
                  <a:prstClr val="white"/>
                </a:solidFill>
                <a:latin typeface="微软雅黑" panose="020B0503020204020204" pitchFamily="34" charset="-122"/>
                <a:cs typeface="Times New Roman" panose="02020603050405020304" pitchFamily="18" charset="0"/>
                <a:sym typeface="+mn-ea"/>
              </a:rPr>
              <a:t>年末进行设备的更换与调试，以确保春播时可以正式使用，</a:t>
            </a:r>
            <a:r>
              <a:rPr lang="zh-CN" altLang="en-US" b="1" dirty="0">
                <a:solidFill>
                  <a:srgbClr val="FFC000"/>
                </a:solidFill>
                <a:latin typeface="微软雅黑" panose="020B0503020204020204" pitchFamily="34" charset="-122"/>
                <a:cs typeface="Times New Roman" panose="02020603050405020304" pitchFamily="18" charset="0"/>
                <a:sym typeface="+mn-ea"/>
              </a:rPr>
              <a:t>促进农业生产提质增效</a:t>
            </a:r>
            <a:endParaRPr lang="zh-CN" altLang="en-US" b="1" dirty="0">
              <a:solidFill>
                <a:srgbClr val="FFC000"/>
              </a:solidFill>
              <a:latin typeface="微软雅黑" panose="020B0503020204020204" pitchFamily="34" charset="-122"/>
              <a:cs typeface="Times New Roman" panose="02020603050405020304" pitchFamily="18" charset="0"/>
              <a:sym typeface="+mn-ea"/>
            </a:endParaRPr>
          </a:p>
        </p:txBody>
      </p:sp>
      <p:sp>
        <p:nvSpPr>
          <p:cNvPr id="76" name="文本框 75"/>
          <p:cNvSpPr txBox="1"/>
          <p:nvPr/>
        </p:nvSpPr>
        <p:spPr>
          <a:xfrm>
            <a:off x="8368107" y="5349677"/>
            <a:ext cx="3564000" cy="1260000"/>
          </a:xfrm>
          <a:prstGeom prst="roundRect">
            <a:avLst/>
          </a:prstGeom>
          <a:noFill/>
          <a:ln w="28575">
            <a:solidFill>
              <a:schemeClr val="bg1"/>
            </a:solidFill>
          </a:ln>
        </p:spPr>
        <p:txBody>
          <a:bodyPr wrap="square" rtlCol="0" anchor="ctr" anchorCtr="0">
            <a:noAutofit/>
          </a:bodyPr>
          <a:lstStyle/>
          <a:p>
            <a:pPr algn="just">
              <a:lnSpc>
                <a:spcPct val="125000"/>
              </a:lnSpc>
            </a:pPr>
            <a:r>
              <a:rPr lang="zh-CN" altLang="en-US" b="1" dirty="0">
                <a:solidFill>
                  <a:prstClr val="white"/>
                </a:solidFill>
                <a:latin typeface="微软雅黑" panose="020B0503020204020204" pitchFamily="34" charset="-122"/>
                <a:cs typeface="Times New Roman" panose="02020603050405020304" pitchFamily="18" charset="0"/>
                <a:sym typeface="+mn-ea"/>
              </a:rPr>
              <a:t>主要应用于</a:t>
            </a:r>
            <a:r>
              <a:rPr lang="zh-CN" altLang="en-US" b="1" dirty="0">
                <a:solidFill>
                  <a:srgbClr val="FFC000"/>
                </a:solidFill>
                <a:latin typeface="微软雅黑" panose="020B0503020204020204" pitchFamily="34" charset="-122"/>
                <a:cs typeface="Times New Roman" panose="02020603050405020304" pitchFamily="18" charset="0"/>
                <a:sym typeface="+mn-ea"/>
              </a:rPr>
              <a:t>空冷式换热器冷端降温</a:t>
            </a:r>
            <a:r>
              <a:rPr lang="zh-CN" altLang="en-US" b="1" dirty="0">
                <a:solidFill>
                  <a:prstClr val="white"/>
                </a:solidFill>
                <a:latin typeface="微软雅黑" panose="020B0503020204020204" pitchFamily="34" charset="-122"/>
                <a:cs typeface="Times New Roman" panose="02020603050405020304" pitchFamily="18" charset="0"/>
                <a:sym typeface="+mn-ea"/>
              </a:rPr>
              <a:t>，提高产品附加值，计于划</a:t>
            </a:r>
            <a:r>
              <a:rPr lang="en-US" altLang="zh-CN" b="1" dirty="0">
                <a:solidFill>
                  <a:prstClr val="white"/>
                </a:solidFill>
                <a:latin typeface="微软雅黑" panose="020B0503020204020204" pitchFamily="34" charset="-122"/>
                <a:cs typeface="Times New Roman" panose="02020603050405020304" pitchFamily="18" charset="0"/>
                <a:sym typeface="+mn-ea"/>
              </a:rPr>
              <a:t>2022</a:t>
            </a:r>
            <a:r>
              <a:rPr lang="zh-CN" altLang="en-US" b="1" dirty="0">
                <a:solidFill>
                  <a:prstClr val="white"/>
                </a:solidFill>
                <a:latin typeface="微软雅黑" panose="020B0503020204020204" pitchFamily="34" charset="-122"/>
                <a:cs typeface="Times New Roman" panose="02020603050405020304" pitchFamily="18" charset="0"/>
                <a:sym typeface="+mn-ea"/>
              </a:rPr>
              <a:t>年底加入企业采购目录</a:t>
            </a:r>
            <a:endParaRPr lang="zh-CN" altLang="en-US" b="1" dirty="0">
              <a:solidFill>
                <a:prstClr val="white"/>
              </a:solidFill>
              <a:latin typeface="微软雅黑" panose="020B0503020204020204" pitchFamily="34" charset="-122"/>
              <a:cs typeface="Times New Roman" panose="02020603050405020304" pitchFamily="18" charset="0"/>
              <a:sym typeface="+mn-ea"/>
            </a:endParaRPr>
          </a:p>
        </p:txBody>
      </p:sp>
      <p:sp>
        <p:nvSpPr>
          <p:cNvPr id="80" name="文本框 79"/>
          <p:cNvSpPr txBox="1"/>
          <p:nvPr/>
        </p:nvSpPr>
        <p:spPr>
          <a:xfrm>
            <a:off x="281751" y="203229"/>
            <a:ext cx="4551246" cy="523220"/>
          </a:xfrm>
          <a:prstGeom prst="rect">
            <a:avLst/>
          </a:prstGeom>
          <a:noFill/>
        </p:spPr>
        <p:txBody>
          <a:bodyPr wrap="none" rtlCol="0">
            <a:spAutoFit/>
          </a:bodyPr>
          <a:lstStyle/>
          <a:p>
            <a:r>
              <a:rPr kumimoji="1" lang="zh-CN" altLang="en-US" sz="2800" b="1" dirty="0">
                <a:latin typeface="微软雅黑" panose="020B0503020204020204" pitchFamily="34" charset="-122"/>
                <a:cs typeface="+mn-ea"/>
                <a:sym typeface="+mn-lt"/>
              </a:rPr>
              <a:t>其他合作</a:t>
            </a:r>
            <a:r>
              <a:rPr kumimoji="1" lang="en-US" altLang="zh-CN" sz="2800" b="1" dirty="0">
                <a:latin typeface="微软雅黑" panose="020B0503020204020204" pitchFamily="34" charset="-122"/>
                <a:cs typeface="+mn-ea"/>
                <a:sym typeface="+mn-lt"/>
              </a:rPr>
              <a:t>——</a:t>
            </a:r>
            <a:r>
              <a:rPr kumimoji="1" lang="zh-CN" altLang="en-US" sz="2800" b="1" dirty="0">
                <a:latin typeface="微软雅黑" panose="020B0503020204020204" pitchFamily="34" charset="-122"/>
                <a:cs typeface="+mn-ea"/>
                <a:sym typeface="+mn-lt"/>
              </a:rPr>
              <a:t>产品应用广泛</a:t>
            </a:r>
            <a:endParaRPr lang="en-US" altLang="zh-CN" sz="2800" b="1" dirty="0">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373417" y="720056"/>
            <a:ext cx="3815080" cy="203830"/>
            <a:chOff x="6955790" y="1796414"/>
            <a:chExt cx="3815080" cy="203830"/>
          </a:xfrm>
        </p:grpSpPr>
        <p:sp>
          <p:nvSpPr>
            <p:cNvPr id="75" name="任意多边形: 形状 74"/>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76"/>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6" name="文本框 65"/>
          <p:cNvSpPr txBox="1"/>
          <p:nvPr/>
        </p:nvSpPr>
        <p:spPr>
          <a:xfrm>
            <a:off x="281751" y="203229"/>
            <a:ext cx="5490606" cy="523220"/>
          </a:xfrm>
          <a:prstGeom prst="rect">
            <a:avLst/>
          </a:prstGeom>
          <a:noFill/>
        </p:spPr>
        <p:txBody>
          <a:bodyPr wrap="none" rtlCol="0">
            <a:spAutoFit/>
          </a:bodyPr>
          <a:lstStyle/>
          <a:p>
            <a:r>
              <a:rPr kumimoji="1" lang="zh-CN" altLang="en-US" sz="2800" b="1" dirty="0">
                <a:solidFill>
                  <a:schemeClr val="bg1">
                    <a:lumMod val="95000"/>
                  </a:schemeClr>
                </a:solidFill>
                <a:latin typeface="+mj-ea"/>
                <a:cs typeface="+mn-ea"/>
                <a:sym typeface="+mn-lt"/>
              </a:rPr>
              <a:t>发展规划</a:t>
            </a:r>
            <a:r>
              <a:rPr kumimoji="1" lang="en-US" altLang="zh-CN" sz="2800" b="1" dirty="0">
                <a:solidFill>
                  <a:schemeClr val="bg1">
                    <a:lumMod val="95000"/>
                  </a:schemeClr>
                </a:solidFill>
                <a:latin typeface="+mj-ea"/>
                <a:cs typeface="+mn-ea"/>
                <a:sym typeface="+mn-lt"/>
              </a:rPr>
              <a:t>——</a:t>
            </a:r>
            <a:r>
              <a:rPr kumimoji="1" lang="zh-CN" altLang="en-US" sz="2800" b="1" dirty="0">
                <a:solidFill>
                  <a:schemeClr val="bg1">
                    <a:lumMod val="95000"/>
                  </a:schemeClr>
                </a:solidFill>
                <a:latin typeface="+mj-ea"/>
                <a:cs typeface="+mn-ea"/>
                <a:sym typeface="+mn-lt"/>
              </a:rPr>
              <a:t>争取</a:t>
            </a:r>
            <a:r>
              <a:rPr kumimoji="1" lang="en-US" altLang="zh-CN" sz="2800" b="1" dirty="0">
                <a:solidFill>
                  <a:schemeClr val="bg1">
                    <a:lumMod val="95000"/>
                  </a:schemeClr>
                </a:solidFill>
                <a:latin typeface="+mj-ea"/>
                <a:cs typeface="+mn-ea"/>
                <a:sym typeface="+mn-lt"/>
              </a:rPr>
              <a:t>5</a:t>
            </a:r>
            <a:r>
              <a:rPr kumimoji="1" lang="zh-CN" altLang="en-US" sz="2800" b="1" dirty="0">
                <a:solidFill>
                  <a:schemeClr val="bg1">
                    <a:lumMod val="95000"/>
                  </a:schemeClr>
                </a:solidFill>
                <a:latin typeface="+mj-ea"/>
                <a:cs typeface="+mn-ea"/>
                <a:sym typeface="+mn-lt"/>
              </a:rPr>
              <a:t>年内</a:t>
            </a:r>
            <a:r>
              <a:rPr kumimoji="1" lang="zh-CN" altLang="en-US" sz="2800" b="1" dirty="0">
                <a:solidFill>
                  <a:srgbClr val="FFC000"/>
                </a:solidFill>
                <a:latin typeface="+mj-ea"/>
                <a:cs typeface="+mn-ea"/>
                <a:sym typeface="+mn-lt"/>
              </a:rPr>
              <a:t>收入过亿</a:t>
            </a:r>
            <a:endParaRPr kumimoji="1" lang="zh-CN" altLang="en-US" sz="2800" b="1" dirty="0">
              <a:solidFill>
                <a:srgbClr val="FFC000"/>
              </a:solidFill>
              <a:latin typeface="+mj-ea"/>
              <a:ea typeface="+mj-ea"/>
              <a:cs typeface="+mn-ea"/>
              <a:sym typeface="+mn-lt"/>
            </a:endParaRPr>
          </a:p>
        </p:txBody>
      </p:sp>
      <p:sp>
        <p:nvSpPr>
          <p:cNvPr id="81" name="椭圆 80"/>
          <p:cNvSpPr/>
          <p:nvPr/>
        </p:nvSpPr>
        <p:spPr>
          <a:xfrm>
            <a:off x="377904" y="4604686"/>
            <a:ext cx="5184000" cy="540000"/>
          </a:xfrm>
          <a:prstGeom prst="ellipse">
            <a:avLst/>
          </a:prstGeom>
          <a:gradFill flip="none" rotWithShape="1">
            <a:gsLst>
              <a:gs pos="0">
                <a:srgbClr val="11D2FE">
                  <a:alpha val="0"/>
                </a:srgbClr>
              </a:gs>
              <a:gs pos="100000">
                <a:srgbClr val="11D2FE">
                  <a:alpha val="36000"/>
                </a:srgbClr>
              </a:gs>
            </a:gsLst>
            <a:lin ang="16200000" scaled="1"/>
            <a:tileRect/>
          </a:gradFill>
          <a:ln>
            <a:gradFill flip="none" rotWithShape="1">
              <a:gsLst>
                <a:gs pos="0">
                  <a:schemeClr val="accent2"/>
                </a:gs>
                <a:gs pos="100000">
                  <a:schemeClr val="accent2">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38148" y="5480988"/>
            <a:ext cx="5040001" cy="1080000"/>
            <a:chOff x="495298" y="5328588"/>
            <a:chExt cx="5040001" cy="1080000"/>
          </a:xfrm>
        </p:grpSpPr>
        <p:grpSp>
          <p:nvGrpSpPr>
            <p:cNvPr id="82" name="组合 81"/>
            <p:cNvGrpSpPr/>
            <p:nvPr/>
          </p:nvGrpSpPr>
          <p:grpSpPr>
            <a:xfrm>
              <a:off x="495298" y="5328588"/>
              <a:ext cx="5040001" cy="1080000"/>
              <a:chOff x="3374516" y="5119438"/>
              <a:chExt cx="2396363" cy="1165538"/>
            </a:xfrm>
          </p:grpSpPr>
          <p:sp>
            <p:nvSpPr>
              <p:cNvPr id="83" name="矩形: 剪去对角 27"/>
              <p:cNvSpPr/>
              <p:nvPr/>
            </p:nvSpPr>
            <p:spPr>
              <a:xfrm flipV="1">
                <a:off x="3385089" y="5129610"/>
                <a:ext cx="2376355" cy="1148927"/>
              </a:xfrm>
              <a:prstGeom prst="snip2DiagRect">
                <a:avLst>
                  <a:gd name="adj1" fmla="val 0"/>
                  <a:gd name="adj2" fmla="val 4066"/>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9525">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72000" bIns="0" rtlCol="0" anchor="t"/>
              <a:lstStyle/>
              <a:p>
                <a:pPr marL="342900" indent="-342900">
                  <a:lnSpc>
                    <a:spcPct val="120000"/>
                  </a:lnSpc>
                  <a:buFont typeface="Arial" panose="020B0604020202020204" pitchFamily="34" charset="0"/>
                  <a:buChar char="•"/>
                </a:pP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4" name="任意多边形: 形状 28"/>
              <p:cNvSpPr/>
              <p:nvPr/>
            </p:nvSpPr>
            <p:spPr>
              <a:xfrm rot="10800000">
                <a:off x="5360796" y="5729038"/>
                <a:ext cx="410083" cy="555938"/>
              </a:xfrm>
              <a:custGeom>
                <a:avLst/>
                <a:gdLst>
                  <a:gd name="connsiteX0" fmla="*/ 4721 w 112319"/>
                  <a:gd name="connsiteY0" fmla="*/ 152267 h 152267"/>
                  <a:gd name="connsiteX1" fmla="*/ 2381 w 112319"/>
                  <a:gd name="connsiteY1" fmla="*/ 152267 h 152267"/>
                  <a:gd name="connsiteX2" fmla="*/ 2381 w 112319"/>
                  <a:gd name="connsiteY2" fmla="*/ 118425 h 152267"/>
                  <a:gd name="connsiteX3" fmla="*/ 0 w 112319"/>
                  <a:gd name="connsiteY3" fmla="*/ 116044 h 152267"/>
                  <a:gd name="connsiteX4" fmla="*/ 0 w 112319"/>
                  <a:gd name="connsiteY4" fmla="*/ 44989 h 152267"/>
                  <a:gd name="connsiteX5" fmla="*/ 2381 w 112319"/>
                  <a:gd name="connsiteY5" fmla="*/ 42650 h 152267"/>
                  <a:gd name="connsiteX6" fmla="*/ 2381 w 112319"/>
                  <a:gd name="connsiteY6" fmla="*/ 28447 h 152267"/>
                  <a:gd name="connsiteX7" fmla="*/ 0 w 112319"/>
                  <a:gd name="connsiteY7" fmla="*/ 26066 h 152267"/>
                  <a:gd name="connsiteX8" fmla="*/ 0 w 112319"/>
                  <a:gd name="connsiteY8" fmla="*/ 14203 h 152267"/>
                  <a:gd name="connsiteX9" fmla="*/ 7102 w 112319"/>
                  <a:gd name="connsiteY9" fmla="*/ 7102 h 152267"/>
                  <a:gd name="connsiteX10" fmla="*/ 7102 w 112319"/>
                  <a:gd name="connsiteY10" fmla="*/ 4762 h 152267"/>
                  <a:gd name="connsiteX11" fmla="*/ 9483 w 112319"/>
                  <a:gd name="connsiteY11" fmla="*/ 2381 h 152267"/>
                  <a:gd name="connsiteX12" fmla="*/ 23685 w 112319"/>
                  <a:gd name="connsiteY12" fmla="*/ 2381 h 152267"/>
                  <a:gd name="connsiteX13" fmla="*/ 26024 w 112319"/>
                  <a:gd name="connsiteY13" fmla="*/ 0 h 152267"/>
                  <a:gd name="connsiteX14" fmla="*/ 112319 w 112319"/>
                  <a:gd name="connsiteY14" fmla="*/ 0 h 152267"/>
                  <a:gd name="connsiteX15" fmla="*/ 112319 w 112319"/>
                  <a:gd name="connsiteY15" fmla="*/ 2381 h 152267"/>
                  <a:gd name="connsiteX16" fmla="*/ 54471 w 112319"/>
                  <a:gd name="connsiteY16" fmla="*/ 2381 h 152267"/>
                  <a:gd name="connsiteX17" fmla="*/ 49710 w 112319"/>
                  <a:gd name="connsiteY17" fmla="*/ 7102 h 152267"/>
                  <a:gd name="connsiteX18" fmla="*/ 9483 w 112319"/>
                  <a:gd name="connsiteY18" fmla="*/ 7102 h 152267"/>
                  <a:gd name="connsiteX19" fmla="*/ 4721 w 112319"/>
                  <a:gd name="connsiteY19" fmla="*/ 11864 h 15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319" h="152267">
                    <a:moveTo>
                      <a:pt x="4721" y="152267"/>
                    </a:moveTo>
                    <a:lnTo>
                      <a:pt x="2381" y="152267"/>
                    </a:lnTo>
                    <a:lnTo>
                      <a:pt x="2381" y="118425"/>
                    </a:lnTo>
                    <a:lnTo>
                      <a:pt x="0" y="116044"/>
                    </a:lnTo>
                    <a:lnTo>
                      <a:pt x="0" y="44989"/>
                    </a:lnTo>
                    <a:lnTo>
                      <a:pt x="2381" y="42650"/>
                    </a:lnTo>
                    <a:lnTo>
                      <a:pt x="2381" y="28447"/>
                    </a:lnTo>
                    <a:lnTo>
                      <a:pt x="0" y="26066"/>
                    </a:lnTo>
                    <a:lnTo>
                      <a:pt x="0" y="14203"/>
                    </a:lnTo>
                    <a:lnTo>
                      <a:pt x="7102" y="7102"/>
                    </a:lnTo>
                    <a:lnTo>
                      <a:pt x="7102" y="4762"/>
                    </a:lnTo>
                    <a:lnTo>
                      <a:pt x="9483" y="2381"/>
                    </a:lnTo>
                    <a:lnTo>
                      <a:pt x="23685" y="2381"/>
                    </a:lnTo>
                    <a:lnTo>
                      <a:pt x="26024" y="0"/>
                    </a:lnTo>
                    <a:lnTo>
                      <a:pt x="112319" y="0"/>
                    </a:lnTo>
                    <a:lnTo>
                      <a:pt x="112319" y="2381"/>
                    </a:lnTo>
                    <a:lnTo>
                      <a:pt x="54471" y="2381"/>
                    </a:lnTo>
                    <a:lnTo>
                      <a:pt x="49710" y="7102"/>
                    </a:lnTo>
                    <a:lnTo>
                      <a:pt x="9483" y="7102"/>
                    </a:lnTo>
                    <a:lnTo>
                      <a:pt x="4721" y="11864"/>
                    </a:lnTo>
                    <a:close/>
                  </a:path>
                </a:pathLst>
              </a:custGeom>
              <a:solidFill>
                <a:schemeClr val="accent2"/>
              </a:solidFill>
              <a:ln w="4173" cap="flat">
                <a:noFill/>
                <a:prstDash val="solid"/>
                <a:miter/>
              </a:ln>
            </p:spPr>
            <p:txBody>
              <a:bodyPr wrap="square" rtlCol="0" anchor="ctr">
                <a:noAutofit/>
              </a:bodyPr>
              <a:lstStyle/>
              <a:p>
                <a:endParaRPr lang="zh-CN" altLang="en-US"/>
              </a:p>
            </p:txBody>
          </p:sp>
          <p:sp>
            <p:nvSpPr>
              <p:cNvPr id="85" name="任意多边形: 形状 117"/>
              <p:cNvSpPr/>
              <p:nvPr/>
            </p:nvSpPr>
            <p:spPr>
              <a:xfrm rot="10800000" flipH="1" flipV="1">
                <a:off x="3374516" y="5119438"/>
                <a:ext cx="410083" cy="555938"/>
              </a:xfrm>
              <a:custGeom>
                <a:avLst/>
                <a:gdLst>
                  <a:gd name="connsiteX0" fmla="*/ 4721 w 112319"/>
                  <a:gd name="connsiteY0" fmla="*/ 152267 h 152267"/>
                  <a:gd name="connsiteX1" fmla="*/ 2381 w 112319"/>
                  <a:gd name="connsiteY1" fmla="*/ 152267 h 152267"/>
                  <a:gd name="connsiteX2" fmla="*/ 2381 w 112319"/>
                  <a:gd name="connsiteY2" fmla="*/ 118425 h 152267"/>
                  <a:gd name="connsiteX3" fmla="*/ 0 w 112319"/>
                  <a:gd name="connsiteY3" fmla="*/ 116044 h 152267"/>
                  <a:gd name="connsiteX4" fmla="*/ 0 w 112319"/>
                  <a:gd name="connsiteY4" fmla="*/ 44989 h 152267"/>
                  <a:gd name="connsiteX5" fmla="*/ 2381 w 112319"/>
                  <a:gd name="connsiteY5" fmla="*/ 42650 h 152267"/>
                  <a:gd name="connsiteX6" fmla="*/ 2381 w 112319"/>
                  <a:gd name="connsiteY6" fmla="*/ 28447 h 152267"/>
                  <a:gd name="connsiteX7" fmla="*/ 0 w 112319"/>
                  <a:gd name="connsiteY7" fmla="*/ 26066 h 152267"/>
                  <a:gd name="connsiteX8" fmla="*/ 0 w 112319"/>
                  <a:gd name="connsiteY8" fmla="*/ 14203 h 152267"/>
                  <a:gd name="connsiteX9" fmla="*/ 7102 w 112319"/>
                  <a:gd name="connsiteY9" fmla="*/ 7102 h 152267"/>
                  <a:gd name="connsiteX10" fmla="*/ 7102 w 112319"/>
                  <a:gd name="connsiteY10" fmla="*/ 4762 h 152267"/>
                  <a:gd name="connsiteX11" fmla="*/ 9483 w 112319"/>
                  <a:gd name="connsiteY11" fmla="*/ 2381 h 152267"/>
                  <a:gd name="connsiteX12" fmla="*/ 23685 w 112319"/>
                  <a:gd name="connsiteY12" fmla="*/ 2381 h 152267"/>
                  <a:gd name="connsiteX13" fmla="*/ 26024 w 112319"/>
                  <a:gd name="connsiteY13" fmla="*/ 0 h 152267"/>
                  <a:gd name="connsiteX14" fmla="*/ 112319 w 112319"/>
                  <a:gd name="connsiteY14" fmla="*/ 0 h 152267"/>
                  <a:gd name="connsiteX15" fmla="*/ 112319 w 112319"/>
                  <a:gd name="connsiteY15" fmla="*/ 2381 h 152267"/>
                  <a:gd name="connsiteX16" fmla="*/ 54471 w 112319"/>
                  <a:gd name="connsiteY16" fmla="*/ 2381 h 152267"/>
                  <a:gd name="connsiteX17" fmla="*/ 49710 w 112319"/>
                  <a:gd name="connsiteY17" fmla="*/ 7102 h 152267"/>
                  <a:gd name="connsiteX18" fmla="*/ 9483 w 112319"/>
                  <a:gd name="connsiteY18" fmla="*/ 7102 h 152267"/>
                  <a:gd name="connsiteX19" fmla="*/ 4721 w 112319"/>
                  <a:gd name="connsiteY19" fmla="*/ 11864 h 15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319" h="152267">
                    <a:moveTo>
                      <a:pt x="4721" y="152267"/>
                    </a:moveTo>
                    <a:lnTo>
                      <a:pt x="2381" y="152267"/>
                    </a:lnTo>
                    <a:lnTo>
                      <a:pt x="2381" y="118425"/>
                    </a:lnTo>
                    <a:lnTo>
                      <a:pt x="0" y="116044"/>
                    </a:lnTo>
                    <a:lnTo>
                      <a:pt x="0" y="44989"/>
                    </a:lnTo>
                    <a:lnTo>
                      <a:pt x="2381" y="42650"/>
                    </a:lnTo>
                    <a:lnTo>
                      <a:pt x="2381" y="28447"/>
                    </a:lnTo>
                    <a:lnTo>
                      <a:pt x="0" y="26066"/>
                    </a:lnTo>
                    <a:lnTo>
                      <a:pt x="0" y="14203"/>
                    </a:lnTo>
                    <a:lnTo>
                      <a:pt x="7102" y="7102"/>
                    </a:lnTo>
                    <a:lnTo>
                      <a:pt x="7102" y="4762"/>
                    </a:lnTo>
                    <a:lnTo>
                      <a:pt x="9483" y="2381"/>
                    </a:lnTo>
                    <a:lnTo>
                      <a:pt x="23685" y="2381"/>
                    </a:lnTo>
                    <a:lnTo>
                      <a:pt x="26024" y="0"/>
                    </a:lnTo>
                    <a:lnTo>
                      <a:pt x="112319" y="0"/>
                    </a:lnTo>
                    <a:lnTo>
                      <a:pt x="112319" y="2381"/>
                    </a:lnTo>
                    <a:lnTo>
                      <a:pt x="54471" y="2381"/>
                    </a:lnTo>
                    <a:lnTo>
                      <a:pt x="49710" y="7102"/>
                    </a:lnTo>
                    <a:lnTo>
                      <a:pt x="9483" y="7102"/>
                    </a:lnTo>
                    <a:lnTo>
                      <a:pt x="4721" y="11864"/>
                    </a:lnTo>
                    <a:close/>
                  </a:path>
                </a:pathLst>
              </a:custGeom>
              <a:solidFill>
                <a:schemeClr val="accent2"/>
              </a:solidFill>
              <a:ln w="4173" cap="flat">
                <a:noFill/>
                <a:prstDash val="solid"/>
                <a:miter/>
              </a:ln>
            </p:spPr>
            <p:txBody>
              <a:bodyPr wrap="square" rtlCol="0" anchor="ctr">
                <a:noAutofit/>
              </a:bodyPr>
              <a:lstStyle/>
              <a:p>
                <a:endParaRPr lang="zh-CN" altLang="en-US"/>
              </a:p>
            </p:txBody>
          </p:sp>
        </p:grpSp>
        <p:sp>
          <p:nvSpPr>
            <p:cNvPr id="86" name="文本框 47"/>
            <p:cNvSpPr txBox="1"/>
            <p:nvPr/>
          </p:nvSpPr>
          <p:spPr>
            <a:xfrm>
              <a:off x="495298" y="5380952"/>
              <a:ext cx="5040001" cy="977265"/>
            </a:xfrm>
            <a:prstGeom prst="rect">
              <a:avLst/>
            </a:prstGeom>
            <a:noFill/>
          </p:spPr>
          <p:txBody>
            <a:bodyPr wrap="square" rtlCol="0" anchor="t">
              <a:spAutoFit/>
            </a:bodyPr>
            <a:lstStyle/>
            <a:p>
              <a:pPr marL="0" marR="0" lvl="0" indent="0" algn="ctr" defTabSz="608965" rtl="0" eaLnBrk="1" fontAlgn="auto" latinLnBrk="0" hangingPunct="1">
                <a:lnSpc>
                  <a:spcPct val="120000"/>
                </a:lnSpc>
                <a:spcBef>
                  <a:spcPts val="0"/>
                </a:spcBef>
                <a:spcAft>
                  <a:spcPts val="0"/>
                </a:spcAft>
                <a:buClrTx/>
                <a:buSzTx/>
                <a:buFontTx/>
                <a:buNone/>
              </a:pP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2021</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年已签订</a:t>
              </a:r>
              <a:r>
                <a:rPr lang="en-US" altLang="zh-CN" sz="2400" b="1" dirty="0">
                  <a:solidFill>
                    <a:schemeClr val="accent4"/>
                  </a:solidFill>
                  <a:latin typeface="Times New Roman" panose="02020603050405020304" pitchFamily="18" charset="0"/>
                  <a:ea typeface="微软雅黑" panose="020B0503020204020204" pitchFamily="34" charset="-122"/>
                  <a:cs typeface="Times New Roman" panose="02020603050405020304" pitchFamily="18" charset="0"/>
                  <a:sym typeface="+mn-lt"/>
                </a:rPr>
                <a:t>710</a:t>
              </a:r>
              <a:r>
                <a:rPr lang="zh-CN" altLang="en-US" sz="2400" b="1" dirty="0">
                  <a:solidFill>
                    <a:schemeClr val="accent4"/>
                  </a:solidFill>
                  <a:latin typeface="Times New Roman" panose="02020603050405020304" pitchFamily="18" charset="0"/>
                  <a:ea typeface="微软雅黑" panose="020B0503020204020204" pitchFamily="34" charset="-122"/>
                  <a:cs typeface="Times New Roman" panose="02020603050405020304" pitchFamily="18" charset="0"/>
                  <a:sym typeface="+mn-lt"/>
                </a:rPr>
                <a:t>万</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意向合同</a:t>
              </a:r>
              <a:endPar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a:p>
              <a:pPr marL="0" marR="0" lvl="0" indent="0" algn="ctr" defTabSz="608965" rtl="0" eaLnBrk="1" fontAlgn="auto" latinLnBrk="0" hangingPunct="1">
                <a:lnSpc>
                  <a:spcPct val="120000"/>
                </a:lnSpc>
                <a:spcBef>
                  <a:spcPts val="0"/>
                </a:spcBef>
                <a:spcAft>
                  <a:spcPts val="0"/>
                </a:spcAft>
                <a:buClrTx/>
                <a:buSzTx/>
                <a:buFontTx/>
                <a:buNone/>
              </a:pPr>
              <a:r>
                <a:rPr lang="en-US" altLang="zh-CN"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2025</a:t>
              </a:r>
              <a:r>
                <a:rPr lang="zh-CN" altLang="en-US" sz="24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mn-lt"/>
                </a:rPr>
                <a:t>年公司收入预计</a:t>
              </a:r>
              <a:r>
                <a:rPr lang="zh-CN" altLang="en-US" sz="2400"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sym typeface="+mn-lt"/>
                </a:rPr>
                <a:t>过亿</a:t>
              </a:r>
              <a:endParaRPr lang="zh-CN" altLang="en-US" sz="2400"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sym typeface="+mn-lt"/>
              </a:endParaRPr>
            </a:p>
          </p:txBody>
        </p:sp>
      </p:grpSp>
      <p:sp>
        <p:nvSpPr>
          <p:cNvPr id="87" name="矩形: 剪去左右顶角 14"/>
          <p:cNvSpPr/>
          <p:nvPr/>
        </p:nvSpPr>
        <p:spPr>
          <a:xfrm>
            <a:off x="438149" y="1219200"/>
            <a:ext cx="5040000" cy="3528000"/>
          </a:xfrm>
          <a:prstGeom prst="snip2SameRect">
            <a:avLst>
              <a:gd name="adj1" fmla="val 10077"/>
              <a:gd name="adj2" fmla="val 0"/>
            </a:avLst>
          </a:prstGeom>
          <a:gradFill flip="none" rotWithShape="1">
            <a:gsLst>
              <a:gs pos="0">
                <a:srgbClr val="11D2FE">
                  <a:alpha val="0"/>
                </a:srgbClr>
              </a:gs>
              <a:gs pos="100000">
                <a:srgbClr val="11D2FE">
                  <a:alpha val="36000"/>
                </a:srgbClr>
              </a:gs>
            </a:gsLst>
            <a:lin ang="16200000" scaled="1"/>
            <a:tileRect/>
          </a:gradFill>
          <a:ln>
            <a:gradFill flip="none" rotWithShape="1">
              <a:gsLst>
                <a:gs pos="0">
                  <a:schemeClr val="accent2"/>
                </a:gs>
                <a:gs pos="100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p:cNvGrpSpPr/>
          <p:nvPr/>
        </p:nvGrpSpPr>
        <p:grpSpPr>
          <a:xfrm>
            <a:off x="-248248" y="471655"/>
            <a:ext cx="6134100" cy="4521626"/>
            <a:chOff x="6436288" y="923886"/>
            <a:chExt cx="5736186" cy="4521626"/>
          </a:xfrm>
        </p:grpSpPr>
        <p:graphicFrame>
          <p:nvGraphicFramePr>
            <p:cNvPr id="89" name="图表 88"/>
            <p:cNvGraphicFramePr/>
            <p:nvPr/>
          </p:nvGraphicFramePr>
          <p:xfrm>
            <a:off x="6436288" y="923886"/>
            <a:ext cx="5736186" cy="4521626"/>
          </p:xfrm>
          <a:graphic>
            <a:graphicData uri="http://schemas.openxmlformats.org/drawingml/2006/chart">
              <c:chart xmlns:c="http://schemas.openxmlformats.org/drawingml/2006/chart" xmlns:r="http://schemas.openxmlformats.org/officeDocument/2006/relationships" r:id="rId1"/>
            </a:graphicData>
          </a:graphic>
        </p:graphicFrame>
        <p:sp>
          <p:nvSpPr>
            <p:cNvPr id="91" name="矩形 90"/>
            <p:cNvSpPr/>
            <p:nvPr/>
          </p:nvSpPr>
          <p:spPr>
            <a:xfrm>
              <a:off x="10373027" y="2128256"/>
              <a:ext cx="1423554" cy="461665"/>
            </a:xfrm>
            <a:prstGeom prst="rect">
              <a:avLst/>
            </a:prstGeom>
            <a:noFill/>
          </p:spPr>
          <p:txBody>
            <a:bodyPr wrap="square" lIns="91440" tIns="45720" rIns="91440" bIns="45720">
              <a:spAutoFit/>
            </a:bodyPr>
            <a:lstStyle/>
            <a:p>
              <a:pPr algn="ctr"/>
              <a:r>
                <a:rPr lang="en-US" altLang="zh-CN" sz="2400" b="1" cap="none" spc="0" dirty="0">
                  <a:ln w="10160">
                    <a:noFill/>
                    <a:prstDash val="solid"/>
                  </a:ln>
                  <a:solidFill>
                    <a:srgbClr val="FFC000"/>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cap="none" spc="0" dirty="0">
                  <a:ln w="10160">
                    <a:noFill/>
                    <a:prstDash val="solid"/>
                  </a:ln>
                  <a:solidFill>
                    <a:srgbClr val="FFC000"/>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cs typeface="Times New Roman" panose="02020603050405020304" pitchFamily="18" charset="0"/>
                </a:rPr>
                <a:t>亿</a:t>
              </a:r>
              <a:endParaRPr lang="zh-CN" altLang="en-US" sz="2400" b="1" cap="none" spc="0" dirty="0">
                <a:ln w="10160">
                  <a:noFill/>
                  <a:prstDash val="solid"/>
                </a:ln>
                <a:solidFill>
                  <a:srgbClr val="FFC000"/>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2" name="组合 91"/>
            <p:cNvGrpSpPr/>
            <p:nvPr/>
          </p:nvGrpSpPr>
          <p:grpSpPr>
            <a:xfrm>
              <a:off x="7194568" y="4073269"/>
              <a:ext cx="1423554" cy="576000"/>
              <a:chOff x="12589528" y="3706322"/>
              <a:chExt cx="1423554" cy="576000"/>
            </a:xfrm>
          </p:grpSpPr>
          <p:sp>
            <p:nvSpPr>
              <p:cNvPr id="94" name="椭圆 93"/>
              <p:cNvSpPr/>
              <p:nvPr/>
            </p:nvSpPr>
            <p:spPr>
              <a:xfrm>
                <a:off x="12884745" y="3706322"/>
                <a:ext cx="833120" cy="576000"/>
              </a:xfrm>
              <a:prstGeom prst="ellipse">
                <a:avLst/>
              </a:prstGeom>
              <a:gradFill>
                <a:gsLst>
                  <a:gs pos="0">
                    <a:srgbClr val="ED7D31">
                      <a:alpha val="50000"/>
                    </a:srgbClr>
                  </a:gs>
                  <a:gs pos="50000">
                    <a:srgbClr val="00B0F0">
                      <a:alpha val="20000"/>
                    </a:srgbClr>
                  </a:gs>
                  <a:gs pos="100000">
                    <a:srgbClr val="ED7D31">
                      <a:alpha val="50000"/>
                    </a:srgbClr>
                  </a:gs>
                </a:gsLst>
                <a:lin ang="2700000" scaled="0"/>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矩形 94"/>
              <p:cNvSpPr/>
              <p:nvPr/>
            </p:nvSpPr>
            <p:spPr>
              <a:xfrm>
                <a:off x="12589528" y="3794267"/>
                <a:ext cx="1423554" cy="400110"/>
              </a:xfrm>
              <a:prstGeom prst="rect">
                <a:avLst/>
              </a:prstGeom>
              <a:noFill/>
            </p:spPr>
            <p:txBody>
              <a:bodyPr wrap="square" lIns="91440" tIns="45720" rIns="91440" bIns="45720">
                <a:spAutoFit/>
              </a:bodyPr>
              <a:lstStyle/>
              <a:p>
                <a:pPr algn="ctr"/>
                <a:r>
                  <a:rPr lang="en-US" altLang="zh-CN" sz="2000" b="1" cap="none" spc="0" dirty="0">
                    <a:ln w="10160">
                      <a:noFill/>
                      <a:prstDash val="solid"/>
                    </a:ln>
                    <a:solidFill>
                      <a:srgbClr val="3EF5FE"/>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cs typeface="Times New Roman" panose="02020603050405020304" pitchFamily="18" charset="0"/>
                  </a:rPr>
                  <a:t>71</a:t>
                </a:r>
                <a:r>
                  <a:rPr lang="en-US" sz="2000" b="1" cap="none" spc="0" dirty="0">
                    <a:ln w="10160">
                      <a:noFill/>
                      <a:prstDash val="solid"/>
                    </a:ln>
                    <a:solidFill>
                      <a:srgbClr val="3EF5FE"/>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000" b="1" cap="none" spc="0" dirty="0">
                    <a:ln w="10160">
                      <a:noFill/>
                      <a:prstDash val="solid"/>
                    </a:ln>
                    <a:solidFill>
                      <a:srgbClr val="3EF5FE"/>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cs typeface="Times New Roman" panose="02020603050405020304" pitchFamily="18" charset="0"/>
                  </a:rPr>
                  <a:t>万</a:t>
                </a:r>
                <a:endParaRPr lang="zh-CN" altLang="en-US" sz="2000" b="1" cap="none" spc="0" dirty="0">
                  <a:ln w="10160">
                    <a:noFill/>
                    <a:prstDash val="solid"/>
                  </a:ln>
                  <a:solidFill>
                    <a:srgbClr val="3EF5FE"/>
                  </a:solidFill>
                  <a:effectLst>
                    <a:outerShdw blurRad="38100" dist="22860" dir="5400000" algn="tl" rotWithShape="0">
                      <a:srgbClr val="000000">
                        <a:alpha val="30000"/>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3" name="上箭头 92"/>
            <p:cNvSpPr/>
            <p:nvPr/>
          </p:nvSpPr>
          <p:spPr>
            <a:xfrm rot="3392647">
              <a:off x="9411638" y="1855190"/>
              <a:ext cx="288000" cy="2880000"/>
            </a:xfrm>
            <a:prstGeom prst="upArrow">
              <a:avLst>
                <a:gd name="adj1" fmla="val 50000"/>
                <a:gd name="adj2" fmla="val 179892"/>
              </a:avLst>
            </a:prstGeom>
            <a:gradFill>
              <a:gsLst>
                <a:gs pos="60000">
                  <a:srgbClr val="ED7D31"/>
                </a:gs>
                <a:gs pos="0">
                  <a:srgbClr val="FF0000"/>
                </a:gs>
                <a:gs pos="100000">
                  <a:srgbClr val="FFFF00"/>
                </a:gs>
              </a:gsLst>
              <a:lin ang="3420000" scaled="0"/>
            </a:gradFill>
            <a:ln>
              <a:noFill/>
            </a:ln>
            <a:effectLst>
              <a:outerShdw blurRad="63500" dist="50800" dir="16800000" algn="ctr" rotWithShape="0">
                <a:srgbClr val="FF0066">
                  <a:alpha val="57255"/>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TextBox 110"/>
          <p:cNvSpPr txBox="1"/>
          <p:nvPr/>
        </p:nvSpPr>
        <p:spPr>
          <a:xfrm>
            <a:off x="6269211" y="175398"/>
            <a:ext cx="5511671" cy="578882"/>
          </a:xfrm>
          <a:prstGeom prst="roundRect">
            <a:avLst/>
          </a:prstGeom>
          <a:solidFill>
            <a:srgbClr val="FF0000"/>
          </a:solidFill>
        </p:spPr>
        <p:txBody>
          <a:bodyPr wrap="square" rtlCol="0" anchor="ctr" anchorCtr="0">
            <a:spAutoFit/>
          </a:bodyPr>
          <a:lstStyle/>
          <a:p>
            <a:pPr algn="ctr"/>
            <a:r>
              <a:rPr kumimoji="1" lang="zh-CN" altLang="en-US" sz="2800" b="1" dirty="0">
                <a:solidFill>
                  <a:prstClr val="white">
                    <a:lumMod val="95000"/>
                  </a:prstClr>
                </a:solidFill>
                <a:latin typeface="微软雅黑" panose="020B0503020204020204" pitchFamily="34" charset="-122"/>
                <a:cs typeface="+mn-ea"/>
                <a:sym typeface="+mn-lt"/>
              </a:rPr>
              <a:t>陕西通原科技有限公司</a:t>
            </a:r>
            <a:endParaRPr lang="zh-CN" altLang="en-US" sz="2800" b="1" spc="110" dirty="0">
              <a:solidFill>
                <a:prstClr val="white"/>
              </a:solidFill>
            </a:endParaRPr>
          </a:p>
        </p:txBody>
      </p:sp>
      <p:grpSp>
        <p:nvGrpSpPr>
          <p:cNvPr id="6" name="组合 5"/>
          <p:cNvGrpSpPr/>
          <p:nvPr/>
        </p:nvGrpSpPr>
        <p:grpSpPr>
          <a:xfrm>
            <a:off x="6226175" y="1363980"/>
            <a:ext cx="2921000" cy="3782695"/>
            <a:chOff x="6269211" y="3246076"/>
            <a:chExt cx="2603111" cy="3060001"/>
          </a:xfrm>
        </p:grpSpPr>
        <p:grpSp>
          <p:nvGrpSpPr>
            <p:cNvPr id="10" name="组合 9"/>
            <p:cNvGrpSpPr>
              <a:grpSpLocks noChangeAspect="1"/>
            </p:cNvGrpSpPr>
            <p:nvPr/>
          </p:nvGrpSpPr>
          <p:grpSpPr>
            <a:xfrm>
              <a:off x="6269211" y="3246077"/>
              <a:ext cx="2603111" cy="3060000"/>
              <a:chOff x="700573" y="3900493"/>
              <a:chExt cx="2019358" cy="2373792"/>
            </a:xfrm>
          </p:grpSpPr>
          <p:pic>
            <p:nvPicPr>
              <p:cNvPr id="48" name="图片 47" descr="文本&#10;&#10;中度可信度描述已自动生成"/>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 contrast="5000"/>
                        </a14:imgEffect>
                        <a14:imgEffect>
                          <a14:saturation sat="105000"/>
                        </a14:imgEffect>
                        <a14:imgEffect>
                          <a14:sharpenSoften amount="5000"/>
                        </a14:imgEffect>
                      </a14:imgLayer>
                    </a14:imgProps>
                  </a:ext>
                </a:extLst>
              </a:blip>
              <a:stretch>
                <a:fillRect/>
              </a:stretch>
            </p:blipFill>
            <p:spPr>
              <a:xfrm rot="16200000">
                <a:off x="640628" y="4194982"/>
                <a:ext cx="2373792" cy="1784814"/>
              </a:xfrm>
              <a:prstGeom prst="rect">
                <a:avLst/>
              </a:prstGeom>
            </p:spPr>
          </p:pic>
          <p:grpSp>
            <p:nvGrpSpPr>
              <p:cNvPr id="9" name="组合 8"/>
              <p:cNvGrpSpPr/>
              <p:nvPr/>
            </p:nvGrpSpPr>
            <p:grpSpPr>
              <a:xfrm>
                <a:off x="700573" y="3900493"/>
                <a:ext cx="1785600" cy="2372400"/>
                <a:chOff x="700573" y="3900493"/>
                <a:chExt cx="1785600" cy="2372400"/>
              </a:xfrm>
            </p:grpSpPr>
            <p:grpSp>
              <p:nvGrpSpPr>
                <p:cNvPr id="8" name="组合 7"/>
                <p:cNvGrpSpPr/>
                <p:nvPr/>
              </p:nvGrpSpPr>
              <p:grpSpPr>
                <a:xfrm>
                  <a:off x="700573" y="3900493"/>
                  <a:ext cx="1785600" cy="2372400"/>
                  <a:chOff x="-1286833" y="4081796"/>
                  <a:chExt cx="1785600" cy="2372400"/>
                </a:xfrm>
              </p:grpSpPr>
              <p:pic>
                <p:nvPicPr>
                  <p:cNvPr id="7" name="图片 6"/>
                  <p:cNvPicPr/>
                  <p:nvPr/>
                </p:nvPicPr>
                <p:blipFill rotWithShape="1">
                  <a:blip r:embed="rId4" cstate="print">
                    <a:extLst>
                      <a:ext uri="{BEBA8EAE-BF5A-486C-A8C5-ECC9F3942E4B}">
                        <a14:imgProps xmlns:a14="http://schemas.microsoft.com/office/drawing/2010/main">
                          <a14:imgLayer r:embed="rId5">
                            <a14:imgEffect>
                              <a14:brightnessContrast bright="3000"/>
                            </a14:imgEffect>
                            <a14:imgEffect>
                              <a14:colorTemperature colorTemp="5900"/>
                            </a14:imgEffect>
                          </a14:imgLayer>
                        </a14:imgProps>
                      </a:ext>
                    </a:extLst>
                  </a:blip>
                  <a:srcRect/>
                  <a:stretch>
                    <a:fillRect/>
                  </a:stretch>
                </p:blipFill>
                <p:spPr>
                  <a:xfrm rot="16200000">
                    <a:off x="-1580233" y="4375196"/>
                    <a:ext cx="2372400" cy="1785600"/>
                  </a:xfrm>
                  <a:prstGeom prst="rect">
                    <a:avLst/>
                  </a:prstGeom>
                </p:spPr>
              </p:pic>
              <p:pic>
                <p:nvPicPr>
                  <p:cNvPr id="5" name="图片 4" descr="表格&#10;&#10;描述已自动生成"/>
                  <p:cNvPicPr>
                    <a:picLocks noChangeAspect="1"/>
                  </p:cNvPicPr>
                  <p:nvPr/>
                </p:nvPicPr>
                <p:blipFill rotWithShape="1">
                  <a:blip r:embed="rId6" cstate="print">
                    <a:clrChange>
                      <a:clrFrom>
                        <a:srgbClr val="FFFFFF"/>
                      </a:clrFrom>
                      <a:clrTo>
                        <a:srgbClr val="FFFFFF">
                          <a:alpha val="0"/>
                        </a:srgbClr>
                      </a:clrTo>
                    </a:clrChange>
                  </a:blip>
                  <a:srcRect/>
                  <a:stretch>
                    <a:fillRect/>
                  </a:stretch>
                </p:blipFill>
                <p:spPr>
                  <a:xfrm>
                    <a:off x="-689000" y="4192663"/>
                    <a:ext cx="576000" cy="137644"/>
                  </a:xfrm>
                  <a:prstGeom prst="rect">
                    <a:avLst/>
                  </a:prstGeom>
                </p:spPr>
              </p:pic>
            </p:grpSp>
            <p:sp>
              <p:nvSpPr>
                <p:cNvPr id="50" name="矩形 49"/>
                <p:cNvSpPr/>
                <p:nvPr/>
              </p:nvSpPr>
              <p:spPr>
                <a:xfrm>
                  <a:off x="935116" y="4761198"/>
                  <a:ext cx="1343203" cy="33512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latin typeface="+mj-ea"/>
                      <a:ea typeface="+mj-ea"/>
                    </a:rPr>
                    <a:t>330</a:t>
                  </a:r>
                  <a:r>
                    <a:rPr lang="zh-CN" altLang="en-US" sz="2000" b="1" dirty="0">
                      <a:solidFill>
                        <a:srgbClr val="FF0000"/>
                      </a:solidFill>
                      <a:latin typeface="+mj-ea"/>
                      <a:ea typeface="+mj-ea"/>
                    </a:rPr>
                    <a:t>万</a:t>
                  </a:r>
                  <a:endParaRPr lang="zh-CN" altLang="en-US" sz="2000" b="1" dirty="0">
                    <a:solidFill>
                      <a:srgbClr val="FF0000"/>
                    </a:solidFill>
                    <a:latin typeface="+mj-ea"/>
                    <a:ea typeface="+mj-ea"/>
                  </a:endParaRPr>
                </a:p>
              </p:txBody>
            </p:sp>
          </p:grpSp>
        </p:grpSp>
        <p:sp>
          <p:nvSpPr>
            <p:cNvPr id="4" name="矩形 3"/>
            <p:cNvSpPr/>
            <p:nvPr/>
          </p:nvSpPr>
          <p:spPr>
            <a:xfrm>
              <a:off x="6269211" y="3246076"/>
              <a:ext cx="2603111" cy="30573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3" name="矩形 132"/>
          <p:cNvSpPr/>
          <p:nvPr/>
        </p:nvSpPr>
        <p:spPr>
          <a:xfrm>
            <a:off x="9295624" y="5514664"/>
            <a:ext cx="2541772" cy="977265"/>
          </a:xfrm>
          <a:prstGeom prst="rect">
            <a:avLst/>
          </a:prstGeom>
        </p:spPr>
        <p:txBody>
          <a:bodyPr wrap="square" lIns="0" rIns="0" anchor="ctr" anchorCtr="0">
            <a:spAutoFit/>
          </a:bodyPr>
          <a:lstStyle/>
          <a:p>
            <a:pPr algn="ctr">
              <a:lnSpc>
                <a:spcPct val="120000"/>
              </a:lnSpc>
            </a:pPr>
            <a:r>
              <a:rPr lang="zh-CN" altLang="en-US" sz="2400" b="1" dirty="0"/>
              <a:t>山西</a:t>
            </a:r>
            <a:r>
              <a:rPr lang="zh-CN" altLang="en-US" sz="2400" b="1" dirty="0">
                <a:latin typeface="+mj-ea"/>
                <a:ea typeface="+mj-ea"/>
              </a:rPr>
              <a:t>煤运</a:t>
            </a:r>
            <a:endParaRPr lang="zh-CN" altLang="en-US" sz="2400" b="1" dirty="0">
              <a:latin typeface="+mj-ea"/>
              <a:ea typeface="+mj-ea"/>
            </a:endParaRPr>
          </a:p>
          <a:p>
            <a:pPr algn="ctr">
              <a:lnSpc>
                <a:spcPct val="120000"/>
              </a:lnSpc>
            </a:pPr>
            <a:r>
              <a:rPr lang="en-US" altLang="zh-CN" sz="2400" b="1" dirty="0">
                <a:solidFill>
                  <a:srgbClr val="FF0000"/>
                </a:solidFill>
              </a:rPr>
              <a:t>380</a:t>
            </a:r>
            <a:r>
              <a:rPr lang="zh-CN" altLang="en-US" sz="2400" b="1" dirty="0">
                <a:solidFill>
                  <a:srgbClr val="FF0000"/>
                </a:solidFill>
              </a:rPr>
              <a:t>万</a:t>
            </a:r>
            <a:r>
              <a:rPr lang="zh-CN" altLang="en-US" sz="2400" b="1" dirty="0"/>
              <a:t>销售订单</a:t>
            </a:r>
            <a:endParaRPr lang="en-US" altLang="zh-CN" sz="2400" b="1" dirty="0"/>
          </a:p>
        </p:txBody>
      </p:sp>
      <p:sp>
        <p:nvSpPr>
          <p:cNvPr id="135" name="矩形 134"/>
          <p:cNvSpPr/>
          <p:nvPr/>
        </p:nvSpPr>
        <p:spPr>
          <a:xfrm>
            <a:off x="6384780" y="5497109"/>
            <a:ext cx="2603111" cy="977265"/>
          </a:xfrm>
          <a:prstGeom prst="rect">
            <a:avLst/>
          </a:prstGeom>
        </p:spPr>
        <p:txBody>
          <a:bodyPr wrap="square" lIns="0" rIns="0" anchor="ctr" anchorCtr="0">
            <a:spAutoFit/>
          </a:bodyPr>
          <a:lstStyle/>
          <a:p>
            <a:pPr algn="ctr">
              <a:lnSpc>
                <a:spcPct val="120000"/>
              </a:lnSpc>
            </a:pPr>
            <a:r>
              <a:rPr lang="zh-CN" altLang="en-US" sz="2400" b="1" dirty="0">
                <a:latin typeface="+mj-ea"/>
                <a:ea typeface="+mj-ea"/>
              </a:rPr>
              <a:t>哈电集团</a:t>
            </a:r>
            <a:endParaRPr lang="zh-CN" altLang="en-US" sz="2400" b="1" dirty="0">
              <a:latin typeface="+mj-ea"/>
              <a:ea typeface="+mj-ea"/>
            </a:endParaRPr>
          </a:p>
          <a:p>
            <a:pPr algn="ctr">
              <a:lnSpc>
                <a:spcPct val="120000"/>
              </a:lnSpc>
            </a:pPr>
            <a:r>
              <a:rPr lang="en-US" altLang="zh-CN" sz="2400" b="1" dirty="0">
                <a:solidFill>
                  <a:srgbClr val="FF0000"/>
                </a:solidFill>
                <a:latin typeface="+mj-ea"/>
                <a:ea typeface="+mj-ea"/>
              </a:rPr>
              <a:t>330</a:t>
            </a:r>
            <a:r>
              <a:rPr lang="zh-CN" altLang="en-US" sz="2400" b="1" dirty="0">
                <a:solidFill>
                  <a:srgbClr val="FF0000"/>
                </a:solidFill>
                <a:latin typeface="+mj-ea"/>
                <a:ea typeface="+mj-ea"/>
              </a:rPr>
              <a:t>万</a:t>
            </a:r>
            <a:r>
              <a:rPr lang="zh-CN" altLang="en-US" sz="2400" b="1" dirty="0">
                <a:latin typeface="+mj-ea"/>
                <a:ea typeface="+mj-ea"/>
              </a:rPr>
              <a:t>意向订单</a:t>
            </a:r>
            <a:endParaRPr lang="zh-CN" altLang="en-US" sz="2400" b="1" dirty="0">
              <a:latin typeface="+mj-ea"/>
              <a:ea typeface="+mj-ea"/>
            </a:endParaRPr>
          </a:p>
        </p:txBody>
      </p:sp>
      <p:grpSp>
        <p:nvGrpSpPr>
          <p:cNvPr id="20" name="组合 19"/>
          <p:cNvGrpSpPr/>
          <p:nvPr/>
        </p:nvGrpSpPr>
        <p:grpSpPr>
          <a:xfrm>
            <a:off x="9217660" y="1377950"/>
            <a:ext cx="2752090" cy="3776345"/>
            <a:chOff x="9239110" y="3246076"/>
            <a:chExt cx="2541774" cy="3059999"/>
          </a:xfrm>
        </p:grpSpPr>
        <p:grpSp>
          <p:nvGrpSpPr>
            <p:cNvPr id="11" name="组合 10"/>
            <p:cNvGrpSpPr/>
            <p:nvPr/>
          </p:nvGrpSpPr>
          <p:grpSpPr>
            <a:xfrm>
              <a:off x="9239110" y="3246076"/>
              <a:ext cx="2541774" cy="3059999"/>
              <a:chOff x="9239110" y="3246076"/>
              <a:chExt cx="2541774" cy="3059999"/>
            </a:xfrm>
          </p:grpSpPr>
          <p:grpSp>
            <p:nvGrpSpPr>
              <p:cNvPr id="2" name="组合 1"/>
              <p:cNvGrpSpPr>
                <a:grpSpLocks noChangeAspect="1"/>
              </p:cNvGrpSpPr>
              <p:nvPr/>
            </p:nvGrpSpPr>
            <p:grpSpPr>
              <a:xfrm>
                <a:off x="9403790" y="3246076"/>
                <a:ext cx="2377092" cy="3059999"/>
                <a:chOff x="820608" y="3920269"/>
                <a:chExt cx="1851664" cy="2383617"/>
              </a:xfrm>
            </p:grpSpPr>
            <p:pic>
              <p:nvPicPr>
                <p:cNvPr id="2050" name="Picture 2" descr="C:\Users\think\Desktop\山西煤运合同.jpg"/>
                <p:cNvPicPr>
                  <a:picLocks noChangeAspect="1" noChangeArrowheads="1"/>
                </p:cNvPicPr>
                <p:nvPr/>
              </p:nvPicPr>
              <p:blipFill>
                <a:blip r:embed="rId7" cstate="print"/>
                <a:srcRect/>
                <a:stretch>
                  <a:fillRect/>
                </a:stretch>
              </p:blipFill>
              <p:spPr bwMode="auto">
                <a:xfrm>
                  <a:off x="987161" y="3920269"/>
                  <a:ext cx="1685111" cy="2383617"/>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27"/>
                <p:cNvPicPr>
                  <a:picLocks noChangeAspect="1"/>
                </p:cNvPicPr>
                <p:nvPr/>
              </p:nvPicPr>
              <p:blipFill>
                <a:blip r:embed="rId8" cstate="print"/>
                <a:stretch>
                  <a:fillRect/>
                </a:stretch>
              </p:blipFill>
              <p:spPr>
                <a:xfrm rot="10800000">
                  <a:off x="820608" y="3920270"/>
                  <a:ext cx="1685111" cy="2383616"/>
                </a:xfrm>
                <a:prstGeom prst="rect">
                  <a:avLst/>
                </a:prstGeom>
              </p:spPr>
            </p:pic>
          </p:grpSp>
          <p:sp>
            <p:nvSpPr>
              <p:cNvPr id="112" name="矩形 111"/>
              <p:cNvSpPr/>
              <p:nvPr/>
            </p:nvSpPr>
            <p:spPr>
              <a:xfrm>
                <a:off x="9239110" y="3246076"/>
                <a:ext cx="2541774" cy="30573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a:grpSpLocks noChangeAspect="1"/>
            </p:cNvGrpSpPr>
            <p:nvPr/>
          </p:nvGrpSpPr>
          <p:grpSpPr>
            <a:xfrm>
              <a:off x="9259442" y="3271427"/>
              <a:ext cx="2124000" cy="3008394"/>
              <a:chOff x="9205388" y="3076253"/>
              <a:chExt cx="2575493" cy="3614154"/>
            </a:xfrm>
          </p:grpSpPr>
          <p:pic>
            <p:nvPicPr>
              <p:cNvPr id="52" name="图片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05388" y="3076253"/>
                <a:ext cx="2574000" cy="3614154"/>
              </a:xfrm>
              <a:prstGeom prst="rect">
                <a:avLst/>
              </a:prstGeom>
              <a:ln w="19050">
                <a:noFill/>
              </a:ln>
            </p:spPr>
          </p:pic>
          <p:pic>
            <p:nvPicPr>
              <p:cNvPr id="53" name="图片 52"/>
              <p:cNvPicPr>
                <a:picLocks noChangeAspect="1"/>
              </p:cNvPicPr>
              <p:nvPr/>
            </p:nvPicPr>
            <p:blipFill rotWithShape="1">
              <a:blip r:embed="rId10" cstate="hqprint">
                <a:clrChange>
                  <a:clrFrom>
                    <a:srgbClr val="FBFBFD"/>
                  </a:clrFrom>
                  <a:clrTo>
                    <a:srgbClr val="FBFBFD">
                      <a:alpha val="0"/>
                    </a:srgbClr>
                  </a:clrTo>
                </a:clrChange>
              </a:blip>
              <a:srcRect r="90991" b="46676"/>
              <a:stretch>
                <a:fillRect/>
              </a:stretch>
            </p:blipFill>
            <p:spPr>
              <a:xfrm rot="10800000">
                <a:off x="11548996" y="4744240"/>
                <a:ext cx="231885" cy="1944001"/>
              </a:xfrm>
              <a:prstGeom prst="rect">
                <a:avLst/>
              </a:prstGeom>
              <a:ln w="19050">
                <a:noFill/>
              </a:ln>
            </p:spPr>
          </p:pic>
        </p:grpSp>
        <p:sp>
          <p:nvSpPr>
            <p:cNvPr id="54" name="矩形 53"/>
            <p:cNvSpPr/>
            <p:nvPr/>
          </p:nvSpPr>
          <p:spPr>
            <a:xfrm>
              <a:off x="9589827" y="4407825"/>
              <a:ext cx="1486490" cy="4102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微软雅黑" panose="020B0503020204020204" pitchFamily="34" charset="-122"/>
                </a:rPr>
                <a:t>380</a:t>
              </a:r>
              <a:r>
                <a:rPr lang="zh-CN" altLang="en-US" sz="2400" b="1" dirty="0">
                  <a:solidFill>
                    <a:srgbClr val="FF0000"/>
                  </a:solidFill>
                  <a:latin typeface="微软雅黑" panose="020B0503020204020204" pitchFamily="34" charset="-122"/>
                </a:rPr>
                <a:t>万</a:t>
              </a:r>
              <a:endParaRPr lang="zh-CN" altLang="en-US" sz="2400" b="1" dirty="0">
                <a:solidFill>
                  <a:srgbClr val="FF0000"/>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73417" y="720056"/>
            <a:ext cx="3815080" cy="203830"/>
            <a:chOff x="6955790" y="1796414"/>
            <a:chExt cx="3815080" cy="203830"/>
          </a:xfrm>
        </p:grpSpPr>
        <p:sp>
          <p:nvSpPr>
            <p:cNvPr id="16" name="任意多边形: 形状 15"/>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任意多边形: 形状 17"/>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4" name="文本框 23"/>
          <p:cNvSpPr txBox="1"/>
          <p:nvPr/>
        </p:nvSpPr>
        <p:spPr>
          <a:xfrm>
            <a:off x="281751" y="203229"/>
            <a:ext cx="6705682" cy="523220"/>
          </a:xfrm>
          <a:prstGeom prst="rect">
            <a:avLst/>
          </a:prstGeom>
          <a:noFill/>
        </p:spPr>
        <p:txBody>
          <a:bodyPr wrap="none" rtlCol="0">
            <a:spAutoFit/>
          </a:bodyPr>
          <a:lstStyle/>
          <a:p>
            <a:r>
              <a:rPr kumimoji="1" lang="zh-CN" altLang="en-US" sz="2800" b="1" dirty="0">
                <a:solidFill>
                  <a:schemeClr val="bg1">
                    <a:lumMod val="95000"/>
                  </a:schemeClr>
                </a:solidFill>
                <a:latin typeface="+mj-ea"/>
                <a:ea typeface="+mj-ea"/>
                <a:cs typeface="+mn-ea"/>
                <a:sym typeface="+mn-lt"/>
              </a:rPr>
              <a:t>指导教师</a:t>
            </a:r>
            <a:r>
              <a:rPr kumimoji="1" lang="en-US" altLang="zh-CN" sz="2800" b="1" dirty="0">
                <a:solidFill>
                  <a:schemeClr val="bg1">
                    <a:lumMod val="95000"/>
                  </a:schemeClr>
                </a:solidFill>
                <a:latin typeface="+mj-ea"/>
                <a:ea typeface="+mj-ea"/>
                <a:cs typeface="+mn-ea"/>
                <a:sym typeface="+mn-lt"/>
              </a:rPr>
              <a:t>——</a:t>
            </a:r>
            <a:r>
              <a:rPr kumimoji="1" lang="zh-CN" altLang="en-US" sz="2800" b="1" dirty="0">
                <a:solidFill>
                  <a:schemeClr val="bg1">
                    <a:lumMod val="95000"/>
                  </a:schemeClr>
                </a:solidFill>
                <a:latin typeface="+mj-ea"/>
                <a:ea typeface="+mj-ea"/>
                <a:cs typeface="+mn-ea"/>
                <a:sym typeface="+mn-lt"/>
              </a:rPr>
              <a:t>经验丰富、全方位保驾护航</a:t>
            </a:r>
            <a:endParaRPr kumimoji="1" lang="zh-CN" altLang="en-US" sz="2800" b="1" dirty="0">
              <a:solidFill>
                <a:schemeClr val="bg1">
                  <a:lumMod val="95000"/>
                </a:schemeClr>
              </a:solidFill>
              <a:latin typeface="+mj-ea"/>
              <a:ea typeface="+mj-ea"/>
              <a:cs typeface="+mn-ea"/>
              <a:sym typeface="+mn-lt"/>
            </a:endParaRPr>
          </a:p>
        </p:txBody>
      </p:sp>
      <p:grpSp>
        <p:nvGrpSpPr>
          <p:cNvPr id="3" name="组合 2"/>
          <p:cNvGrpSpPr/>
          <p:nvPr/>
        </p:nvGrpSpPr>
        <p:grpSpPr>
          <a:xfrm>
            <a:off x="328940" y="1373831"/>
            <a:ext cx="4153459" cy="4461079"/>
            <a:chOff x="1124106" y="1200566"/>
            <a:chExt cx="4153459" cy="4461079"/>
          </a:xfrm>
        </p:grpSpPr>
        <p:sp>
          <p:nvSpPr>
            <p:cNvPr id="35" name="平行四边形 34"/>
            <p:cNvSpPr/>
            <p:nvPr/>
          </p:nvSpPr>
          <p:spPr>
            <a:xfrm>
              <a:off x="1958454" y="2418496"/>
              <a:ext cx="2894088" cy="403225"/>
            </a:xfrm>
            <a:prstGeom prst="parallelogram">
              <a:avLst/>
            </a:prstGeom>
            <a:gradFill flip="none" rotWithShape="1">
              <a:gsLst>
                <a:gs pos="1000">
                  <a:schemeClr val="accent1">
                    <a:alpha val="27000"/>
                  </a:schemeClr>
                </a:gs>
                <a:gs pos="100000">
                  <a:srgbClr val="4472C4">
                    <a:alpha val="100000"/>
                  </a:srgbClr>
                </a:gs>
                <a:gs pos="100000">
                  <a:schemeClr val="accent1">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b="1" dirty="0">
                <a:cs typeface="+mn-ea"/>
                <a:sym typeface="+mn-lt"/>
              </a:endParaRPr>
            </a:p>
          </p:txBody>
        </p:sp>
        <p:sp>
          <p:nvSpPr>
            <p:cNvPr id="7" name="TextBox 25"/>
            <p:cNvSpPr txBox="1"/>
            <p:nvPr/>
          </p:nvSpPr>
          <p:spPr>
            <a:xfrm>
              <a:off x="2003570" y="1734719"/>
              <a:ext cx="3273995" cy="645160"/>
            </a:xfrm>
            <a:prstGeom prst="rect">
              <a:avLst/>
            </a:prstGeom>
            <a:noFill/>
          </p:spPr>
          <p:txBody>
            <a:bodyPr wrap="square" rtlCol="0">
              <a:spAutoFit/>
            </a:bodyPr>
            <a:lstStyle/>
            <a:p>
              <a:pPr algn="ctr"/>
              <a:r>
                <a:rPr lang="zh-CN" altLang="en-US" sz="3600" b="1" dirty="0">
                  <a:solidFill>
                    <a:schemeClr val="accent4"/>
                  </a:solidFill>
                  <a:effectLst>
                    <a:outerShdw blurRad="50800" dist="38100" dir="2700000" algn="tl" rotWithShape="0">
                      <a:prstClr val="black">
                        <a:alpha val="40000"/>
                      </a:prstClr>
                    </a:outerShdw>
                  </a:effectLst>
                </a:rPr>
                <a:t>白博峰</a:t>
              </a:r>
              <a:endParaRPr lang="zh-CN" altLang="en-US" sz="3600" b="1" dirty="0">
                <a:solidFill>
                  <a:schemeClr val="accent4"/>
                </a:solidFill>
                <a:effectLst>
                  <a:outerShdw blurRad="50800" dist="38100" dir="2700000" algn="tl" rotWithShape="0">
                    <a:prstClr val="black">
                      <a:alpha val="40000"/>
                    </a:prstClr>
                  </a:outerShdw>
                </a:effectLst>
              </a:endParaRPr>
            </a:p>
          </p:txBody>
        </p:sp>
        <p:pic>
          <p:nvPicPr>
            <p:cNvPr id="14" name="图片 13"/>
            <p:cNvPicPr>
              <a:picLocks noChangeAspect="1"/>
            </p:cNvPicPr>
            <p:nvPr/>
          </p:nvPicPr>
          <p:blipFill>
            <a:blip r:embed="rId1" cstate="screen"/>
            <a:srcRect/>
            <a:stretch>
              <a:fillRect/>
            </a:stretch>
          </p:blipFill>
          <p:spPr>
            <a:xfrm>
              <a:off x="1124106" y="1200566"/>
              <a:ext cx="1537992" cy="1621155"/>
            </a:xfrm>
            <a:prstGeom prst="ellipse">
              <a:avLst/>
            </a:prstGeom>
            <a:ln w="12700" cmpd="sng">
              <a:solidFill>
                <a:schemeClr val="bg1"/>
              </a:solidFill>
              <a:prstDash val="solid"/>
            </a:ln>
          </p:spPr>
        </p:pic>
        <p:cxnSp>
          <p:nvCxnSpPr>
            <p:cNvPr id="26" name="直接连接符 25"/>
            <p:cNvCxnSpPr/>
            <p:nvPr/>
          </p:nvCxnSpPr>
          <p:spPr>
            <a:xfrm flipV="1">
              <a:off x="2520428" y="2418379"/>
              <a:ext cx="2332800" cy="117"/>
            </a:xfrm>
            <a:prstGeom prst="line">
              <a:avLst/>
            </a:prstGeom>
            <a:ln>
              <a:solidFill>
                <a:srgbClr val="0EBCFC"/>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124107" y="2899219"/>
              <a:ext cx="3722900" cy="461665"/>
            </a:xfrm>
            <a:prstGeom prst="rect">
              <a:avLst/>
            </a:prstGeom>
            <a:noFill/>
          </p:spPr>
          <p:txBody>
            <a:bodyPr wrap="square" rtlCol="0">
              <a:spAutoFit/>
            </a:bodyPr>
            <a:lstStyle/>
            <a:p>
              <a:pPr algn="ctr"/>
              <a:r>
                <a:rPr lang="zh-CN" altLang="en-US" sz="2400" b="1" dirty="0">
                  <a:solidFill>
                    <a:schemeClr val="accent4"/>
                  </a:solidFill>
                </a:rPr>
                <a:t>国家杰出青年基金获得者</a:t>
              </a:r>
              <a:endParaRPr lang="zh-CN" altLang="en-US" sz="2400" b="1" dirty="0">
                <a:solidFill>
                  <a:schemeClr val="accent4"/>
                </a:solidFill>
              </a:endParaRPr>
            </a:p>
          </p:txBody>
        </p:sp>
        <p:sp>
          <p:nvSpPr>
            <p:cNvPr id="69" name="Text Box 11"/>
            <p:cNvSpPr txBox="1"/>
            <p:nvPr/>
          </p:nvSpPr>
          <p:spPr>
            <a:xfrm>
              <a:off x="1319007" y="3930594"/>
              <a:ext cx="3528000" cy="1731051"/>
            </a:xfrm>
            <a:prstGeom prst="rect">
              <a:avLst/>
            </a:prstGeom>
            <a:gradFill>
              <a:gsLst>
                <a:gs pos="60000">
                  <a:schemeClr val="accent1">
                    <a:alpha val="27000"/>
                  </a:schemeClr>
                </a:gs>
                <a:gs pos="100000">
                  <a:schemeClr val="accent1">
                    <a:alpha val="0"/>
                  </a:schemeClr>
                </a:gs>
              </a:gsLst>
              <a:lin ang="5400000" scaled="0"/>
            </a:gradFill>
            <a:ln w="9525">
              <a:noFill/>
            </a:ln>
            <a:effectLst>
              <a:outerShdw blurRad="50800" dist="38100" dir="5400000" algn="t" rotWithShape="0">
                <a:prstClr val="black">
                  <a:alpha val="40000"/>
                </a:prstClr>
              </a:outerShdw>
            </a:effectLst>
          </p:spPr>
          <p:txBody>
            <a:bodyPr wrap="square">
              <a:spAutoFit/>
            </a:bodyPr>
            <a:lstStyle>
              <a:lvl1pPr marL="457200" indent="-457200" algn="l" rtl="0" eaLnBrk="0" fontAlgn="base" hangingPunct="0">
                <a:spcBef>
                  <a:spcPts val="125"/>
                </a:spcBef>
                <a:spcAft>
                  <a:spcPct val="0"/>
                </a:spcAft>
                <a:buFont typeface="Arial" panose="020B0604020202020204" pitchFamily="34" charset="0"/>
                <a:buChar char="•"/>
                <a:defRPr sz="4200" kern="1200">
                  <a:solidFill>
                    <a:schemeClr val="tx1"/>
                  </a:solidFill>
                  <a:latin typeface="+mn-lt"/>
                  <a:ea typeface="+mn-ea"/>
                  <a:cs typeface="+mn-cs"/>
                </a:defRPr>
              </a:lvl1pPr>
              <a:lvl2pPr marL="990600" indent="-381000" algn="l" rtl="0" eaLnBrk="0" fontAlgn="base" hangingPunct="0">
                <a:spcBef>
                  <a:spcPts val="125"/>
                </a:spcBef>
                <a:spcAft>
                  <a:spcPct val="0"/>
                </a:spcAft>
                <a:buFont typeface="Arial" panose="020B0604020202020204" pitchFamily="34" charset="0"/>
                <a:buChar char="–"/>
                <a:defRPr sz="3700" kern="1200">
                  <a:solidFill>
                    <a:schemeClr val="tx1"/>
                  </a:solidFill>
                  <a:latin typeface="+mn-lt"/>
                  <a:ea typeface="+mn-ea"/>
                  <a:cs typeface="+mn-cs"/>
                </a:defRPr>
              </a:lvl2pPr>
              <a:lvl3pPr marL="1524000" indent="-304800" algn="l" rtl="0" eaLnBrk="0" fontAlgn="base" hangingPunct="0">
                <a:spcBef>
                  <a:spcPts val="125"/>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4pPr>
              <a:lvl5pPr marL="27432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5pPr>
            </a:lstStyle>
            <a:p>
              <a:pPr algn="l">
                <a:lnSpc>
                  <a:spcPct val="150000"/>
                </a:lnSpc>
                <a:buSzPct val="80000"/>
                <a:buFont typeface="Wingdings" panose="05000000000000000000" pitchFamily="2" charset="2"/>
                <a:buChar char="l"/>
              </a:pPr>
              <a:r>
                <a:rPr lang="zh-CN" altLang="en-US" sz="1800" b="1" dirty="0">
                  <a:solidFill>
                    <a:srgbClr val="FFC000"/>
                  </a:solidFill>
                  <a:latin typeface="微软雅黑" panose="020B0503020204020204" pitchFamily="34" charset="-122"/>
                  <a:ea typeface="微软雅黑" panose="020B0503020204020204" pitchFamily="34" charset="-122"/>
                  <a:sym typeface="+mn-ea"/>
                </a:rPr>
                <a:t>西安交通大学动力工程多相流国家重点实验室副主任</a:t>
              </a:r>
              <a:endParaRPr lang="en-US" altLang="zh-CN" sz="1800" b="1" dirty="0">
                <a:solidFill>
                  <a:srgbClr val="FFC000"/>
                </a:solidFill>
                <a:latin typeface="微软雅黑" panose="020B0503020204020204" pitchFamily="34" charset="-122"/>
                <a:ea typeface="微软雅黑" panose="020B0503020204020204" pitchFamily="34" charset="-122"/>
              </a:endParaRPr>
            </a:p>
            <a:p>
              <a:pPr>
                <a:lnSpc>
                  <a:spcPct val="150000"/>
                </a:lnSpc>
                <a:buSzPct val="80000"/>
                <a:buFont typeface="Wingdings" panose="05000000000000000000" pitchFamily="2" charset="2"/>
                <a:buChar char="l"/>
              </a:pPr>
              <a:r>
                <a:rPr lang="zh-CN" altLang="en-US" sz="1800" b="1" dirty="0">
                  <a:solidFill>
                    <a:schemeClr val="bg1"/>
                  </a:solidFill>
                  <a:latin typeface="微软雅黑" panose="020B0503020204020204" pitchFamily="34" charset="-122"/>
                  <a:ea typeface="微软雅黑" panose="020B0503020204020204" pitchFamily="34" charset="-122"/>
                  <a:sym typeface="+mn-ea"/>
                </a:rPr>
                <a:t>获得国家科技进步二等奖等</a:t>
              </a:r>
              <a:endParaRPr lang="en-US" altLang="zh-CN" sz="1800" b="1" dirty="0">
                <a:solidFill>
                  <a:schemeClr val="bg1"/>
                </a:solidFill>
                <a:latin typeface="微软雅黑" panose="020B0503020204020204" pitchFamily="34" charset="-122"/>
                <a:ea typeface="微软雅黑" panose="020B0503020204020204" pitchFamily="34" charset="-122"/>
                <a:sym typeface="+mn-ea"/>
              </a:endParaRPr>
            </a:p>
            <a:p>
              <a:pPr algn="l">
                <a:lnSpc>
                  <a:spcPct val="150000"/>
                </a:lnSpc>
                <a:buSzPct val="80000"/>
                <a:buFont typeface="Wingdings" panose="05000000000000000000" pitchFamily="2" charset="2"/>
                <a:buChar char="l"/>
              </a:pPr>
              <a:r>
                <a:rPr lang="zh-CN" altLang="en-US" sz="1800" b="1" dirty="0">
                  <a:solidFill>
                    <a:srgbClr val="FFC000"/>
                  </a:solidFill>
                  <a:latin typeface="微软雅黑" panose="020B0503020204020204" pitchFamily="34" charset="-122"/>
                  <a:ea typeface="微软雅黑" panose="020B0503020204020204" pitchFamily="34" charset="-122"/>
                  <a:sym typeface="+mn-ea"/>
                </a:rPr>
                <a:t>军科委重点项目</a:t>
              </a:r>
              <a:r>
                <a:rPr lang="zh-CN" altLang="en-US" sz="1800" b="1" dirty="0">
                  <a:solidFill>
                    <a:srgbClr val="ED7D31"/>
                  </a:solidFill>
                  <a:latin typeface="微软雅黑" panose="020B0503020204020204" pitchFamily="34" charset="-122"/>
                  <a:ea typeface="微软雅黑" panose="020B0503020204020204" pitchFamily="34" charset="-122"/>
                  <a:sym typeface="+mn-ea"/>
                </a:rPr>
                <a:t>首席科学家</a:t>
              </a:r>
              <a:endParaRPr lang="en-US" altLang="zh-CN" sz="1800" b="1" dirty="0">
                <a:solidFill>
                  <a:srgbClr val="ED7D31"/>
                </a:solidFill>
                <a:latin typeface="微软雅黑" panose="020B0503020204020204" pitchFamily="34" charset="-122"/>
                <a:ea typeface="微软雅黑" panose="020B0503020204020204" pitchFamily="34" charset="-122"/>
                <a:sym typeface="+mn-ea"/>
              </a:endParaRPr>
            </a:p>
          </p:txBody>
        </p:sp>
      </p:grpSp>
      <p:grpSp>
        <p:nvGrpSpPr>
          <p:cNvPr id="39" name="组合 38"/>
          <p:cNvGrpSpPr/>
          <p:nvPr/>
        </p:nvGrpSpPr>
        <p:grpSpPr>
          <a:xfrm>
            <a:off x="4215412" y="1373831"/>
            <a:ext cx="4178419" cy="4461079"/>
            <a:chOff x="6479844" y="1202876"/>
            <a:chExt cx="4178419" cy="4461079"/>
          </a:xfrm>
        </p:grpSpPr>
        <p:sp>
          <p:nvSpPr>
            <p:cNvPr id="40" name="平行四边形 39"/>
            <p:cNvSpPr/>
            <p:nvPr/>
          </p:nvSpPr>
          <p:spPr>
            <a:xfrm>
              <a:off x="7339152" y="2418496"/>
              <a:ext cx="2898000" cy="403225"/>
            </a:xfrm>
            <a:prstGeom prst="parallelogram">
              <a:avLst/>
            </a:prstGeom>
            <a:gradFill flip="none" rotWithShape="1">
              <a:gsLst>
                <a:gs pos="1000">
                  <a:schemeClr val="accent1">
                    <a:alpha val="27000"/>
                  </a:schemeClr>
                </a:gs>
                <a:gs pos="100000">
                  <a:srgbClr val="4472C4">
                    <a:alpha val="100000"/>
                  </a:srgbClr>
                </a:gs>
                <a:gs pos="100000">
                  <a:schemeClr val="accent1">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b="1" dirty="0">
                <a:cs typeface="+mn-ea"/>
                <a:sym typeface="+mn-lt"/>
              </a:endParaRPr>
            </a:p>
          </p:txBody>
        </p:sp>
        <p:sp>
          <p:nvSpPr>
            <p:cNvPr id="44" name="TextBox 25"/>
            <p:cNvSpPr txBox="1"/>
            <p:nvPr/>
          </p:nvSpPr>
          <p:spPr>
            <a:xfrm>
              <a:off x="7384268" y="1734719"/>
              <a:ext cx="3273995" cy="645160"/>
            </a:xfrm>
            <a:prstGeom prst="rect">
              <a:avLst/>
            </a:prstGeom>
            <a:noFill/>
          </p:spPr>
          <p:txBody>
            <a:bodyPr wrap="square" rtlCol="0">
              <a:spAutoFit/>
            </a:bodyPr>
            <a:lstStyle/>
            <a:p>
              <a:pPr algn="ctr"/>
              <a:r>
                <a:rPr lang="zh-CN" altLang="en-US" sz="3600" b="1" dirty="0">
                  <a:solidFill>
                    <a:schemeClr val="accent4"/>
                  </a:solidFill>
                  <a:effectLst>
                    <a:outerShdw blurRad="50800" dist="38100" dir="2700000" algn="tl" rotWithShape="0">
                      <a:prstClr val="black">
                        <a:alpha val="40000"/>
                      </a:prstClr>
                    </a:outerShdw>
                  </a:effectLst>
                </a:rPr>
                <a:t>陈立斌</a:t>
              </a:r>
              <a:endParaRPr lang="zh-CN" altLang="en-US" sz="3600" b="1" dirty="0">
                <a:solidFill>
                  <a:schemeClr val="accent4"/>
                </a:solidFill>
                <a:effectLst>
                  <a:outerShdw blurRad="50800" dist="38100" dir="2700000" algn="tl" rotWithShape="0">
                    <a:prstClr val="black">
                      <a:alpha val="40000"/>
                    </a:prstClr>
                  </a:outerShdw>
                </a:effectLst>
              </a:endParaRPr>
            </a:p>
          </p:txBody>
        </p:sp>
        <p:cxnSp>
          <p:nvCxnSpPr>
            <p:cNvPr id="45" name="直接连接符 25"/>
            <p:cNvCxnSpPr/>
            <p:nvPr/>
          </p:nvCxnSpPr>
          <p:spPr>
            <a:xfrm>
              <a:off x="7901126" y="2418496"/>
              <a:ext cx="2332800" cy="0"/>
            </a:xfrm>
            <a:prstGeom prst="line">
              <a:avLst/>
            </a:prstGeom>
            <a:ln>
              <a:solidFill>
                <a:srgbClr val="0EBCFC"/>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6479844" y="2899127"/>
              <a:ext cx="3747863" cy="461665"/>
            </a:xfrm>
            <a:prstGeom prst="rect">
              <a:avLst/>
            </a:prstGeom>
            <a:noFill/>
          </p:spPr>
          <p:txBody>
            <a:bodyPr wrap="square" rtlCol="0">
              <a:spAutoFit/>
            </a:bodyPr>
            <a:lstStyle/>
            <a:p>
              <a:pPr algn="ctr"/>
              <a:r>
                <a:rPr lang="zh-CN" altLang="en-US" sz="2400" b="1" dirty="0">
                  <a:solidFill>
                    <a:schemeClr val="accent4"/>
                  </a:solidFill>
                </a:rPr>
                <a:t>实践教学中心 副主任</a:t>
              </a:r>
              <a:endParaRPr lang="zh-CN" altLang="en-US" sz="2400" b="1" dirty="0">
                <a:solidFill>
                  <a:schemeClr val="accent4"/>
                </a:solidFill>
              </a:endParaRPr>
            </a:p>
          </p:txBody>
        </p:sp>
        <p:sp>
          <p:nvSpPr>
            <p:cNvPr id="47" name="Text Box 11"/>
            <p:cNvSpPr txBox="1"/>
            <p:nvPr/>
          </p:nvSpPr>
          <p:spPr>
            <a:xfrm>
              <a:off x="6699707" y="3920080"/>
              <a:ext cx="3528000" cy="1743875"/>
            </a:xfrm>
            <a:prstGeom prst="rect">
              <a:avLst/>
            </a:prstGeom>
            <a:gradFill>
              <a:gsLst>
                <a:gs pos="60000">
                  <a:schemeClr val="accent1">
                    <a:alpha val="27000"/>
                  </a:schemeClr>
                </a:gs>
                <a:gs pos="100000">
                  <a:schemeClr val="accent1">
                    <a:alpha val="0"/>
                  </a:schemeClr>
                </a:gs>
              </a:gsLst>
              <a:lin ang="5400000" scaled="0"/>
            </a:gradFill>
            <a:ln w="9525">
              <a:noFill/>
            </a:ln>
            <a:effectLst>
              <a:outerShdw blurRad="50800" dist="38100" dir="5400000" algn="t" rotWithShape="0">
                <a:prstClr val="black">
                  <a:alpha val="40000"/>
                </a:prstClr>
              </a:outerShdw>
            </a:effectLst>
          </p:spPr>
          <p:txBody>
            <a:bodyPr wrap="square">
              <a:spAutoFit/>
            </a:bodyPr>
            <a:lstStyle>
              <a:lvl1pPr marL="457200" indent="-457200" algn="l" rtl="0" eaLnBrk="0" fontAlgn="base" hangingPunct="0">
                <a:spcBef>
                  <a:spcPts val="125"/>
                </a:spcBef>
                <a:spcAft>
                  <a:spcPct val="0"/>
                </a:spcAft>
                <a:buFont typeface="Arial" panose="020B0604020202020204" pitchFamily="34" charset="0"/>
                <a:buChar char="•"/>
                <a:defRPr sz="4200" kern="1200">
                  <a:solidFill>
                    <a:schemeClr val="tx1"/>
                  </a:solidFill>
                  <a:latin typeface="+mn-lt"/>
                  <a:ea typeface="+mn-ea"/>
                  <a:cs typeface="+mn-cs"/>
                </a:defRPr>
              </a:lvl1pPr>
              <a:lvl2pPr marL="990600" indent="-381000" algn="l" rtl="0" eaLnBrk="0" fontAlgn="base" hangingPunct="0">
                <a:spcBef>
                  <a:spcPts val="125"/>
                </a:spcBef>
                <a:spcAft>
                  <a:spcPct val="0"/>
                </a:spcAft>
                <a:buFont typeface="Arial" panose="020B0604020202020204" pitchFamily="34" charset="0"/>
                <a:buChar char="–"/>
                <a:defRPr sz="3700" kern="1200">
                  <a:solidFill>
                    <a:schemeClr val="tx1"/>
                  </a:solidFill>
                  <a:latin typeface="+mn-lt"/>
                  <a:ea typeface="+mn-ea"/>
                  <a:cs typeface="+mn-cs"/>
                </a:defRPr>
              </a:lvl2pPr>
              <a:lvl3pPr marL="1524000" indent="-304800" algn="l" rtl="0" eaLnBrk="0" fontAlgn="base" hangingPunct="0">
                <a:spcBef>
                  <a:spcPts val="125"/>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4pPr>
              <a:lvl5pPr marL="27432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5pPr>
            </a:lstStyle>
            <a:p>
              <a:pPr>
                <a:lnSpc>
                  <a:spcPct val="150000"/>
                </a:lnSpc>
                <a:buSzPct val="80000"/>
                <a:buFont typeface="Wingdings" panose="05000000000000000000" pitchFamily="2" charset="2"/>
                <a:buChar char="l"/>
              </a:pPr>
              <a:r>
                <a:rPr lang="zh-CN" altLang="en-US" sz="1800" b="1" dirty="0">
                  <a:solidFill>
                    <a:schemeClr val="bg1"/>
                  </a:solidFill>
                  <a:latin typeface="微软雅黑" panose="020B0503020204020204" pitchFamily="34" charset="-122"/>
                  <a:ea typeface="微软雅黑" panose="020B0503020204020204" pitchFamily="34" charset="-122"/>
                  <a:sym typeface="+mn-ea"/>
                </a:rPr>
                <a:t>西交大创新创业学院副院长</a:t>
              </a:r>
              <a:endParaRPr lang="en-US" altLang="zh-CN" sz="1800" b="1" dirty="0">
                <a:solidFill>
                  <a:schemeClr val="bg1"/>
                </a:solidFill>
                <a:latin typeface="微软雅黑" panose="020B0503020204020204" pitchFamily="34" charset="-122"/>
                <a:ea typeface="微软雅黑" panose="020B0503020204020204" pitchFamily="34" charset="-122"/>
                <a:sym typeface="+mn-ea"/>
              </a:endParaRPr>
            </a:p>
            <a:p>
              <a:pPr>
                <a:lnSpc>
                  <a:spcPct val="150000"/>
                </a:lnSpc>
                <a:buSzPct val="80000"/>
                <a:buFont typeface="Wingdings" panose="05000000000000000000" pitchFamily="2" charset="2"/>
                <a:buChar char="l"/>
              </a:pPr>
              <a:r>
                <a:rPr lang="zh-CN" altLang="en-US" sz="1800" b="1" dirty="0">
                  <a:solidFill>
                    <a:schemeClr val="bg1"/>
                  </a:solidFill>
                  <a:latin typeface="微软雅黑" panose="020B0503020204020204" pitchFamily="34" charset="-122"/>
                  <a:ea typeface="微软雅黑" panose="020B0503020204020204" pitchFamily="34" charset="-122"/>
                  <a:sym typeface="+mn-ea"/>
                </a:rPr>
                <a:t>获国家级教学成果二等奖等</a:t>
              </a:r>
              <a:endParaRPr lang="en-US" altLang="zh-CN" sz="1800" b="1" dirty="0">
                <a:solidFill>
                  <a:schemeClr val="bg1"/>
                </a:solidFill>
                <a:latin typeface="微软雅黑" panose="020B0503020204020204" pitchFamily="34" charset="-122"/>
                <a:ea typeface="微软雅黑" panose="020B0503020204020204" pitchFamily="34" charset="-122"/>
                <a:sym typeface="+mn-ea"/>
              </a:endParaRPr>
            </a:p>
            <a:p>
              <a:pPr>
                <a:lnSpc>
                  <a:spcPct val="150000"/>
                </a:lnSpc>
                <a:buSzPct val="80000"/>
                <a:buFont typeface="Wingdings" panose="05000000000000000000" pitchFamily="2" charset="2"/>
                <a:buChar char="l"/>
              </a:pPr>
              <a:r>
                <a:rPr lang="zh-CN" altLang="en-US" sz="1800" b="1" dirty="0">
                  <a:solidFill>
                    <a:srgbClr val="FFC000"/>
                  </a:solidFill>
                  <a:latin typeface="微软雅黑" panose="020B0503020204020204" pitchFamily="34" charset="-122"/>
                  <a:ea typeface="微软雅黑" panose="020B0503020204020204" pitchFamily="34" charset="-122"/>
                  <a:sym typeface="+mn-ea"/>
                </a:rPr>
                <a:t>陕西省众创空间评审组组长</a:t>
              </a:r>
              <a:endParaRPr lang="en-US" altLang="zh-CN" sz="1800" b="1" dirty="0">
                <a:solidFill>
                  <a:srgbClr val="FFC000"/>
                </a:solidFill>
                <a:latin typeface="微软雅黑" panose="020B0503020204020204" pitchFamily="34" charset="-122"/>
                <a:ea typeface="微软雅黑" panose="020B0503020204020204" pitchFamily="34" charset="-122"/>
                <a:sym typeface="+mn-ea"/>
              </a:endParaRPr>
            </a:p>
            <a:p>
              <a:pPr>
                <a:lnSpc>
                  <a:spcPct val="150000"/>
                </a:lnSpc>
                <a:buSzPct val="80000"/>
                <a:buFont typeface="Wingdings" panose="05000000000000000000" pitchFamily="2" charset="2"/>
                <a:buChar char="l"/>
              </a:pPr>
              <a:r>
                <a:rPr lang="zh-CN" altLang="en-US" sz="1800" b="1" dirty="0">
                  <a:solidFill>
                    <a:srgbClr val="FFC000"/>
                  </a:solidFill>
                  <a:latin typeface="微软雅黑" panose="020B0503020204020204" pitchFamily="34" charset="-122"/>
                  <a:ea typeface="微软雅黑" panose="020B0503020204020204" pitchFamily="34" charset="-122"/>
                  <a:sym typeface="+mn-ea"/>
                </a:rPr>
                <a:t>指导团队获各类融资超</a:t>
              </a:r>
              <a:r>
                <a:rPr lang="en-US" altLang="zh-CN" sz="1800" b="1" dirty="0">
                  <a:solidFill>
                    <a:srgbClr val="FFC000"/>
                  </a:solidFill>
                  <a:latin typeface="微软雅黑" panose="020B0503020204020204" pitchFamily="34" charset="-122"/>
                  <a:ea typeface="微软雅黑" panose="020B0503020204020204" pitchFamily="34" charset="-122"/>
                  <a:sym typeface="+mn-ea"/>
                </a:rPr>
                <a:t>1</a:t>
              </a:r>
              <a:r>
                <a:rPr lang="zh-CN" altLang="en-US" sz="1800" b="1" dirty="0">
                  <a:solidFill>
                    <a:srgbClr val="FFC000"/>
                  </a:solidFill>
                  <a:latin typeface="微软雅黑" panose="020B0503020204020204" pitchFamily="34" charset="-122"/>
                  <a:ea typeface="微软雅黑" panose="020B0503020204020204" pitchFamily="34" charset="-122"/>
                  <a:sym typeface="+mn-ea"/>
                </a:rPr>
                <a:t>亿元</a:t>
              </a:r>
              <a:endParaRPr lang="en-US" altLang="zh-CN" sz="1800" b="1" dirty="0">
                <a:solidFill>
                  <a:srgbClr val="FFC000"/>
                </a:solidFill>
                <a:latin typeface="微软雅黑" panose="020B0503020204020204" pitchFamily="34" charset="-122"/>
                <a:ea typeface="微软雅黑" panose="020B0503020204020204" pitchFamily="34" charset="-122"/>
                <a:sym typeface="+mn-ea"/>
              </a:endParaRPr>
            </a:p>
          </p:txBody>
        </p:sp>
        <p:pic>
          <p:nvPicPr>
            <p:cNvPr id="48" name="Picture 2"/>
            <p:cNvPicPr>
              <a:picLocks noChangeArrowheads="1"/>
            </p:cNvPicPr>
            <p:nvPr/>
          </p:nvPicPr>
          <p:blipFill rotWithShape="1">
            <a:blip r:embed="rId2" cstate="hqprint"/>
            <a:srcRect t="-1"/>
            <a:stretch>
              <a:fillRect/>
            </a:stretch>
          </p:blipFill>
          <p:spPr bwMode="auto">
            <a:xfrm>
              <a:off x="6479844" y="1202876"/>
              <a:ext cx="1537200" cy="1620000"/>
            </a:xfrm>
            <a:prstGeom prst="ellipse">
              <a:avLst/>
            </a:prstGeom>
            <a:ln w="12700" cmpd="sng">
              <a:solidFill>
                <a:schemeClr val="bg1"/>
              </a:solidFill>
              <a:prstDash val="solid"/>
            </a:ln>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8198570" y="1372561"/>
            <a:ext cx="4169411" cy="4448255"/>
            <a:chOff x="4241807" y="1373831"/>
            <a:chExt cx="4169411" cy="4448255"/>
          </a:xfrm>
        </p:grpSpPr>
        <p:grpSp>
          <p:nvGrpSpPr>
            <p:cNvPr id="4" name="组合 3"/>
            <p:cNvGrpSpPr/>
            <p:nvPr/>
          </p:nvGrpSpPr>
          <p:grpSpPr>
            <a:xfrm>
              <a:off x="4241807" y="1906829"/>
              <a:ext cx="4169411" cy="3915257"/>
              <a:chOff x="6488852" y="1734719"/>
              <a:chExt cx="4169411" cy="3915257"/>
            </a:xfrm>
          </p:grpSpPr>
          <p:sp>
            <p:nvSpPr>
              <p:cNvPr id="30" name="平行四边形 29"/>
              <p:cNvSpPr/>
              <p:nvPr/>
            </p:nvSpPr>
            <p:spPr>
              <a:xfrm>
                <a:off x="7339152" y="2418496"/>
                <a:ext cx="2898000" cy="403225"/>
              </a:xfrm>
              <a:prstGeom prst="parallelogram">
                <a:avLst/>
              </a:prstGeom>
              <a:gradFill flip="none" rotWithShape="1">
                <a:gsLst>
                  <a:gs pos="1000">
                    <a:schemeClr val="accent1">
                      <a:alpha val="27000"/>
                    </a:schemeClr>
                  </a:gs>
                  <a:gs pos="100000">
                    <a:srgbClr val="4472C4">
                      <a:alpha val="100000"/>
                    </a:srgbClr>
                  </a:gs>
                  <a:gs pos="100000">
                    <a:schemeClr val="accent1">
                      <a:alpha val="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b="1" dirty="0">
                  <a:cs typeface="+mn-ea"/>
                  <a:sym typeface="+mn-lt"/>
                </a:endParaRPr>
              </a:p>
            </p:txBody>
          </p:sp>
          <p:cxnSp>
            <p:nvCxnSpPr>
              <p:cNvPr id="41" name="直接连接符 25"/>
              <p:cNvCxnSpPr/>
              <p:nvPr/>
            </p:nvCxnSpPr>
            <p:spPr>
              <a:xfrm>
                <a:off x="7795251" y="2418496"/>
                <a:ext cx="2440800" cy="0"/>
              </a:xfrm>
              <a:prstGeom prst="line">
                <a:avLst/>
              </a:prstGeom>
              <a:ln>
                <a:solidFill>
                  <a:srgbClr val="0EBCFC"/>
                </a:solidFill>
              </a:ln>
            </p:spPr>
            <p:style>
              <a:lnRef idx="1">
                <a:schemeClr val="accent1"/>
              </a:lnRef>
              <a:fillRef idx="0">
                <a:schemeClr val="accent1"/>
              </a:fillRef>
              <a:effectRef idx="0">
                <a:schemeClr val="accent1"/>
              </a:effectRef>
              <a:fontRef idx="minor">
                <a:schemeClr val="tx1"/>
              </a:fontRef>
            </p:style>
          </p:cxnSp>
          <p:sp>
            <p:nvSpPr>
              <p:cNvPr id="34" name="TextBox 25"/>
              <p:cNvSpPr txBox="1"/>
              <p:nvPr/>
            </p:nvSpPr>
            <p:spPr>
              <a:xfrm>
                <a:off x="7384268" y="1734719"/>
                <a:ext cx="3273995" cy="645160"/>
              </a:xfrm>
              <a:prstGeom prst="rect">
                <a:avLst/>
              </a:prstGeom>
              <a:noFill/>
            </p:spPr>
            <p:txBody>
              <a:bodyPr wrap="square" rtlCol="0">
                <a:spAutoFit/>
              </a:bodyPr>
              <a:lstStyle/>
              <a:p>
                <a:pPr algn="ctr"/>
                <a:r>
                  <a:rPr lang="zh-CN" altLang="en-US" sz="3600" b="1" dirty="0">
                    <a:solidFill>
                      <a:schemeClr val="accent4"/>
                    </a:solidFill>
                    <a:effectLst>
                      <a:outerShdw blurRad="50800" dist="38100" dir="2700000" algn="tl" rotWithShape="0">
                        <a:prstClr val="black">
                          <a:alpha val="40000"/>
                        </a:prstClr>
                      </a:outerShdw>
                    </a:effectLst>
                  </a:rPr>
                  <a:t>田晋东</a:t>
                </a:r>
                <a:endParaRPr lang="zh-CN" altLang="en-US" sz="3600" b="1" dirty="0">
                  <a:solidFill>
                    <a:schemeClr val="accent4"/>
                  </a:solidFill>
                  <a:effectLst>
                    <a:outerShdw blurRad="50800" dist="38100" dir="2700000" algn="tl" rotWithShape="0">
                      <a:prstClr val="black">
                        <a:alpha val="40000"/>
                      </a:prstClr>
                    </a:outerShdw>
                  </a:effectLst>
                </a:endParaRPr>
              </a:p>
            </p:txBody>
          </p:sp>
          <p:sp>
            <p:nvSpPr>
              <p:cNvPr id="42" name="文本框 41"/>
              <p:cNvSpPr txBox="1"/>
              <p:nvPr/>
            </p:nvSpPr>
            <p:spPr>
              <a:xfrm>
                <a:off x="6488852" y="2899126"/>
                <a:ext cx="3738855" cy="461665"/>
              </a:xfrm>
              <a:prstGeom prst="rect">
                <a:avLst/>
              </a:prstGeom>
              <a:noFill/>
            </p:spPr>
            <p:txBody>
              <a:bodyPr wrap="square" rtlCol="0">
                <a:spAutoFit/>
              </a:bodyPr>
              <a:lstStyle/>
              <a:p>
                <a:pPr algn="ctr"/>
                <a:r>
                  <a:rPr lang="zh-CN" altLang="en-US" sz="2400" b="1" dirty="0">
                    <a:solidFill>
                      <a:schemeClr val="accent4"/>
                    </a:solidFill>
                  </a:rPr>
                  <a:t>北大纵横集团 资深合伙人</a:t>
                </a:r>
                <a:endParaRPr lang="zh-CN" altLang="en-US" sz="2400" b="1" dirty="0">
                  <a:solidFill>
                    <a:schemeClr val="accent4"/>
                  </a:solidFill>
                </a:endParaRPr>
              </a:p>
            </p:txBody>
          </p:sp>
          <p:sp>
            <p:nvSpPr>
              <p:cNvPr id="43" name="Text Box 11"/>
              <p:cNvSpPr txBox="1"/>
              <p:nvPr/>
            </p:nvSpPr>
            <p:spPr>
              <a:xfrm>
                <a:off x="6708051" y="3931749"/>
                <a:ext cx="3528000" cy="1718227"/>
              </a:xfrm>
              <a:prstGeom prst="rect">
                <a:avLst/>
              </a:prstGeom>
              <a:gradFill>
                <a:gsLst>
                  <a:gs pos="60000">
                    <a:schemeClr val="accent1">
                      <a:alpha val="27000"/>
                    </a:schemeClr>
                  </a:gs>
                  <a:gs pos="100000">
                    <a:schemeClr val="accent1">
                      <a:alpha val="0"/>
                    </a:schemeClr>
                  </a:gs>
                </a:gsLst>
                <a:lin ang="5400000" scaled="0"/>
              </a:gradFill>
              <a:ln w="9525">
                <a:noFill/>
              </a:ln>
              <a:effectLst>
                <a:outerShdw blurRad="50800" dist="38100" dir="5400000" algn="t" rotWithShape="0">
                  <a:prstClr val="black">
                    <a:alpha val="40000"/>
                  </a:prstClr>
                </a:outerShdw>
              </a:effectLst>
            </p:spPr>
            <p:txBody>
              <a:bodyPr wrap="square">
                <a:spAutoFit/>
              </a:bodyPr>
              <a:lstStyle>
                <a:lvl1pPr marL="457200" indent="-457200" algn="l" rtl="0" eaLnBrk="0" fontAlgn="base" hangingPunct="0">
                  <a:spcBef>
                    <a:spcPts val="125"/>
                  </a:spcBef>
                  <a:spcAft>
                    <a:spcPct val="0"/>
                  </a:spcAft>
                  <a:buFont typeface="Arial" panose="020B0604020202020204" pitchFamily="34" charset="0"/>
                  <a:buChar char="•"/>
                  <a:defRPr sz="4200" kern="1200">
                    <a:solidFill>
                      <a:schemeClr val="tx1"/>
                    </a:solidFill>
                    <a:latin typeface="+mn-lt"/>
                    <a:ea typeface="+mn-ea"/>
                    <a:cs typeface="+mn-cs"/>
                  </a:defRPr>
                </a:lvl1pPr>
                <a:lvl2pPr marL="990600" indent="-381000" algn="l" rtl="0" eaLnBrk="0" fontAlgn="base" hangingPunct="0">
                  <a:spcBef>
                    <a:spcPts val="125"/>
                  </a:spcBef>
                  <a:spcAft>
                    <a:spcPct val="0"/>
                  </a:spcAft>
                  <a:buFont typeface="Arial" panose="020B0604020202020204" pitchFamily="34" charset="0"/>
                  <a:buChar char="–"/>
                  <a:defRPr sz="3700" kern="1200">
                    <a:solidFill>
                      <a:schemeClr val="tx1"/>
                    </a:solidFill>
                    <a:latin typeface="+mn-lt"/>
                    <a:ea typeface="+mn-ea"/>
                    <a:cs typeface="+mn-cs"/>
                  </a:defRPr>
                </a:lvl2pPr>
                <a:lvl3pPr marL="1524000" indent="-304800" algn="l" rtl="0" eaLnBrk="0" fontAlgn="base" hangingPunct="0">
                  <a:spcBef>
                    <a:spcPts val="125"/>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4pPr>
                <a:lvl5pPr marL="27432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5pPr>
              </a:lstStyle>
              <a:p>
                <a:pPr>
                  <a:lnSpc>
                    <a:spcPct val="150000"/>
                  </a:lnSpc>
                  <a:buSzPct val="80000"/>
                  <a:buFont typeface="Wingdings" panose="05000000000000000000" pitchFamily="2" charset="2"/>
                  <a:buChar char="l"/>
                </a:pPr>
                <a:r>
                  <a:rPr lang="zh-CN" altLang="en-US" sz="1800" b="1" dirty="0">
                    <a:solidFill>
                      <a:schemeClr val="bg1"/>
                    </a:solidFill>
                    <a:latin typeface="微软雅黑" panose="020B0503020204020204" pitchFamily="34" charset="-122"/>
                    <a:ea typeface="微软雅黑" panose="020B0503020204020204" pitchFamily="34" charset="-122"/>
                    <a:sym typeface="+mn-ea"/>
                  </a:rPr>
                  <a:t>同济大学 工商管理</a:t>
                </a:r>
                <a:r>
                  <a:rPr lang="en-US" altLang="zh-CN" sz="1800" b="1" dirty="0">
                    <a:solidFill>
                      <a:schemeClr val="bg1"/>
                    </a:solidFill>
                    <a:latin typeface="微软雅黑" panose="020B0503020204020204" pitchFamily="34" charset="-122"/>
                    <a:ea typeface="微软雅黑" panose="020B0503020204020204" pitchFamily="34" charset="-122"/>
                    <a:sym typeface="+mn-ea"/>
                  </a:rPr>
                  <a:t>MBA</a:t>
                </a:r>
                <a:endParaRPr lang="en-US" altLang="zh-CN" sz="1800" b="1" dirty="0">
                  <a:solidFill>
                    <a:schemeClr val="bg1"/>
                  </a:solidFill>
                  <a:latin typeface="微软雅黑" panose="020B0503020204020204" pitchFamily="34" charset="-122"/>
                  <a:ea typeface="微软雅黑" panose="020B0503020204020204" pitchFamily="34" charset="-122"/>
                  <a:sym typeface="+mn-ea"/>
                </a:endParaRPr>
              </a:p>
              <a:p>
                <a:pPr>
                  <a:lnSpc>
                    <a:spcPct val="150000"/>
                  </a:lnSpc>
                  <a:buSzPct val="80000"/>
                  <a:buFont typeface="Wingdings" panose="05000000000000000000" pitchFamily="2" charset="2"/>
                  <a:buChar char="l"/>
                </a:pPr>
                <a:r>
                  <a:rPr lang="zh-CN" altLang="en-US" sz="1800" b="1" dirty="0">
                    <a:solidFill>
                      <a:srgbClr val="FFC000"/>
                    </a:solidFill>
                    <a:latin typeface="微软雅黑" panose="020B0503020204020204" pitchFamily="34" charset="-122"/>
                    <a:ea typeface="微软雅黑" panose="020B0503020204020204" pitchFamily="34" charset="-122"/>
                    <a:sym typeface="+mn-ea"/>
                  </a:rPr>
                  <a:t>中国万达集团、国电电力新能源公司、重庆能源投资集团等多段能源行业项目经验</a:t>
                </a:r>
                <a:endParaRPr lang="en-US" altLang="zh-CN" sz="1800" b="1" dirty="0">
                  <a:solidFill>
                    <a:srgbClr val="FFC000"/>
                  </a:solidFill>
                  <a:latin typeface="微软雅黑" panose="020B0503020204020204" pitchFamily="34" charset="-122"/>
                  <a:ea typeface="微软雅黑" panose="020B0503020204020204" pitchFamily="34" charset="-122"/>
                  <a:sym typeface="+mn-ea"/>
                </a:endParaRPr>
              </a:p>
            </p:txBody>
          </p:sp>
        </p:grpSp>
        <p:pic>
          <p:nvPicPr>
            <p:cNvPr id="2050" name="Picture 2"/>
            <p:cNvPicPr>
              <a:picLocks noChangeAspect="1" noChangeArrowheads="1"/>
            </p:cNvPicPr>
            <p:nvPr/>
          </p:nvPicPr>
          <p:blipFill rotWithShape="1">
            <a:blip r:embed="rId3" cstate="print"/>
            <a:srcRect/>
            <a:stretch>
              <a:fillRect/>
            </a:stretch>
          </p:blipFill>
          <p:spPr bwMode="auto">
            <a:xfrm>
              <a:off x="4241807" y="1373831"/>
              <a:ext cx="1537200" cy="1620000"/>
            </a:xfrm>
            <a:prstGeom prst="ellipse">
              <a:avLst/>
            </a:prstGeom>
            <a:ln w="12700" cmpd="sng">
              <a:solidFill>
                <a:schemeClr val="bg1"/>
              </a:solidFill>
              <a:prstDash val="solid"/>
            </a:ln>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2390" y="4684395"/>
            <a:ext cx="12192000" cy="1397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solidFill>
                <a:prstClr val="white"/>
              </a:solidFill>
            </a:endParaRPr>
          </a:p>
        </p:txBody>
      </p:sp>
      <p:grpSp>
        <p:nvGrpSpPr>
          <p:cNvPr id="13" name="组合 12"/>
          <p:cNvGrpSpPr/>
          <p:nvPr/>
        </p:nvGrpSpPr>
        <p:grpSpPr>
          <a:xfrm>
            <a:off x="373417" y="720056"/>
            <a:ext cx="3815080" cy="203830"/>
            <a:chOff x="6955790" y="1796414"/>
            <a:chExt cx="3815080" cy="203830"/>
          </a:xfrm>
        </p:grpSpPr>
        <p:sp>
          <p:nvSpPr>
            <p:cNvPr id="14" name="任意多边形: 形状 13"/>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cxnSp>
          <p:nvCxnSpPr>
            <p:cNvPr id="15" name="直接连接符 14"/>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5"/>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cxnSp>
          <p:nvCxnSpPr>
            <p:cNvPr id="17" name="直接连接符 16"/>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2" name="文本框 21"/>
          <p:cNvSpPr txBox="1"/>
          <p:nvPr/>
        </p:nvSpPr>
        <p:spPr>
          <a:xfrm>
            <a:off x="281751" y="203229"/>
            <a:ext cx="6346609" cy="523220"/>
          </a:xfrm>
          <a:prstGeom prst="rect">
            <a:avLst/>
          </a:prstGeom>
          <a:noFill/>
        </p:spPr>
        <p:txBody>
          <a:bodyPr wrap="none" rtlCol="0">
            <a:spAutoFit/>
          </a:bodyPr>
          <a:lstStyle/>
          <a:p>
            <a:pPr>
              <a:defRPr/>
            </a:pPr>
            <a:r>
              <a:rPr kumimoji="1" lang="zh-CN" altLang="en-US" sz="2800" b="1" dirty="0">
                <a:solidFill>
                  <a:prstClr val="white">
                    <a:lumMod val="95000"/>
                  </a:prstClr>
                </a:solidFill>
                <a:latin typeface="微软雅黑" panose="020B0503020204020204" pitchFamily="34" charset="-122"/>
                <a:cs typeface="+mn-ea"/>
                <a:sym typeface="+mn-lt"/>
              </a:rPr>
              <a:t>引领教育</a:t>
            </a:r>
            <a:r>
              <a:rPr kumimoji="1" lang="en-US" altLang="zh-CN" sz="2800" b="1" dirty="0">
                <a:solidFill>
                  <a:prstClr val="white">
                    <a:lumMod val="95000"/>
                  </a:prstClr>
                </a:solidFill>
                <a:latin typeface="微软雅黑" panose="020B0503020204020204" pitchFamily="34" charset="-122"/>
                <a:cs typeface="+mn-ea"/>
                <a:sym typeface="+mn-lt"/>
              </a:rPr>
              <a:t>——</a:t>
            </a:r>
            <a:r>
              <a:rPr kumimoji="1" lang="zh-CN" altLang="en-US" sz="2800" b="1" dirty="0">
                <a:solidFill>
                  <a:prstClr val="white">
                    <a:lumMod val="95000"/>
                  </a:prstClr>
                </a:solidFill>
                <a:latin typeface="微软雅黑" panose="020B0503020204020204" pitchFamily="34" charset="-122"/>
                <a:cs typeface="+mn-ea"/>
                <a:sym typeface="+mn-lt"/>
              </a:rPr>
              <a:t>显著提高本科生创新能力</a:t>
            </a:r>
            <a:endParaRPr kumimoji="1" lang="zh-CN" altLang="en-US" sz="2800" b="1" dirty="0">
              <a:solidFill>
                <a:prstClr val="white">
                  <a:lumMod val="95000"/>
                </a:prstClr>
              </a:solidFill>
              <a:latin typeface="微软雅黑" panose="020B0503020204020204" pitchFamily="34" charset="-122"/>
              <a:cs typeface="+mn-ea"/>
              <a:sym typeface="+mn-lt"/>
            </a:endParaRPr>
          </a:p>
        </p:txBody>
      </p:sp>
      <p:sp>
        <p:nvSpPr>
          <p:cNvPr id="41" name="文本框 40"/>
          <p:cNvSpPr txBox="1"/>
          <p:nvPr/>
        </p:nvSpPr>
        <p:spPr>
          <a:xfrm>
            <a:off x="1371209" y="6021265"/>
            <a:ext cx="9449583" cy="521970"/>
          </a:xfrm>
          <a:prstGeom prst="rect">
            <a:avLst/>
          </a:prstGeom>
          <a:noFill/>
        </p:spPr>
        <p:txBody>
          <a:bodyPr wrap="square" rtlCol="0">
            <a:spAutoFit/>
          </a:bodyPr>
          <a:lstStyle/>
          <a:p>
            <a:pPr>
              <a:defRPr/>
            </a:pPr>
            <a:r>
              <a:rPr lang="zh-CN" altLang="en-US" sz="2800" b="1" dirty="0">
                <a:solidFill>
                  <a:prstClr val="white"/>
                </a:solidFill>
              </a:rPr>
              <a:t>显著提升本科生科研创新能力，引领教育示范辐射效应显著</a:t>
            </a:r>
            <a:endParaRPr lang="zh-CN" altLang="en-US" sz="2800" b="1" dirty="0">
              <a:solidFill>
                <a:prstClr val="white"/>
              </a:solidFill>
            </a:endParaRPr>
          </a:p>
        </p:txBody>
      </p:sp>
      <p:cxnSp>
        <p:nvCxnSpPr>
          <p:cNvPr id="3" name="直接连接符 2"/>
          <p:cNvCxnSpPr/>
          <p:nvPr/>
        </p:nvCxnSpPr>
        <p:spPr>
          <a:xfrm>
            <a:off x="579661" y="1543517"/>
            <a:ext cx="0" cy="4212000"/>
          </a:xfrm>
          <a:prstGeom prst="line">
            <a:avLst/>
          </a:prstGeom>
          <a:ln>
            <a:gradFill>
              <a:gsLst>
                <a:gs pos="52000">
                  <a:schemeClr val="accent1">
                    <a:lumMod val="5000"/>
                    <a:lumOff val="95000"/>
                  </a:schemeClr>
                </a:gs>
                <a:gs pos="100000">
                  <a:schemeClr val="accent1">
                    <a:lumMod val="50000"/>
                  </a:schemeClr>
                </a:gs>
                <a:gs pos="0">
                  <a:srgbClr val="2F4057"/>
                </a:gs>
                <a:gs pos="54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4050929" y="1543517"/>
            <a:ext cx="40917" cy="4212000"/>
          </a:xfrm>
          <a:prstGeom prst="line">
            <a:avLst/>
          </a:prstGeom>
          <a:ln>
            <a:gradFill>
              <a:gsLst>
                <a:gs pos="52000">
                  <a:schemeClr val="accent1">
                    <a:lumMod val="5000"/>
                    <a:lumOff val="95000"/>
                  </a:schemeClr>
                </a:gs>
                <a:gs pos="100000">
                  <a:schemeClr val="accent1">
                    <a:lumMod val="50000"/>
                  </a:schemeClr>
                </a:gs>
                <a:gs pos="0">
                  <a:srgbClr val="2F4057"/>
                </a:gs>
                <a:gs pos="54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679861" y="3963155"/>
            <a:ext cx="3228002" cy="1764000"/>
          </a:xfrm>
          <a:prstGeom prst="rect">
            <a:avLst/>
          </a:prstGeom>
          <a:gradFill flip="none" rotWithShape="1">
            <a:gsLst>
              <a:gs pos="60000">
                <a:schemeClr val="accent1">
                  <a:alpha val="27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0000"/>
              </a:lnSpc>
              <a:spcAft>
                <a:spcPts val="300"/>
              </a:spcAft>
              <a:defRPr/>
            </a:pPr>
            <a:r>
              <a:rPr lang="zh-CN" altLang="en-US" sz="2000" b="1" dirty="0">
                <a:solidFill>
                  <a:srgbClr val="ED7D31"/>
                </a:solidFill>
                <a:cs typeface="+mn-ea"/>
                <a:sym typeface="+mn-lt"/>
              </a:rPr>
              <a:t>促进个人发展</a:t>
            </a:r>
            <a:endParaRPr lang="en-US" altLang="zh-CN" sz="2000" b="1" dirty="0">
              <a:solidFill>
                <a:srgbClr val="ED7D31"/>
              </a:solidFill>
              <a:cs typeface="+mn-ea"/>
              <a:sym typeface="+mn-lt"/>
            </a:endParaRPr>
          </a:p>
          <a:p>
            <a:pPr algn="just">
              <a:lnSpc>
                <a:spcPct val="114000"/>
              </a:lnSpc>
              <a:defRPr/>
            </a:pPr>
            <a:r>
              <a:rPr lang="zh-CN" altLang="en-US" b="1" dirty="0">
                <a:solidFill>
                  <a:srgbClr val="FFC000"/>
                </a:solidFill>
                <a:latin typeface="微软雅黑" panose="020B0503020204020204" pitchFamily="34" charset="-122"/>
                <a:sym typeface="+mn-ea"/>
              </a:rPr>
              <a:t>在</a:t>
            </a:r>
            <a:r>
              <a:rPr lang="en-US" altLang="zh-CN" b="1" dirty="0">
                <a:solidFill>
                  <a:srgbClr val="FFC000"/>
                </a:solidFill>
                <a:latin typeface="微软雅黑" panose="020B0503020204020204" pitchFamily="34" charset="-122"/>
                <a:sym typeface="+mn-ea"/>
              </a:rPr>
              <a:t>10</a:t>
            </a:r>
            <a:r>
              <a:rPr lang="zh-CN" altLang="en-US" b="1" dirty="0">
                <a:solidFill>
                  <a:srgbClr val="FFC000"/>
                </a:solidFill>
                <a:latin typeface="微软雅黑" panose="020B0503020204020204" pitchFamily="34" charset="-122"/>
                <a:sym typeface="+mn-ea"/>
              </a:rPr>
              <a:t>余项国家级大创项目支持下</a:t>
            </a:r>
            <a:r>
              <a:rPr lang="zh-CN" altLang="en-US" b="1" dirty="0">
                <a:solidFill>
                  <a:schemeClr val="bg1"/>
                </a:solidFill>
                <a:latin typeface="微软雅黑" panose="020B0503020204020204" pitchFamily="34" charset="-122"/>
                <a:sym typeface="+mn-ea"/>
              </a:rPr>
              <a:t>，</a:t>
            </a:r>
            <a:r>
              <a:rPr lang="zh-CN" altLang="en-US" b="1" dirty="0">
                <a:solidFill>
                  <a:prstClr val="white"/>
                </a:solidFill>
                <a:latin typeface="微软雅黑" panose="020B0503020204020204" pitchFamily="34" charset="-122"/>
                <a:sym typeface="+mn-ea"/>
              </a:rPr>
              <a:t>有效提升了团队成员创新精神和综合实力，团队共获得</a:t>
            </a:r>
            <a:r>
              <a:rPr lang="zh-CN" altLang="en-US" b="1" dirty="0">
                <a:solidFill>
                  <a:srgbClr val="FFC000"/>
                </a:solidFill>
                <a:latin typeface="微软雅黑" panose="020B0503020204020204" pitchFamily="34" charset="-122"/>
                <a:sym typeface="+mn-ea"/>
              </a:rPr>
              <a:t>国家级竞赛奖项</a:t>
            </a:r>
            <a:r>
              <a:rPr lang="en-US" altLang="zh-CN" b="1" dirty="0">
                <a:solidFill>
                  <a:srgbClr val="FFC000"/>
                </a:solidFill>
                <a:latin typeface="微软雅黑" panose="020B0503020204020204" pitchFamily="34" charset="-122"/>
                <a:sym typeface="+mn-ea"/>
              </a:rPr>
              <a:t>20</a:t>
            </a:r>
            <a:r>
              <a:rPr lang="zh-CN" altLang="en-US" b="1" dirty="0">
                <a:solidFill>
                  <a:srgbClr val="FFC000"/>
                </a:solidFill>
                <a:latin typeface="微软雅黑" panose="020B0503020204020204" pitchFamily="34" charset="-122"/>
                <a:sym typeface="+mn-ea"/>
              </a:rPr>
              <a:t>余项</a:t>
            </a:r>
            <a:endParaRPr lang="en-US" altLang="zh-CN" b="1" dirty="0">
              <a:solidFill>
                <a:srgbClr val="FFC000"/>
              </a:solidFill>
              <a:cs typeface="+mn-ea"/>
              <a:sym typeface="+mn-lt"/>
            </a:endParaRPr>
          </a:p>
        </p:txBody>
      </p:sp>
      <p:cxnSp>
        <p:nvCxnSpPr>
          <p:cNvPr id="36" name="直接连接符 35"/>
          <p:cNvCxnSpPr/>
          <p:nvPr/>
        </p:nvCxnSpPr>
        <p:spPr>
          <a:xfrm>
            <a:off x="689298" y="3963155"/>
            <a:ext cx="0" cy="1764000"/>
          </a:xfrm>
          <a:prstGeom prst="line">
            <a:avLst/>
          </a:prstGeom>
          <a:ln w="22225">
            <a:solidFill>
              <a:srgbClr val="0EBCFC"/>
            </a:solidFill>
          </a:ln>
        </p:spPr>
        <p:style>
          <a:lnRef idx="1">
            <a:schemeClr val="accent1"/>
          </a:lnRef>
          <a:fillRef idx="0">
            <a:schemeClr val="accent1"/>
          </a:fillRef>
          <a:effectRef idx="0">
            <a:schemeClr val="accent1"/>
          </a:effectRef>
          <a:fontRef idx="minor">
            <a:schemeClr val="tx1"/>
          </a:fontRef>
        </p:style>
      </p:cxnSp>
      <p:pic>
        <p:nvPicPr>
          <p:cNvPr id="65" name="图片 64"/>
          <p:cNvPicPr>
            <a:picLocks noChangeAspect="1"/>
          </p:cNvPicPr>
          <p:nvPr/>
        </p:nvPicPr>
        <p:blipFill>
          <a:blip r:embed="rId1"/>
          <a:stretch>
            <a:fillRect/>
          </a:stretch>
        </p:blipFill>
        <p:spPr>
          <a:xfrm>
            <a:off x="8114121" y="1543516"/>
            <a:ext cx="3505201" cy="2286000"/>
          </a:xfrm>
          <a:prstGeom prst="round2DiagRect">
            <a:avLst/>
          </a:prstGeom>
        </p:spPr>
      </p:pic>
      <p:cxnSp>
        <p:nvCxnSpPr>
          <p:cNvPr id="66" name="直接连接符 65"/>
          <p:cNvCxnSpPr/>
          <p:nvPr/>
        </p:nvCxnSpPr>
        <p:spPr>
          <a:xfrm>
            <a:off x="4336412" y="1541040"/>
            <a:ext cx="0" cy="4212000"/>
          </a:xfrm>
          <a:prstGeom prst="line">
            <a:avLst/>
          </a:prstGeom>
          <a:ln>
            <a:gradFill>
              <a:gsLst>
                <a:gs pos="52000">
                  <a:schemeClr val="accent1">
                    <a:lumMod val="5000"/>
                    <a:lumOff val="95000"/>
                  </a:schemeClr>
                </a:gs>
                <a:gs pos="100000">
                  <a:schemeClr val="accent1">
                    <a:lumMod val="50000"/>
                  </a:schemeClr>
                </a:gs>
                <a:gs pos="0">
                  <a:srgbClr val="2F4057"/>
                </a:gs>
                <a:gs pos="54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7848597" y="1541040"/>
            <a:ext cx="0" cy="4212000"/>
          </a:xfrm>
          <a:prstGeom prst="line">
            <a:avLst/>
          </a:prstGeom>
          <a:ln>
            <a:gradFill>
              <a:gsLst>
                <a:gs pos="52000">
                  <a:schemeClr val="accent1">
                    <a:lumMod val="5000"/>
                    <a:lumOff val="95000"/>
                  </a:schemeClr>
                </a:gs>
                <a:gs pos="100000">
                  <a:schemeClr val="accent1">
                    <a:lumMod val="50000"/>
                  </a:schemeClr>
                </a:gs>
                <a:gs pos="0">
                  <a:srgbClr val="2F4057"/>
                </a:gs>
                <a:gs pos="54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4436612" y="3960678"/>
            <a:ext cx="3228002" cy="1764000"/>
          </a:xfrm>
          <a:prstGeom prst="rect">
            <a:avLst/>
          </a:prstGeom>
          <a:gradFill flip="none" rotWithShape="1">
            <a:gsLst>
              <a:gs pos="60000">
                <a:schemeClr val="accent1">
                  <a:alpha val="27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0000"/>
              </a:lnSpc>
              <a:spcAft>
                <a:spcPts val="300"/>
              </a:spcAft>
              <a:defRPr/>
            </a:pPr>
            <a:r>
              <a:rPr lang="zh-CN" altLang="en-US" sz="2000" b="1" dirty="0">
                <a:solidFill>
                  <a:srgbClr val="ED7D31"/>
                </a:solidFill>
                <a:cs typeface="+mn-ea"/>
                <a:sym typeface="+mn-lt"/>
              </a:rPr>
              <a:t>增强人才培养</a:t>
            </a:r>
            <a:endParaRPr lang="en-US" altLang="zh-CN" sz="2000" b="1" dirty="0">
              <a:solidFill>
                <a:srgbClr val="ED7D31"/>
              </a:solidFill>
              <a:cs typeface="+mn-ea"/>
              <a:sym typeface="+mn-lt"/>
            </a:endParaRPr>
          </a:p>
          <a:p>
            <a:pPr algn="just">
              <a:lnSpc>
                <a:spcPct val="114000"/>
              </a:lnSpc>
              <a:defRPr/>
            </a:pPr>
            <a:r>
              <a:rPr lang="zh-CN" altLang="en-US" b="1" dirty="0">
                <a:solidFill>
                  <a:prstClr val="white"/>
                </a:solidFill>
                <a:cs typeface="+mn-ea"/>
                <a:sym typeface="+mn-lt"/>
              </a:rPr>
              <a:t>面向</a:t>
            </a:r>
            <a:r>
              <a:rPr lang="zh-CN" altLang="en-US" b="1" dirty="0">
                <a:solidFill>
                  <a:srgbClr val="FFC000"/>
                </a:solidFill>
                <a:cs typeface="+mn-ea"/>
                <a:sym typeface="+mn-lt"/>
              </a:rPr>
              <a:t>多领域本科生</a:t>
            </a:r>
            <a:r>
              <a:rPr lang="zh-CN" altLang="en-US" b="1" dirty="0">
                <a:solidFill>
                  <a:prstClr val="white"/>
                </a:solidFill>
                <a:cs typeface="+mn-ea"/>
                <a:sym typeface="+mn-lt"/>
              </a:rPr>
              <a:t>，</a:t>
            </a:r>
            <a:r>
              <a:rPr lang="zh-CN" altLang="en-US" b="1" dirty="0">
                <a:solidFill>
                  <a:srgbClr val="FFC000"/>
                </a:solidFill>
                <a:cs typeface="+mn-ea"/>
                <a:sym typeface="+mn-lt"/>
              </a:rPr>
              <a:t>多次宣讲</a:t>
            </a:r>
            <a:r>
              <a:rPr lang="zh-CN" altLang="en-US" b="1" dirty="0">
                <a:solidFill>
                  <a:prstClr val="white"/>
                </a:solidFill>
                <a:cs typeface="+mn-ea"/>
                <a:sym typeface="+mn-lt"/>
              </a:rPr>
              <a:t>团队事迹，影响</a:t>
            </a:r>
            <a:r>
              <a:rPr lang="en-US" altLang="zh-CN" b="1" dirty="0">
                <a:solidFill>
                  <a:prstClr val="white"/>
                </a:solidFill>
                <a:cs typeface="+mn-ea"/>
                <a:sym typeface="+mn-lt"/>
              </a:rPr>
              <a:t>3400+</a:t>
            </a:r>
            <a:r>
              <a:rPr lang="zh-CN" altLang="en-US" b="1" dirty="0">
                <a:solidFill>
                  <a:prstClr val="white"/>
                </a:solidFill>
                <a:cs typeface="+mn-ea"/>
                <a:sym typeface="+mn-lt"/>
              </a:rPr>
              <a:t>学生，助力</a:t>
            </a:r>
            <a:r>
              <a:rPr lang="zh-CN" altLang="en-US" b="1" dirty="0">
                <a:solidFill>
                  <a:srgbClr val="FFC000"/>
                </a:solidFill>
                <a:cs typeface="+mn-ea"/>
                <a:sym typeface="+mn-lt"/>
              </a:rPr>
              <a:t>具有创新创业意识的复合型人才</a:t>
            </a:r>
            <a:r>
              <a:rPr lang="zh-CN" altLang="en-US" b="1" dirty="0">
                <a:solidFill>
                  <a:schemeClr val="bg1"/>
                </a:solidFill>
                <a:cs typeface="+mn-ea"/>
                <a:sym typeface="+mn-lt"/>
              </a:rPr>
              <a:t>培养</a:t>
            </a:r>
            <a:endParaRPr lang="zh-CN" altLang="en-US" b="1" dirty="0">
              <a:solidFill>
                <a:schemeClr val="bg1"/>
              </a:solidFill>
              <a:cs typeface="+mn-ea"/>
              <a:sym typeface="+mn-lt"/>
            </a:endParaRPr>
          </a:p>
        </p:txBody>
      </p:sp>
      <p:cxnSp>
        <p:nvCxnSpPr>
          <p:cNvPr id="69" name="直接连接符 68"/>
          <p:cNvCxnSpPr/>
          <p:nvPr/>
        </p:nvCxnSpPr>
        <p:spPr>
          <a:xfrm>
            <a:off x="4446049" y="3960678"/>
            <a:ext cx="0" cy="1764000"/>
          </a:xfrm>
          <a:prstGeom prst="line">
            <a:avLst/>
          </a:prstGeom>
          <a:ln w="22225">
            <a:solidFill>
              <a:srgbClr val="0EBCFC"/>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100150" y="1543517"/>
            <a:ext cx="0" cy="4212000"/>
          </a:xfrm>
          <a:prstGeom prst="line">
            <a:avLst/>
          </a:prstGeom>
          <a:ln>
            <a:gradFill>
              <a:gsLst>
                <a:gs pos="52000">
                  <a:schemeClr val="accent1">
                    <a:lumMod val="5000"/>
                    <a:lumOff val="95000"/>
                  </a:schemeClr>
                </a:gs>
                <a:gs pos="100000">
                  <a:schemeClr val="accent1">
                    <a:lumMod val="50000"/>
                  </a:schemeClr>
                </a:gs>
                <a:gs pos="0">
                  <a:srgbClr val="2F4057"/>
                </a:gs>
                <a:gs pos="54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612335" y="1543516"/>
            <a:ext cx="0" cy="4212000"/>
          </a:xfrm>
          <a:prstGeom prst="line">
            <a:avLst/>
          </a:prstGeom>
          <a:ln>
            <a:gradFill>
              <a:gsLst>
                <a:gs pos="52000">
                  <a:schemeClr val="accent1">
                    <a:lumMod val="5000"/>
                    <a:lumOff val="95000"/>
                  </a:schemeClr>
                </a:gs>
                <a:gs pos="100000">
                  <a:schemeClr val="accent1">
                    <a:lumMod val="50000"/>
                  </a:schemeClr>
                </a:gs>
                <a:gs pos="0">
                  <a:srgbClr val="2F4057"/>
                </a:gs>
                <a:gs pos="54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8209787" y="3963155"/>
            <a:ext cx="0" cy="1764000"/>
          </a:xfrm>
          <a:prstGeom prst="line">
            <a:avLst/>
          </a:prstGeom>
          <a:ln w="22225">
            <a:solidFill>
              <a:srgbClr val="0EBCFC"/>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8200349" y="3963389"/>
            <a:ext cx="3228002" cy="1764000"/>
          </a:xfrm>
          <a:prstGeom prst="rect">
            <a:avLst/>
          </a:prstGeom>
          <a:gradFill flip="none" rotWithShape="1">
            <a:gsLst>
              <a:gs pos="60000">
                <a:schemeClr val="accent1">
                  <a:alpha val="27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0000"/>
              </a:lnSpc>
              <a:spcAft>
                <a:spcPts val="300"/>
              </a:spcAft>
              <a:defRPr/>
            </a:pPr>
            <a:r>
              <a:rPr lang="zh-CN" altLang="en-US" sz="2000" b="1" dirty="0">
                <a:solidFill>
                  <a:srgbClr val="ED7D31"/>
                </a:solidFill>
                <a:cs typeface="+mn-ea"/>
                <a:sym typeface="+mn-lt"/>
              </a:rPr>
              <a:t>提升学科影响</a:t>
            </a:r>
            <a:endParaRPr lang="en-US" altLang="zh-CN" sz="2000" b="1" dirty="0">
              <a:solidFill>
                <a:srgbClr val="ED7D31"/>
              </a:solidFill>
              <a:cs typeface="+mn-ea"/>
              <a:sym typeface="+mn-lt"/>
            </a:endParaRPr>
          </a:p>
          <a:p>
            <a:pPr algn="just">
              <a:lnSpc>
                <a:spcPct val="114000"/>
              </a:lnSpc>
              <a:defRPr/>
            </a:pPr>
            <a:r>
              <a:rPr lang="zh-CN" altLang="en-US" b="1" dirty="0">
                <a:solidFill>
                  <a:prstClr val="white"/>
                </a:solidFill>
                <a:latin typeface="微软雅黑" panose="020B0503020204020204" pitchFamily="34" charset="-122"/>
                <a:sym typeface="+mn-ea"/>
              </a:rPr>
              <a:t>团队坚持产教融合，相关技术成为</a:t>
            </a:r>
            <a:r>
              <a:rPr lang="zh-CN" altLang="en-US" b="1" dirty="0">
                <a:solidFill>
                  <a:srgbClr val="FFC000"/>
                </a:solidFill>
                <a:latin typeface="微软雅黑" panose="020B0503020204020204" pitchFamily="34" charset="-122"/>
                <a:sym typeface="+mn-ea"/>
              </a:rPr>
              <a:t>课题组核心技术</a:t>
            </a:r>
            <a:r>
              <a:rPr lang="zh-CN" altLang="en-US" b="1" dirty="0">
                <a:solidFill>
                  <a:prstClr val="white"/>
                </a:solidFill>
                <a:latin typeface="微软雅黑" panose="020B0503020204020204" pitchFamily="34" charset="-122"/>
                <a:sym typeface="+mn-ea"/>
              </a:rPr>
              <a:t>，承接相关两机专项等课题，与</a:t>
            </a:r>
            <a:r>
              <a:rPr lang="zh-CN" altLang="en-US" b="1" dirty="0">
                <a:solidFill>
                  <a:srgbClr val="FFC000"/>
                </a:solidFill>
                <a:latin typeface="微软雅黑" panose="020B0503020204020204" pitchFamily="34" charset="-122"/>
                <a:sym typeface="+mn-ea"/>
              </a:rPr>
              <a:t>哈尔滨电气集团等共建创新实践平台</a:t>
            </a:r>
            <a:endParaRPr lang="en-US" altLang="zh-CN" b="1" dirty="0">
              <a:solidFill>
                <a:srgbClr val="FFC000"/>
              </a:solidFill>
              <a:cs typeface="+mn-ea"/>
              <a:sym typeface="+mn-lt"/>
            </a:endParaRPr>
          </a:p>
        </p:txBody>
      </p:sp>
      <p:pic>
        <p:nvPicPr>
          <p:cNvPr id="4" name="图片 3" descr="图片包含 室内, 建筑, 前, 大&#10;&#10;描述已自动生成"/>
          <p:cNvPicPr>
            <a:picLocks noChangeAspect="1"/>
          </p:cNvPicPr>
          <p:nvPr/>
        </p:nvPicPr>
        <p:blipFill rotWithShape="1">
          <a:blip r:embed="rId2" cstate="hqprint">
            <a:extLst>
              <a:ext uri="{BEBA8EAE-BF5A-486C-A8C5-ECC9F3942E4B}">
                <a14:imgProps xmlns:a14="http://schemas.microsoft.com/office/drawing/2010/main">
                  <a14:imgLayer r:embed="rId3">
                    <a14:imgEffect>
                      <a14:brightnessContrast contrast="-20000"/>
                    </a14:imgEffect>
                    <a14:imgEffect>
                      <a14:colorTemperature colorTemp="7200"/>
                    </a14:imgEffect>
                  </a14:imgLayer>
                </a14:imgProps>
              </a:ext>
            </a:extLst>
          </a:blip>
          <a:srcRect/>
          <a:stretch>
            <a:fillRect/>
          </a:stretch>
        </p:blipFill>
        <p:spPr>
          <a:xfrm>
            <a:off x="4336412" y="1547709"/>
            <a:ext cx="3498213" cy="2286000"/>
          </a:xfrm>
          <a:prstGeom prst="round2DiagRect">
            <a:avLst/>
          </a:prstGeom>
        </p:spPr>
      </p:pic>
      <p:pic>
        <p:nvPicPr>
          <p:cNvPr id="6" name="图片 5" descr="图片包含 室内, 桌子, 前, 监控&#10;&#10;描述已自动生成"/>
          <p:cNvPicPr>
            <a:picLocks noChangeAspect="1"/>
          </p:cNvPicPr>
          <p:nvPr/>
        </p:nvPicPr>
        <p:blipFill rotWithShape="1">
          <a:blip r:embed="rId4" cstate="hqprint"/>
          <a:srcRect/>
          <a:stretch>
            <a:fillRect/>
          </a:stretch>
        </p:blipFill>
        <p:spPr>
          <a:xfrm>
            <a:off x="589479" y="1550230"/>
            <a:ext cx="3488397" cy="2286000"/>
          </a:xfrm>
          <a:prstGeom prst="round2Diag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16" name="曲线连接符 115"/>
          <p:cNvCxnSpPr>
            <a:endCxn id="96" idx="0"/>
          </p:cNvCxnSpPr>
          <p:nvPr/>
        </p:nvCxnSpPr>
        <p:spPr>
          <a:xfrm rot="5400000">
            <a:off x="1241329" y="1425574"/>
            <a:ext cx="494583" cy="723334"/>
          </a:xfrm>
          <a:prstGeom prst="curvedConnector3">
            <a:avLst/>
          </a:prstGeom>
          <a:ln w="19050">
            <a:gradFill>
              <a:gsLst>
                <a:gs pos="0">
                  <a:srgbClr val="002060"/>
                </a:gs>
                <a:gs pos="100000">
                  <a:srgbClr val="00FFFF"/>
                </a:gs>
                <a:gs pos="100000">
                  <a:schemeClr val="accent1">
                    <a:tint val="23500"/>
                    <a:satMod val="160000"/>
                  </a:schemeClr>
                </a:gs>
              </a:gsLst>
              <a:lin ang="5400000" scaled="0"/>
            </a:gradFill>
            <a:tailEnd type="stealth" w="med" len="lg"/>
          </a:ln>
        </p:spPr>
        <p:style>
          <a:lnRef idx="1">
            <a:schemeClr val="accent1"/>
          </a:lnRef>
          <a:fillRef idx="0">
            <a:schemeClr val="accent1"/>
          </a:fillRef>
          <a:effectRef idx="0">
            <a:schemeClr val="accent1"/>
          </a:effectRef>
          <a:fontRef idx="minor">
            <a:schemeClr val="tx1"/>
          </a:fontRef>
        </p:style>
      </p:cxnSp>
      <p:cxnSp>
        <p:nvCxnSpPr>
          <p:cNvPr id="117" name="曲线连接符 116"/>
          <p:cNvCxnSpPr>
            <a:endCxn id="90" idx="0"/>
          </p:cNvCxnSpPr>
          <p:nvPr/>
        </p:nvCxnSpPr>
        <p:spPr>
          <a:xfrm rot="16200000" flipH="1">
            <a:off x="1964663" y="1425574"/>
            <a:ext cx="494583" cy="723334"/>
          </a:xfrm>
          <a:prstGeom prst="curvedConnector3">
            <a:avLst/>
          </a:prstGeom>
          <a:ln w="19050">
            <a:gradFill>
              <a:gsLst>
                <a:gs pos="0">
                  <a:srgbClr val="002060"/>
                </a:gs>
                <a:gs pos="100000">
                  <a:srgbClr val="00FFFF"/>
                </a:gs>
                <a:gs pos="100000">
                  <a:schemeClr val="accent1">
                    <a:tint val="23500"/>
                    <a:satMod val="160000"/>
                  </a:schemeClr>
                </a:gs>
              </a:gsLst>
              <a:lin ang="5400000" scaled="0"/>
            </a:gradFill>
            <a:tailEnd type="stealth" w="med" len="lg"/>
          </a:ln>
        </p:spPr>
        <p:style>
          <a:lnRef idx="1">
            <a:schemeClr val="accent1"/>
          </a:lnRef>
          <a:fillRef idx="0">
            <a:schemeClr val="accent1"/>
          </a:fillRef>
          <a:effectRef idx="0">
            <a:schemeClr val="accent1"/>
          </a:effectRef>
          <a:fontRef idx="minor">
            <a:schemeClr val="tx1"/>
          </a:fontRef>
        </p:style>
      </p:cxnSp>
      <p:cxnSp>
        <p:nvCxnSpPr>
          <p:cNvPr id="118" name="曲线连接符 117"/>
          <p:cNvCxnSpPr>
            <a:endCxn id="91" idx="0"/>
          </p:cNvCxnSpPr>
          <p:nvPr/>
        </p:nvCxnSpPr>
        <p:spPr>
          <a:xfrm rot="5400000">
            <a:off x="4133217" y="1290681"/>
            <a:ext cx="494583" cy="993121"/>
          </a:xfrm>
          <a:prstGeom prst="curvedConnector3">
            <a:avLst>
              <a:gd name="adj1" fmla="val 50000"/>
            </a:avLst>
          </a:prstGeom>
          <a:ln w="19050">
            <a:gradFill>
              <a:gsLst>
                <a:gs pos="0">
                  <a:srgbClr val="002060"/>
                </a:gs>
                <a:gs pos="100000">
                  <a:srgbClr val="00FFFF"/>
                </a:gs>
                <a:gs pos="100000">
                  <a:schemeClr val="accent1">
                    <a:tint val="23500"/>
                    <a:satMod val="160000"/>
                  </a:schemeClr>
                </a:gs>
              </a:gsLst>
              <a:lin ang="5400000" scaled="0"/>
            </a:gradFill>
            <a:tailEnd type="stealth" w="med" len="lg"/>
          </a:ln>
        </p:spPr>
        <p:style>
          <a:lnRef idx="1">
            <a:schemeClr val="accent1"/>
          </a:lnRef>
          <a:fillRef idx="0">
            <a:schemeClr val="accent1"/>
          </a:fillRef>
          <a:effectRef idx="0">
            <a:schemeClr val="accent1"/>
          </a:effectRef>
          <a:fontRef idx="minor">
            <a:schemeClr val="tx1"/>
          </a:fontRef>
        </p:style>
      </p:cxnSp>
      <p:cxnSp>
        <p:nvCxnSpPr>
          <p:cNvPr id="119" name="曲线连接符 118"/>
          <p:cNvCxnSpPr>
            <a:endCxn id="108" idx="0"/>
          </p:cNvCxnSpPr>
          <p:nvPr/>
        </p:nvCxnSpPr>
        <p:spPr>
          <a:xfrm rot="16200000" flipH="1">
            <a:off x="5128438" y="1288580"/>
            <a:ext cx="494583" cy="997322"/>
          </a:xfrm>
          <a:prstGeom prst="curvedConnector3">
            <a:avLst>
              <a:gd name="adj1" fmla="val 50000"/>
            </a:avLst>
          </a:prstGeom>
          <a:ln w="19050">
            <a:gradFill>
              <a:gsLst>
                <a:gs pos="0">
                  <a:srgbClr val="002060"/>
                </a:gs>
                <a:gs pos="100000">
                  <a:srgbClr val="00FFFF"/>
                </a:gs>
                <a:gs pos="100000">
                  <a:schemeClr val="accent1">
                    <a:tint val="23500"/>
                    <a:satMod val="160000"/>
                  </a:schemeClr>
                </a:gs>
              </a:gsLst>
              <a:lin ang="5400000" scaled="0"/>
            </a:gradFill>
            <a:tailEnd type="stealth" w="med" len="lg"/>
          </a:ln>
        </p:spPr>
        <p:style>
          <a:lnRef idx="1">
            <a:schemeClr val="accent1"/>
          </a:lnRef>
          <a:fillRef idx="0">
            <a:schemeClr val="accent1"/>
          </a:fillRef>
          <a:effectRef idx="0">
            <a:schemeClr val="accent1"/>
          </a:effectRef>
          <a:fontRef idx="minor">
            <a:schemeClr val="tx1"/>
          </a:fontRef>
        </p:style>
      </p:cxnSp>
      <p:sp>
        <p:nvSpPr>
          <p:cNvPr id="61" name="矩形: 剪去单角 6"/>
          <p:cNvSpPr/>
          <p:nvPr/>
        </p:nvSpPr>
        <p:spPr>
          <a:xfrm flipH="1">
            <a:off x="0" y="6336000"/>
            <a:ext cx="12191999" cy="522000"/>
          </a:xfrm>
          <a:prstGeom prst="snip1Rect">
            <a:avLst>
              <a:gd name="adj" fmla="val 0"/>
            </a:avLst>
          </a:prstGeom>
          <a:gradFill>
            <a:gsLst>
              <a:gs pos="0">
                <a:srgbClr val="ED7D31">
                  <a:alpha val="40000"/>
                </a:srgbClr>
              </a:gs>
              <a:gs pos="31000">
                <a:srgbClr val="00B0F0">
                  <a:alpha val="45000"/>
                </a:srgbClr>
              </a:gs>
              <a:gs pos="68000">
                <a:srgbClr val="11D2FE">
                  <a:alpha val="0"/>
                </a:srgbClr>
              </a:gs>
              <a:gs pos="100000">
                <a:srgbClr val="11D2FE">
                  <a:alpha val="56000"/>
                </a:srgbClr>
              </a:gs>
            </a:gsLst>
            <a:lin ang="8100000" scaled="0"/>
          </a:gradFill>
          <a:ln>
            <a:no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20000"/>
              </a:lnSpc>
            </a:pPr>
            <a:r>
              <a:rPr lang="zh-CN" altLang="en-US" sz="2400" b="1" dirty="0">
                <a:solidFill>
                  <a:schemeClr val="bg1"/>
                </a:solidFill>
                <a:latin typeface="+mj-ea"/>
                <a:cs typeface="Arial" panose="020B0604020202020204"/>
              </a:rPr>
              <a:t>雾化喷嘴在燃气轮机冷端发挥</a:t>
            </a:r>
            <a:r>
              <a:rPr lang="zh-CN" altLang="en-US" sz="2400" b="1" dirty="0">
                <a:solidFill>
                  <a:srgbClr val="FFC000"/>
                </a:solidFill>
                <a:latin typeface="+mj-ea"/>
                <a:cs typeface="Arial" panose="020B0604020202020204"/>
              </a:rPr>
              <a:t>重要作用</a:t>
            </a:r>
            <a:r>
              <a:rPr lang="zh-CN" altLang="en-US" sz="2400" b="1" dirty="0">
                <a:solidFill>
                  <a:schemeClr val="bg1"/>
                </a:solidFill>
                <a:latin typeface="+mj-ea"/>
                <a:cs typeface="Arial" panose="020B0604020202020204"/>
              </a:rPr>
              <a:t>，是燃气轮机扩容增效的</a:t>
            </a:r>
            <a:r>
              <a:rPr lang="zh-CN" altLang="en-US" sz="2400" b="1" dirty="0">
                <a:solidFill>
                  <a:srgbClr val="FFC000"/>
                </a:solidFill>
                <a:latin typeface="+mj-ea"/>
                <a:cs typeface="Arial" panose="020B0604020202020204"/>
              </a:rPr>
              <a:t>关键瓶颈</a:t>
            </a:r>
            <a:endParaRPr lang="zh-CN" altLang="en-US" sz="2400" b="1" dirty="0">
              <a:solidFill>
                <a:srgbClr val="FFC000"/>
              </a:solidFill>
              <a:latin typeface="+mj-ea"/>
              <a:ea typeface="+mj-ea"/>
              <a:cs typeface="Arial" panose="020B0604020202020204"/>
            </a:endParaRPr>
          </a:p>
        </p:txBody>
      </p:sp>
      <p:grpSp>
        <p:nvGrpSpPr>
          <p:cNvPr id="11" name="组合 10"/>
          <p:cNvGrpSpPr/>
          <p:nvPr/>
        </p:nvGrpSpPr>
        <p:grpSpPr>
          <a:xfrm>
            <a:off x="373417" y="720056"/>
            <a:ext cx="3815080" cy="203830"/>
            <a:chOff x="6955790" y="1796414"/>
            <a:chExt cx="3815080" cy="203830"/>
          </a:xfrm>
        </p:grpSpPr>
        <p:sp>
          <p:nvSpPr>
            <p:cNvPr id="12" name="任意多边形: 形状 11"/>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4" name="任意多边形: 形状 13"/>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30" name="文本框 39"/>
          <p:cNvSpPr txBox="1"/>
          <p:nvPr/>
        </p:nvSpPr>
        <p:spPr>
          <a:xfrm>
            <a:off x="281751" y="203229"/>
            <a:ext cx="7782900" cy="523220"/>
          </a:xfrm>
          <a:prstGeom prst="rect">
            <a:avLst/>
          </a:prstGeom>
          <a:noFill/>
        </p:spPr>
        <p:txBody>
          <a:bodyPr wrap="none" rtlCol="0">
            <a:spAutoFit/>
          </a:bodyPr>
          <a:lstStyle/>
          <a:p>
            <a:r>
              <a:rPr kumimoji="1" lang="zh-CN" altLang="en-US" sz="2800" b="1" dirty="0">
                <a:solidFill>
                  <a:schemeClr val="bg1">
                    <a:lumMod val="95000"/>
                  </a:schemeClr>
                </a:solidFill>
                <a:latin typeface="+mj-ea"/>
                <a:ea typeface="+mj-ea"/>
                <a:cs typeface="+mn-ea"/>
                <a:sym typeface="+mn-lt"/>
              </a:rPr>
              <a:t>雾化喷嘴</a:t>
            </a:r>
            <a:r>
              <a:rPr kumimoji="1" lang="en-US" altLang="zh-CN" sz="2800" b="1" dirty="0">
                <a:solidFill>
                  <a:schemeClr val="bg1">
                    <a:lumMod val="95000"/>
                  </a:schemeClr>
                </a:solidFill>
                <a:latin typeface="+mj-ea"/>
                <a:ea typeface="+mj-ea"/>
                <a:cs typeface="+mn-ea"/>
                <a:sym typeface="+mn-lt"/>
              </a:rPr>
              <a:t>——</a:t>
            </a:r>
            <a:r>
              <a:rPr kumimoji="1" lang="zh-CN" altLang="en-US" sz="2800" b="1" dirty="0">
                <a:solidFill>
                  <a:schemeClr val="bg1">
                    <a:lumMod val="95000"/>
                  </a:schemeClr>
                </a:solidFill>
                <a:latin typeface="+mj-ea"/>
                <a:ea typeface="+mj-ea"/>
                <a:cs typeface="+mn-ea"/>
                <a:sym typeface="+mn-lt"/>
              </a:rPr>
              <a:t>燃气轮机改型升级的重要技术关口</a:t>
            </a:r>
            <a:endParaRPr kumimoji="1" lang="zh-CN" altLang="en-US" sz="2800" b="1" dirty="0">
              <a:solidFill>
                <a:schemeClr val="bg1">
                  <a:lumMod val="95000"/>
                </a:schemeClr>
              </a:solidFill>
              <a:latin typeface="+mj-ea"/>
              <a:ea typeface="+mj-ea"/>
              <a:cs typeface="+mn-ea"/>
              <a:sym typeface="+mn-lt"/>
            </a:endParaRPr>
          </a:p>
        </p:txBody>
      </p:sp>
      <p:pic>
        <p:nvPicPr>
          <p:cNvPr id="84" name="图片 83"/>
          <p:cNvPicPr>
            <a:picLocks noChangeAspect="1"/>
          </p:cNvPicPr>
          <p:nvPr/>
        </p:nvPicPr>
        <p:blipFill>
          <a:blip r:embed="rId1" cstate="print"/>
          <a:stretch>
            <a:fillRect/>
          </a:stretch>
        </p:blipFill>
        <p:spPr>
          <a:xfrm>
            <a:off x="551227" y="2572136"/>
            <a:ext cx="5760000" cy="2501999"/>
          </a:xfrm>
          <a:prstGeom prst="rect">
            <a:avLst/>
          </a:prstGeom>
        </p:spPr>
      </p:pic>
      <p:grpSp>
        <p:nvGrpSpPr>
          <p:cNvPr id="85" name="组合 84"/>
          <p:cNvGrpSpPr/>
          <p:nvPr/>
        </p:nvGrpSpPr>
        <p:grpSpPr>
          <a:xfrm>
            <a:off x="570369" y="2786158"/>
            <a:ext cx="5749820" cy="1571"/>
            <a:chOff x="5909800" y="1932495"/>
            <a:chExt cx="5749820" cy="1571"/>
          </a:xfrm>
        </p:grpSpPr>
        <p:cxnSp>
          <p:nvCxnSpPr>
            <p:cNvPr id="86" name="直接箭头连接符 85"/>
            <p:cNvCxnSpPr/>
            <p:nvPr/>
          </p:nvCxnSpPr>
          <p:spPr>
            <a:xfrm>
              <a:off x="5909800" y="1932495"/>
              <a:ext cx="1113169" cy="0"/>
            </a:xfrm>
            <a:prstGeom prst="straightConnector1">
              <a:avLst/>
            </a:prstGeom>
            <a:ln w="19050">
              <a:gradFill>
                <a:gsLst>
                  <a:gs pos="0">
                    <a:srgbClr val="002060"/>
                  </a:gs>
                  <a:gs pos="0">
                    <a:srgbClr val="002060"/>
                  </a:gs>
                  <a:gs pos="100000">
                    <a:srgbClr val="00B0F0"/>
                  </a:gs>
                  <a:gs pos="100000">
                    <a:srgbClr val="00B0F0"/>
                  </a:gs>
                </a:gsLst>
                <a:lin ang="0" scaled="0"/>
              </a:gradFill>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7022969" y="1932495"/>
              <a:ext cx="1780167" cy="0"/>
            </a:xfrm>
            <a:prstGeom prst="straightConnector1">
              <a:avLst/>
            </a:prstGeom>
            <a:ln w="19050">
              <a:gradFill>
                <a:gsLst>
                  <a:gs pos="0">
                    <a:srgbClr val="00B0F0"/>
                  </a:gs>
                  <a:gs pos="100000">
                    <a:srgbClr val="FFC000"/>
                  </a:gs>
                  <a:gs pos="0">
                    <a:srgbClr val="00B0F0"/>
                  </a:gs>
                  <a:gs pos="100000">
                    <a:srgbClr val="FFC000"/>
                  </a:gs>
                </a:gsLst>
                <a:lin ang="0" scaled="0"/>
              </a:gradFill>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8803136" y="1934066"/>
              <a:ext cx="840485" cy="0"/>
            </a:xfrm>
            <a:prstGeom prst="straightConnector1">
              <a:avLst/>
            </a:prstGeom>
            <a:ln w="19050">
              <a:gradFill>
                <a:gsLst>
                  <a:gs pos="0">
                    <a:srgbClr val="FFC000"/>
                  </a:gs>
                  <a:gs pos="0">
                    <a:srgbClr val="FFC000"/>
                  </a:gs>
                  <a:gs pos="100000">
                    <a:srgbClr val="C00000"/>
                  </a:gs>
                </a:gsLst>
                <a:lin ang="0" scaled="0"/>
              </a:gradFill>
              <a:headEnd type="none"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9643620" y="1932495"/>
              <a:ext cx="2016000" cy="1571"/>
            </a:xfrm>
            <a:prstGeom prst="straightConnector1">
              <a:avLst/>
            </a:prstGeom>
            <a:ln w="19050">
              <a:gradFill>
                <a:gsLst>
                  <a:gs pos="0">
                    <a:srgbClr val="C00000"/>
                  </a:gs>
                  <a:gs pos="0">
                    <a:srgbClr val="C00000"/>
                  </a:gs>
                  <a:gs pos="100000">
                    <a:srgbClr val="FFC000"/>
                  </a:gs>
                </a:gsLst>
                <a:lin ang="0" scaled="0"/>
              </a:gradFill>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sp>
        <p:nvSpPr>
          <p:cNvPr id="90" name="圆角矩形 89"/>
          <p:cNvSpPr/>
          <p:nvPr/>
        </p:nvSpPr>
        <p:spPr>
          <a:xfrm>
            <a:off x="2123621" y="2034533"/>
            <a:ext cx="900000" cy="324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压气机</a:t>
            </a:r>
            <a:endParaRPr lang="zh-CN" altLang="en-US" sz="1600" b="1" dirty="0"/>
          </a:p>
        </p:txBody>
      </p:sp>
      <p:sp>
        <p:nvSpPr>
          <p:cNvPr id="91" name="圆角矩形 90"/>
          <p:cNvSpPr/>
          <p:nvPr/>
        </p:nvSpPr>
        <p:spPr>
          <a:xfrm>
            <a:off x="3433947" y="2034533"/>
            <a:ext cx="900000" cy="324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燃烧室</a:t>
            </a:r>
            <a:endParaRPr lang="zh-CN" altLang="en-US" sz="1600" b="1" dirty="0"/>
          </a:p>
        </p:txBody>
      </p:sp>
      <p:sp>
        <p:nvSpPr>
          <p:cNvPr id="96" name="圆角矩形 95"/>
          <p:cNvSpPr/>
          <p:nvPr/>
        </p:nvSpPr>
        <p:spPr>
          <a:xfrm>
            <a:off x="676953" y="2034533"/>
            <a:ext cx="900000" cy="324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进气道</a:t>
            </a:r>
            <a:endParaRPr lang="zh-CN" altLang="en-US" sz="1600" b="1" dirty="0"/>
          </a:p>
        </p:txBody>
      </p:sp>
      <p:sp>
        <p:nvSpPr>
          <p:cNvPr id="107" name="矩形: 剪去单角 2"/>
          <p:cNvSpPr/>
          <p:nvPr/>
        </p:nvSpPr>
        <p:spPr>
          <a:xfrm>
            <a:off x="464815" y="3482735"/>
            <a:ext cx="1312587" cy="1642200"/>
          </a:xfrm>
          <a:prstGeom prst="roundRect">
            <a:avLst/>
          </a:prstGeom>
          <a:solidFill>
            <a:schemeClr val="accent1">
              <a:lumMod val="20000"/>
              <a:lumOff val="80000"/>
              <a:alpha val="28000"/>
            </a:schemeClr>
          </a:solidFill>
          <a:ln w="19050">
            <a:solidFill>
              <a:srgbClr val="FF0000"/>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圆角矩形 107"/>
          <p:cNvSpPr/>
          <p:nvPr/>
        </p:nvSpPr>
        <p:spPr>
          <a:xfrm>
            <a:off x="5424390" y="2034533"/>
            <a:ext cx="900000" cy="324000"/>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t>涡轮</a:t>
            </a:r>
            <a:endParaRPr lang="zh-CN" altLang="en-US" sz="1600" b="1" dirty="0"/>
          </a:p>
        </p:txBody>
      </p:sp>
      <p:cxnSp>
        <p:nvCxnSpPr>
          <p:cNvPr id="109" name="直接连接符 108"/>
          <p:cNvCxnSpPr/>
          <p:nvPr/>
        </p:nvCxnSpPr>
        <p:spPr>
          <a:xfrm>
            <a:off x="561751" y="2659929"/>
            <a:ext cx="0" cy="25200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675705" y="2661497"/>
            <a:ext cx="0" cy="2520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3457349" y="2661497"/>
            <a:ext cx="0" cy="252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294762" y="2662526"/>
            <a:ext cx="0" cy="2520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6324390" y="2660645"/>
            <a:ext cx="0" cy="2520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14" name="矩形: 剪去对角 27"/>
          <p:cNvSpPr/>
          <p:nvPr/>
        </p:nvSpPr>
        <p:spPr>
          <a:xfrm rot="10800000" flipV="1">
            <a:off x="676953" y="1169790"/>
            <a:ext cx="2346668" cy="360000"/>
          </a:xfrm>
          <a:prstGeom prst="roundRect">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19050">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20000"/>
              </a:lnSpc>
            </a:pPr>
            <a:r>
              <a:rPr lang="zh-CN" altLang="en-US" sz="1600" b="1" dirty="0">
                <a:solidFill>
                  <a:srgbClr val="11D2FE"/>
                </a:solidFill>
                <a:latin typeface="微软雅黑" panose="020B0503020204020204" pitchFamily="34" charset="-122"/>
                <a:ea typeface="微软雅黑" panose="020B0503020204020204" pitchFamily="34" charset="-122"/>
              </a:rPr>
              <a:t>冷端部件</a:t>
            </a:r>
            <a:endParaRPr lang="zh-CN" altLang="en-US" sz="1600" b="1" dirty="0">
              <a:solidFill>
                <a:srgbClr val="11D2FE"/>
              </a:solidFill>
              <a:latin typeface="微软雅黑" panose="020B0503020204020204" pitchFamily="34" charset="-122"/>
              <a:ea typeface="微软雅黑" panose="020B0503020204020204" pitchFamily="34" charset="-122"/>
            </a:endParaRPr>
          </a:p>
        </p:txBody>
      </p:sp>
      <p:sp>
        <p:nvSpPr>
          <p:cNvPr id="115" name="矩形: 剪去对角 27"/>
          <p:cNvSpPr/>
          <p:nvPr/>
        </p:nvSpPr>
        <p:spPr>
          <a:xfrm rot="10800000" flipV="1">
            <a:off x="3433947" y="1169790"/>
            <a:ext cx="2886242" cy="360000"/>
          </a:xfrm>
          <a:prstGeom prst="roundRect">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19050">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20000"/>
              </a:lnSpc>
            </a:pPr>
            <a:r>
              <a:rPr lang="zh-CN" altLang="en-US" sz="1600" b="1" dirty="0">
                <a:solidFill>
                  <a:srgbClr val="FF0000"/>
                </a:solidFill>
                <a:latin typeface="微软雅黑" panose="020B0503020204020204" pitchFamily="34" charset="-122"/>
                <a:ea typeface="微软雅黑" panose="020B0503020204020204" pitchFamily="34" charset="-122"/>
              </a:rPr>
              <a:t>热端部件</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120" name="TextBox 119"/>
          <p:cNvSpPr txBox="1"/>
          <p:nvPr/>
        </p:nvSpPr>
        <p:spPr>
          <a:xfrm>
            <a:off x="464815" y="4408080"/>
            <a:ext cx="1312587" cy="657809"/>
          </a:xfrm>
          <a:prstGeom prst="rect">
            <a:avLst/>
          </a:prstGeom>
          <a:noFill/>
        </p:spPr>
        <p:txBody>
          <a:bodyPr wrap="square" lIns="0" rIns="0" rtlCol="0">
            <a:spAutoFit/>
          </a:bodyPr>
          <a:lstStyle/>
          <a:p>
            <a:pPr algn="ctr">
              <a:lnSpc>
                <a:spcPct val="120000"/>
              </a:lnSpc>
            </a:pPr>
            <a:r>
              <a:rPr lang="zh-CN" altLang="en-US" sz="1600" b="1" dirty="0">
                <a:solidFill>
                  <a:srgbClr val="FF0000"/>
                </a:solidFill>
                <a:latin typeface="Times New Roman" panose="02020603050405020304" pitchFamily="18" charset="0"/>
                <a:cs typeface="Times New Roman" panose="02020603050405020304" pitchFamily="18" charset="0"/>
              </a:rPr>
              <a:t>进气冷却</a:t>
            </a:r>
            <a:endParaRPr lang="en-US" altLang="zh-CN" sz="1600" b="1" dirty="0">
              <a:solidFill>
                <a:srgbClr val="FF0000"/>
              </a:solidFill>
              <a:latin typeface="Times New Roman" panose="02020603050405020304" pitchFamily="18" charset="0"/>
              <a:cs typeface="Times New Roman" panose="02020603050405020304" pitchFamily="18" charset="0"/>
            </a:endParaRPr>
          </a:p>
          <a:p>
            <a:pPr algn="ctr">
              <a:lnSpc>
                <a:spcPct val="120000"/>
              </a:lnSpc>
            </a:pPr>
            <a:r>
              <a:rPr lang="en-US" altLang="zh-CN" sz="1600" b="1" dirty="0">
                <a:solidFill>
                  <a:srgbClr val="FF0000"/>
                </a:solidFill>
                <a:latin typeface="Times New Roman" panose="02020603050405020304" pitchFamily="18" charset="0"/>
                <a:cs typeface="Times New Roman" panose="02020603050405020304" pitchFamily="18" charset="0"/>
              </a:rPr>
              <a:t>(</a:t>
            </a:r>
            <a:r>
              <a:rPr lang="zh-CN" altLang="en-US" sz="1600" b="1" dirty="0">
                <a:solidFill>
                  <a:srgbClr val="FF0000"/>
                </a:solidFill>
                <a:latin typeface="Times New Roman" panose="02020603050405020304" pitchFamily="18" charset="0"/>
                <a:cs typeface="Times New Roman" panose="02020603050405020304" pitchFamily="18" charset="0"/>
              </a:rPr>
              <a:t>冷却水喷嘴</a:t>
            </a:r>
            <a:r>
              <a:rPr lang="en-US" altLang="zh-CN" sz="1600" b="1" dirty="0">
                <a:solidFill>
                  <a:srgbClr val="FF0000"/>
                </a:solidFill>
                <a:latin typeface="Times New Roman" panose="02020603050405020304" pitchFamily="18" charset="0"/>
                <a:cs typeface="Times New Roman" panose="02020603050405020304" pitchFamily="18" charset="0"/>
              </a:rPr>
              <a:t>)</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561751" y="5396999"/>
            <a:ext cx="5758438" cy="540000"/>
            <a:chOff x="720090" y="5551071"/>
            <a:chExt cx="4954270" cy="1058835"/>
          </a:xfrm>
        </p:grpSpPr>
        <p:sp>
          <p:nvSpPr>
            <p:cNvPr id="123" name="矩形 122"/>
            <p:cNvSpPr/>
            <p:nvPr/>
          </p:nvSpPr>
          <p:spPr>
            <a:xfrm>
              <a:off x="733225" y="5562601"/>
              <a:ext cx="4936055" cy="1035051"/>
            </a:xfrm>
            <a:prstGeom prst="rect">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9525">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108000" tIns="0" rIns="108000" bIns="0" rtlCol="0" anchor="ctr"/>
            <a:lstStyle/>
            <a:p>
              <a:pPr algn="ctr">
                <a:lnSpc>
                  <a:spcPct val="130000"/>
                </a:lnSpc>
              </a:pPr>
              <a:r>
                <a:rPr lang="zh-CN" altLang="en-US" sz="1600" b="1" dirty="0">
                  <a:solidFill>
                    <a:srgbClr val="FFC000"/>
                  </a:solidFill>
                  <a:latin typeface="+mj-ea"/>
                  <a:ea typeface="+mj-ea"/>
                </a:rPr>
                <a:t>强雾化系统：</a:t>
              </a:r>
              <a:r>
                <a:rPr lang="zh-CN" altLang="en-US" sz="1600" b="1" dirty="0">
                  <a:solidFill>
                    <a:schemeClr val="bg1"/>
                  </a:solidFill>
                  <a:latin typeface="+mj-ea"/>
                  <a:ea typeface="+mj-ea"/>
                </a:rPr>
                <a:t>将</a:t>
              </a:r>
              <a:r>
                <a:rPr lang="zh-CN" altLang="en-US" sz="1600" b="1" dirty="0">
                  <a:solidFill>
                    <a:srgbClr val="FFC000"/>
                  </a:solidFill>
                  <a:latin typeface="+mj-ea"/>
                  <a:ea typeface="+mj-ea"/>
                </a:rPr>
                <a:t>冷却水</a:t>
              </a:r>
              <a:r>
                <a:rPr lang="zh-CN" altLang="en-US" sz="1600" b="1" dirty="0">
                  <a:solidFill>
                    <a:schemeClr val="bg1"/>
                  </a:solidFill>
                  <a:latin typeface="+mj-ea"/>
                  <a:ea typeface="+mj-ea"/>
                </a:rPr>
                <a:t>通过</a:t>
              </a:r>
              <a:r>
                <a:rPr lang="zh-CN" altLang="en-US" sz="1600" b="1" dirty="0">
                  <a:solidFill>
                    <a:srgbClr val="FFC000"/>
                  </a:solidFill>
                  <a:latin typeface="+mj-ea"/>
                  <a:ea typeface="+mj-ea"/>
                </a:rPr>
                <a:t>喷嘴</a:t>
              </a:r>
              <a:r>
                <a:rPr lang="zh-CN" altLang="en-US" sz="1600" b="1" dirty="0">
                  <a:solidFill>
                    <a:schemeClr val="bg1"/>
                  </a:solidFill>
                  <a:latin typeface="+mj-ea"/>
                  <a:ea typeface="+mj-ea"/>
                </a:rPr>
                <a:t>雾化，喷入压气机，降温增湿</a:t>
              </a:r>
              <a:endParaRPr lang="en-US" altLang="zh-CN" sz="1600" b="1" dirty="0">
                <a:solidFill>
                  <a:schemeClr val="bg1"/>
                </a:solidFill>
                <a:latin typeface="+mj-ea"/>
                <a:ea typeface="+mj-ea"/>
              </a:endParaRPr>
            </a:p>
          </p:txBody>
        </p:sp>
        <p:grpSp>
          <p:nvGrpSpPr>
            <p:cNvPr id="124" name="组合 123"/>
            <p:cNvGrpSpPr/>
            <p:nvPr/>
          </p:nvGrpSpPr>
          <p:grpSpPr>
            <a:xfrm>
              <a:off x="720090" y="5551071"/>
              <a:ext cx="133350" cy="1058835"/>
              <a:chOff x="720090" y="5551071"/>
              <a:chExt cx="133350" cy="1058835"/>
            </a:xfrm>
          </p:grpSpPr>
          <p:sp>
            <p:nvSpPr>
              <p:cNvPr id="128" name="L 形 127"/>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L 形 128"/>
              <p:cNvSpPr/>
              <p:nvPr/>
            </p:nvSpPr>
            <p:spPr>
              <a:xfrm>
                <a:off x="720090" y="6471860"/>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4"/>
            <p:cNvGrpSpPr/>
            <p:nvPr/>
          </p:nvGrpSpPr>
          <p:grpSpPr>
            <a:xfrm flipH="1">
              <a:off x="5541010" y="5551071"/>
              <a:ext cx="133350" cy="1058835"/>
              <a:chOff x="720090" y="5551071"/>
              <a:chExt cx="133350" cy="1058835"/>
            </a:xfrm>
          </p:grpSpPr>
          <p:sp>
            <p:nvSpPr>
              <p:cNvPr id="126" name="L 形 125"/>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L 形 126"/>
              <p:cNvSpPr/>
              <p:nvPr/>
            </p:nvSpPr>
            <p:spPr>
              <a:xfrm>
                <a:off x="720090" y="6471860"/>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1" name="组合 70"/>
          <p:cNvGrpSpPr/>
          <p:nvPr/>
        </p:nvGrpSpPr>
        <p:grpSpPr>
          <a:xfrm>
            <a:off x="6052467" y="1797594"/>
            <a:ext cx="6441086" cy="3895694"/>
            <a:chOff x="223068" y="391544"/>
            <a:chExt cx="6208212" cy="3970910"/>
          </a:xfrm>
        </p:grpSpPr>
        <p:cxnSp>
          <p:nvCxnSpPr>
            <p:cNvPr id="72" name="直接连接符 71"/>
            <p:cNvCxnSpPr/>
            <p:nvPr/>
          </p:nvCxnSpPr>
          <p:spPr>
            <a:xfrm>
              <a:off x="223068" y="1207062"/>
              <a:ext cx="6208212"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223068" y="1664779"/>
              <a:ext cx="6208212"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223068" y="2122496"/>
              <a:ext cx="6208212"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23068" y="2580212"/>
              <a:ext cx="6208212"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23068" y="3037929"/>
              <a:ext cx="6208212"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23068" y="3495646"/>
              <a:ext cx="6208212"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rot="5400000">
              <a:off x="1341719" y="88415"/>
              <a:ext cx="3970910" cy="4577168"/>
              <a:chOff x="7406640" y="4511040"/>
              <a:chExt cx="2987040" cy="2682240"/>
            </a:xfrm>
          </p:grpSpPr>
          <p:cxnSp>
            <p:nvCxnSpPr>
              <p:cNvPr id="79" name="直接连接符 78"/>
              <p:cNvCxnSpPr/>
              <p:nvPr/>
            </p:nvCxnSpPr>
            <p:spPr>
              <a:xfrm>
                <a:off x="7406640" y="4511040"/>
                <a:ext cx="2987040"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7406640" y="4779264"/>
                <a:ext cx="2987040"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406640" y="5047488"/>
                <a:ext cx="2987040"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7406640" y="5315712"/>
                <a:ext cx="2987040"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7406640" y="5583936"/>
                <a:ext cx="2987040"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7406640" y="5852160"/>
                <a:ext cx="2987040"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7406640" y="6120384"/>
                <a:ext cx="2987040"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7406640" y="6388608"/>
                <a:ext cx="2987040"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7406640" y="6656832"/>
                <a:ext cx="2987040"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7406640" y="6925056"/>
                <a:ext cx="2987040"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06640" y="7193280"/>
                <a:ext cx="2987040" cy="0"/>
              </a:xfrm>
              <a:prstGeom prst="line">
                <a:avLst/>
              </a:prstGeom>
              <a:ln>
                <a:gradFill flip="none" rotWithShape="1">
                  <a:gsLst>
                    <a:gs pos="0">
                      <a:srgbClr val="11D2FE">
                        <a:alpha val="0"/>
                      </a:srgbClr>
                    </a:gs>
                    <a:gs pos="50000">
                      <a:srgbClr val="11D2FE">
                        <a:alpha val="50000"/>
                      </a:srgbClr>
                    </a:gs>
                    <a:gs pos="100000">
                      <a:srgbClr val="11D2FE">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grpSp>
      </p:grpSp>
      <p:sp>
        <p:nvSpPr>
          <p:cNvPr id="102" name="矩形: 剪去单角 6"/>
          <p:cNvSpPr/>
          <p:nvPr/>
        </p:nvSpPr>
        <p:spPr>
          <a:xfrm flipH="1">
            <a:off x="6898769" y="5396999"/>
            <a:ext cx="4748671" cy="540000"/>
          </a:xfrm>
          <a:prstGeom prst="snip1Rect">
            <a:avLst>
              <a:gd name="adj" fmla="val 0"/>
            </a:avLst>
          </a:prstGeom>
          <a:gradFill>
            <a:gsLst>
              <a:gs pos="0">
                <a:srgbClr val="3875E1">
                  <a:alpha val="62000"/>
                </a:srgbClr>
              </a:gs>
              <a:gs pos="31000">
                <a:srgbClr val="09A0FA">
                  <a:alpha val="36000"/>
                </a:srgbClr>
              </a:gs>
              <a:gs pos="68000">
                <a:srgbClr val="11D2FE">
                  <a:alpha val="0"/>
                </a:srgbClr>
              </a:gs>
              <a:gs pos="100000">
                <a:srgbClr val="11D2FE">
                  <a:alpha val="56000"/>
                </a:srgbClr>
              </a:gs>
            </a:gsLst>
            <a:lin ang="2700000" scaled="1"/>
          </a:grad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144000" tIns="0" rIns="72000" bIns="0" rtlCol="0" anchor="ctr" anchorCtr="0"/>
          <a:lstStyle/>
          <a:p>
            <a:pPr marL="263525" lvl="0" indent="-263525" algn="just">
              <a:lnSpc>
                <a:spcPct val="120000"/>
              </a:lnSpc>
              <a:buSzPct val="80000"/>
              <a:buFont typeface="Wingdings" panose="05000000000000000000" pitchFamily="2" charset="2"/>
              <a:buChar char="l"/>
            </a:pPr>
            <a:r>
              <a:rPr lang="zh-CN" altLang="en-US"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使燃机输出功率提高</a:t>
            </a:r>
            <a:r>
              <a:rPr lang="en-US" altLang="zh-CN" sz="2000"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1600"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，发电效率提升</a:t>
            </a:r>
            <a:r>
              <a:rPr lang="en-US" altLang="zh-CN" sz="2000"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2000"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 name="矩形: 剪去对角 27"/>
          <p:cNvSpPr/>
          <p:nvPr/>
        </p:nvSpPr>
        <p:spPr>
          <a:xfrm rot="10800000" flipV="1">
            <a:off x="6901484" y="1169790"/>
            <a:ext cx="4745958" cy="900000"/>
          </a:xfrm>
          <a:prstGeom prst="snip2DiagRect">
            <a:avLst>
              <a:gd name="adj1" fmla="val 0"/>
              <a:gd name="adj2" fmla="val 4066"/>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19050">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30000"/>
              </a:lnSpc>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强雾化：</a:t>
            </a:r>
            <a:r>
              <a:rPr lang="zh-CN" altLang="en-US"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轻量化改造</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实现燃机</a:t>
            </a:r>
            <a:r>
              <a:rPr lang="zh-CN" altLang="en-US"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扩容增效</a:t>
            </a:r>
            <a:endParaRPr lang="en-US" altLang="zh-CN"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30000"/>
              </a:lnSpc>
            </a:pP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在热带海域可使舰船平均</a:t>
            </a:r>
            <a:r>
              <a:rPr lang="zh-CN" altLang="en-US"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提速</a:t>
            </a:r>
            <a:r>
              <a:rPr lang="en-US" altLang="zh-CN" sz="2000" b="1" dirty="0">
                <a:solidFill>
                  <a:srgbClr val="FFC000"/>
                </a:solidFill>
                <a:latin typeface="Times New Roman" panose="02020603050405020304" pitchFamily="18" charset="0"/>
                <a:ea typeface="微软雅黑" panose="020B0503020204020204" pitchFamily="34" charset="-122"/>
                <a:cs typeface="Times New Roman" panose="02020603050405020304" pitchFamily="18" charset="0"/>
              </a:rPr>
              <a:t>15%</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以上</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p:cNvPicPr/>
          <p:nvPr/>
        </p:nvPicPr>
        <p:blipFill>
          <a:blip r:embed="rId2"/>
          <a:stretch>
            <a:fillRect/>
          </a:stretch>
        </p:blipFill>
        <p:spPr>
          <a:xfrm>
            <a:off x="7088443" y="2503091"/>
            <a:ext cx="4409467" cy="2484000"/>
          </a:xfrm>
          <a:prstGeom prst="rect">
            <a:avLst/>
          </a:prstGeom>
          <a:ln w="19050">
            <a:gradFill>
              <a:gsLst>
                <a:gs pos="0">
                  <a:srgbClr val="11D2FE"/>
                </a:gs>
                <a:gs pos="50000">
                  <a:srgbClr val="11D2FE">
                    <a:alpha val="0"/>
                  </a:srgbClr>
                </a:gs>
                <a:gs pos="100000">
                  <a:srgbClr val="11D2FE"/>
                </a:gs>
              </a:gsLst>
              <a:lin ang="2700000" scaled="0"/>
            </a:gradFill>
          </a:ln>
          <a:effectLst>
            <a:outerShdw blurRad="431800" sx="102000" sy="102000" algn="ctr" rotWithShape="0">
              <a:srgbClr val="11D2FE">
                <a:alpha val="42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8219205" y="3637280"/>
            <a:ext cx="3149600" cy="1879600"/>
          </a:xfrm>
          <a:prstGeom prst="rect">
            <a:avLst/>
          </a:prstGeom>
          <a:effectLst>
            <a:reflection blurRad="6350" stA="52000" endA="300" endPos="15000" dir="5400000" sy="-100000" algn="bl" rotWithShape="0"/>
          </a:effectLst>
        </p:spPr>
      </p:pic>
      <p:sp>
        <p:nvSpPr>
          <p:cNvPr id="69" name="Text Box 11"/>
          <p:cNvSpPr txBox="1"/>
          <p:nvPr/>
        </p:nvSpPr>
        <p:spPr>
          <a:xfrm>
            <a:off x="708278" y="1117589"/>
            <a:ext cx="3149747" cy="2172454"/>
          </a:xfrm>
          <a:prstGeom prst="rect">
            <a:avLst/>
          </a:prstGeom>
          <a:gradFill>
            <a:gsLst>
              <a:gs pos="60000">
                <a:schemeClr val="accent1">
                  <a:alpha val="27000"/>
                </a:schemeClr>
              </a:gs>
              <a:gs pos="100000">
                <a:schemeClr val="accent1">
                  <a:alpha val="0"/>
                </a:schemeClr>
              </a:gs>
            </a:gsLst>
            <a:lin ang="0" scaled="0"/>
          </a:gradFill>
          <a:ln w="9525">
            <a:noFill/>
          </a:ln>
          <a:effectLst>
            <a:outerShdw blurRad="50800" dist="38100" dir="5400000" algn="t" rotWithShape="0">
              <a:prstClr val="black">
                <a:alpha val="40000"/>
              </a:prstClr>
            </a:outerShdw>
            <a:reflection blurRad="6350" stA="50000" endA="300" endPos="55500" dist="50800" dir="5400000" sy="-100000" algn="bl" rotWithShape="0"/>
          </a:effectLst>
        </p:spPr>
        <p:txBody>
          <a:bodyPr wrap="square">
            <a:spAutoFit/>
          </a:bodyPr>
          <a:lstStyle>
            <a:lvl1pPr marL="457200" indent="-457200" algn="l" rtl="0" eaLnBrk="0" fontAlgn="base" hangingPunct="0">
              <a:spcBef>
                <a:spcPts val="125"/>
              </a:spcBef>
              <a:spcAft>
                <a:spcPct val="0"/>
              </a:spcAft>
              <a:buFont typeface="Arial" panose="020B0604020202020204" pitchFamily="34" charset="0"/>
              <a:buChar char="•"/>
              <a:defRPr sz="4200" kern="1200">
                <a:solidFill>
                  <a:schemeClr val="tx1"/>
                </a:solidFill>
                <a:latin typeface="+mn-lt"/>
                <a:ea typeface="+mn-ea"/>
                <a:cs typeface="+mn-cs"/>
              </a:defRPr>
            </a:lvl1pPr>
            <a:lvl2pPr marL="990600" indent="-381000" algn="l" rtl="0" eaLnBrk="0" fontAlgn="base" hangingPunct="0">
              <a:spcBef>
                <a:spcPts val="125"/>
              </a:spcBef>
              <a:spcAft>
                <a:spcPct val="0"/>
              </a:spcAft>
              <a:buFont typeface="Arial" panose="020B0604020202020204" pitchFamily="34" charset="0"/>
              <a:buChar char="–"/>
              <a:defRPr sz="3700" kern="1200">
                <a:solidFill>
                  <a:schemeClr val="tx1"/>
                </a:solidFill>
                <a:latin typeface="+mn-lt"/>
                <a:ea typeface="+mn-ea"/>
                <a:cs typeface="+mn-cs"/>
              </a:defRPr>
            </a:lvl2pPr>
            <a:lvl3pPr marL="1524000" indent="-304800" algn="l" rtl="0" eaLnBrk="0" fontAlgn="base" hangingPunct="0">
              <a:spcBef>
                <a:spcPts val="125"/>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4pPr>
            <a:lvl5pPr marL="27432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5pPr>
          </a:lstStyle>
          <a:p>
            <a:pPr marL="0" lvl="0" indent="0">
              <a:lnSpc>
                <a:spcPct val="150000"/>
              </a:lnSpc>
              <a:spcBef>
                <a:spcPct val="0"/>
              </a:spcBef>
              <a:buClr>
                <a:srgbClr val="1F3F5F"/>
              </a:buClr>
              <a:buFont typeface="Wingdings" panose="05000000000000000000" pitchFamily="2" charset="2"/>
              <a:buNone/>
            </a:pPr>
            <a:r>
              <a:rPr lang="zh-CN" altLang="en-US" sz="2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研发中心</a:t>
            </a:r>
            <a:endParaRPr lang="zh-CN" altLang="en-US" sz="2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a:lnSpc>
                <a:spcPct val="150000"/>
              </a:lnSpc>
              <a:spcBef>
                <a:spcPct val="0"/>
              </a:spcBef>
              <a:buClr>
                <a:srgbClr val="1F3F5F"/>
              </a:buClr>
              <a:buFont typeface="Wingdings" panose="05000000000000000000" pitchFamily="2" charset="2"/>
              <a:buNone/>
            </a:pP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核心技术创新与产品更新迭代方面，公司将为本硕博等高层次</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科研人才直接</a:t>
            </a:r>
            <a:r>
              <a:rPr lang="zh-CN" altLang="en-US" sz="1600" b="1" dirty="0">
                <a:solidFill>
                  <a:srgbClr val="FFC000"/>
                </a:solidFill>
                <a:latin typeface="微软雅黑" panose="020B0503020204020204" pitchFamily="34" charset="-122"/>
                <a:ea typeface="微软雅黑" panose="020B0503020204020204" pitchFamily="34" charset="-122"/>
                <a:cs typeface="微软雅黑" panose="020B0503020204020204" pitchFamily="34" charset="-122"/>
              </a:rPr>
              <a:t>提供</a:t>
            </a:r>
            <a:r>
              <a:rPr lang="en-US" altLang="zh-CN"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就业岗位。</a:t>
            </a:r>
            <a:endPar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nSpc>
                <a:spcPct val="150000"/>
              </a:lnSpc>
              <a:spcBef>
                <a:spcPct val="0"/>
              </a:spcBef>
              <a:buClr>
                <a:srgbClr val="1F3F5F"/>
              </a:buClr>
              <a:buFont typeface="Wingdings" panose="05000000000000000000" pitchFamily="2" charset="2"/>
              <a:buChar char="l"/>
            </a:pPr>
            <a:endPar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 name="Text Box 11"/>
          <p:cNvSpPr txBox="1"/>
          <p:nvPr/>
        </p:nvSpPr>
        <p:spPr>
          <a:xfrm>
            <a:off x="4441190" y="1117600"/>
            <a:ext cx="3146825" cy="2172454"/>
          </a:xfrm>
          <a:prstGeom prst="rect">
            <a:avLst/>
          </a:prstGeom>
          <a:gradFill>
            <a:gsLst>
              <a:gs pos="60000">
                <a:schemeClr val="accent1">
                  <a:alpha val="27000"/>
                </a:schemeClr>
              </a:gs>
              <a:gs pos="100000">
                <a:schemeClr val="accent1">
                  <a:alpha val="0"/>
                </a:schemeClr>
              </a:gs>
            </a:gsLst>
            <a:lin ang="0" scaled="0"/>
          </a:gradFill>
          <a:ln w="9525">
            <a:noFill/>
          </a:ln>
        </p:spPr>
        <p:txBody>
          <a:bodyPr wrap="square">
            <a:spAutoFit/>
          </a:bodyPr>
          <a:lstStyle>
            <a:lvl1pPr marL="457200" indent="-457200" algn="l" rtl="0" eaLnBrk="0" fontAlgn="base" hangingPunct="0">
              <a:spcBef>
                <a:spcPts val="125"/>
              </a:spcBef>
              <a:spcAft>
                <a:spcPct val="0"/>
              </a:spcAft>
              <a:buFont typeface="Arial" panose="020B0604020202020204" pitchFamily="34" charset="0"/>
              <a:buChar char="•"/>
              <a:defRPr sz="4200" kern="1200">
                <a:solidFill>
                  <a:schemeClr val="tx1"/>
                </a:solidFill>
                <a:latin typeface="+mn-lt"/>
                <a:ea typeface="+mn-ea"/>
                <a:cs typeface="+mn-cs"/>
              </a:defRPr>
            </a:lvl1pPr>
            <a:lvl2pPr marL="990600" indent="-381000" algn="l" rtl="0" eaLnBrk="0" fontAlgn="base" hangingPunct="0">
              <a:spcBef>
                <a:spcPts val="125"/>
              </a:spcBef>
              <a:spcAft>
                <a:spcPct val="0"/>
              </a:spcAft>
              <a:buFont typeface="Arial" panose="020B0604020202020204" pitchFamily="34" charset="0"/>
              <a:buChar char="–"/>
              <a:defRPr sz="3700" kern="1200">
                <a:solidFill>
                  <a:schemeClr val="tx1"/>
                </a:solidFill>
                <a:latin typeface="+mn-lt"/>
                <a:ea typeface="+mn-ea"/>
                <a:cs typeface="+mn-cs"/>
              </a:defRPr>
            </a:lvl2pPr>
            <a:lvl3pPr marL="1524000" indent="-304800" algn="l" rtl="0" eaLnBrk="0" fontAlgn="base" hangingPunct="0">
              <a:spcBef>
                <a:spcPts val="125"/>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4pPr>
            <a:lvl5pPr marL="27432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5pPr>
          </a:lstStyle>
          <a:p>
            <a:pPr marL="0" lvl="0" indent="0" algn="just">
              <a:lnSpc>
                <a:spcPct val="150000"/>
              </a:lnSpc>
              <a:spcBef>
                <a:spcPct val="0"/>
              </a:spcBef>
              <a:buClr>
                <a:srgbClr val="1F3F5F"/>
              </a:buClr>
              <a:buFont typeface="Wingdings" panose="05000000000000000000" pitchFamily="2" charset="2"/>
              <a:buNone/>
            </a:pPr>
            <a:r>
              <a:rPr lang="zh-CN" altLang="en-US" sz="2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生产带动</a:t>
            </a:r>
            <a:endParaRPr lang="zh-CN" altLang="en-US" sz="28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just">
              <a:lnSpc>
                <a:spcPct val="150000"/>
              </a:lnSpc>
              <a:spcBef>
                <a:spcPct val="0"/>
              </a:spcBef>
              <a:buClr>
                <a:srgbClr val="1F3F5F"/>
              </a:buClr>
              <a:buFont typeface="Wingdings" panose="05000000000000000000" pitchFamily="2" charset="2"/>
              <a:buNone/>
            </a:pP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公司产品全面投产后，将促进相关</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产业链联动</a:t>
            </a: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，带动</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上下游企业</a:t>
            </a: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发展，</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间接</a:t>
            </a:r>
            <a:r>
              <a:rPr lang="zh-CN" altLang="en-US"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创造大量就业岗位。</a:t>
            </a:r>
            <a:endPar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lgn="just">
              <a:lnSpc>
                <a:spcPct val="150000"/>
              </a:lnSpc>
              <a:spcBef>
                <a:spcPct val="0"/>
              </a:spcBef>
              <a:buClr>
                <a:srgbClr val="1F3F5F"/>
              </a:buClr>
              <a:buFont typeface="Wingdings" panose="05000000000000000000" pitchFamily="2" charset="2"/>
              <a:buChar char="l"/>
            </a:pPr>
            <a:endPar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5" name="组合 34"/>
          <p:cNvGrpSpPr/>
          <p:nvPr/>
        </p:nvGrpSpPr>
        <p:grpSpPr>
          <a:xfrm>
            <a:off x="373417" y="720056"/>
            <a:ext cx="3815080" cy="203830"/>
            <a:chOff x="6955790" y="1796414"/>
            <a:chExt cx="3815080" cy="203830"/>
          </a:xfrm>
        </p:grpSpPr>
        <p:sp>
          <p:nvSpPr>
            <p:cNvPr id="36" name="任意多边形: 形状 35"/>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8" name="任意多边形: 形状 37"/>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 name="文本框 43"/>
          <p:cNvSpPr txBox="1"/>
          <p:nvPr/>
        </p:nvSpPr>
        <p:spPr>
          <a:xfrm>
            <a:off x="281751" y="203229"/>
            <a:ext cx="4910319" cy="523220"/>
          </a:xfrm>
          <a:prstGeom prst="rect">
            <a:avLst/>
          </a:prstGeom>
          <a:noFill/>
        </p:spPr>
        <p:txBody>
          <a:bodyPr wrap="none" rtlCol="0">
            <a:spAutoFit/>
          </a:bodyPr>
          <a:lstStyle/>
          <a:p>
            <a:r>
              <a:rPr kumimoji="1" lang="zh-CN" altLang="en-US" sz="2800" b="1" dirty="0">
                <a:solidFill>
                  <a:schemeClr val="bg1">
                    <a:lumMod val="95000"/>
                  </a:schemeClr>
                </a:solidFill>
                <a:latin typeface="+mj-ea"/>
                <a:ea typeface="+mj-ea"/>
                <a:cs typeface="+mn-ea"/>
                <a:sym typeface="+mn-lt"/>
              </a:rPr>
              <a:t>带动就业</a:t>
            </a:r>
            <a:r>
              <a:rPr kumimoji="1" lang="en-US" altLang="zh-CN" sz="2800" b="1" dirty="0">
                <a:solidFill>
                  <a:schemeClr val="bg1">
                    <a:lumMod val="95000"/>
                  </a:schemeClr>
                </a:solidFill>
                <a:latin typeface="+mj-ea"/>
                <a:ea typeface="+mj-ea"/>
                <a:cs typeface="+mn-ea"/>
                <a:sym typeface="+mn-lt"/>
              </a:rPr>
              <a:t>——</a:t>
            </a:r>
            <a:r>
              <a:rPr kumimoji="1" lang="zh-CN" altLang="en-US" sz="2800" b="1" dirty="0">
                <a:solidFill>
                  <a:schemeClr val="bg1">
                    <a:lumMod val="95000"/>
                  </a:schemeClr>
                </a:solidFill>
                <a:latin typeface="+mj-ea"/>
                <a:ea typeface="+mj-ea"/>
                <a:cs typeface="+mn-ea"/>
                <a:sym typeface="+mn-lt"/>
              </a:rPr>
              <a:t>全环节、多角度</a:t>
            </a:r>
            <a:endParaRPr kumimoji="1" lang="zh-CN" altLang="en-US" sz="2800" b="1" dirty="0">
              <a:solidFill>
                <a:schemeClr val="bg1">
                  <a:lumMod val="95000"/>
                </a:schemeClr>
              </a:solidFill>
              <a:latin typeface="+mj-ea"/>
              <a:ea typeface="+mj-ea"/>
              <a:cs typeface="+mn-ea"/>
              <a:sym typeface="+mn-lt"/>
            </a:endParaRPr>
          </a:p>
        </p:txBody>
      </p:sp>
      <p:pic>
        <p:nvPicPr>
          <p:cNvPr id="2" name="图片 1" descr="e0a7e23f5429ac1db1995a0af48360f5"/>
          <p:cNvPicPr>
            <a:picLocks noChangeAspect="1"/>
          </p:cNvPicPr>
          <p:nvPr/>
        </p:nvPicPr>
        <p:blipFill>
          <a:blip r:embed="rId2" cstate="screen"/>
          <a:stretch>
            <a:fillRect/>
          </a:stretch>
        </p:blipFill>
        <p:spPr>
          <a:xfrm>
            <a:off x="708026" y="3597910"/>
            <a:ext cx="3150000" cy="1881505"/>
          </a:xfrm>
          <a:prstGeom prst="rect">
            <a:avLst/>
          </a:prstGeom>
          <a:effectLst>
            <a:reflection blurRad="6350" stA="52000" endA="300" endPos="15000" dir="5400000" sy="-100000" algn="bl" rotWithShape="0"/>
          </a:effectLst>
        </p:spPr>
      </p:pic>
      <p:pic>
        <p:nvPicPr>
          <p:cNvPr id="8" name="图片 7" descr="e74e72d5ca4f9e3f1e3bdb7c76176fcf (1)"/>
          <p:cNvPicPr>
            <a:picLocks noChangeAspect="1"/>
          </p:cNvPicPr>
          <p:nvPr/>
        </p:nvPicPr>
        <p:blipFill>
          <a:blip r:embed="rId3" cstate="screen"/>
          <a:stretch>
            <a:fillRect/>
          </a:stretch>
        </p:blipFill>
        <p:spPr>
          <a:xfrm>
            <a:off x="4438015" y="3633470"/>
            <a:ext cx="3150000" cy="1845945"/>
          </a:xfrm>
          <a:prstGeom prst="rect">
            <a:avLst/>
          </a:prstGeom>
          <a:effectLst>
            <a:reflection blurRad="6350" stA="52000" endA="300" endPos="15000" dir="5400000" sy="-100000" algn="bl" rotWithShape="0"/>
          </a:effectLst>
        </p:spPr>
      </p:pic>
      <p:sp>
        <p:nvSpPr>
          <p:cNvPr id="11" name="文本框 10"/>
          <p:cNvSpPr txBox="1"/>
          <p:nvPr/>
        </p:nvSpPr>
        <p:spPr>
          <a:xfrm>
            <a:off x="259715" y="6054725"/>
            <a:ext cx="12158345" cy="461665"/>
          </a:xfrm>
          <a:prstGeom prst="rect">
            <a:avLst/>
          </a:prstGeom>
          <a:noFill/>
        </p:spPr>
        <p:txBody>
          <a:bodyPr wrap="square" rtlCol="0">
            <a:spAutoFit/>
          </a:bodyPr>
          <a:lstStyle/>
          <a:p>
            <a:r>
              <a:rPr lang="zh-CN" altLang="en-US" sz="2400" b="1" dirty="0">
                <a:solidFill>
                  <a:schemeClr val="bg1"/>
                </a:solidFill>
              </a:rPr>
              <a:t>未来三年可直接创造就业岗位</a:t>
            </a:r>
            <a:r>
              <a:rPr lang="en-US" altLang="zh-CN" sz="2400" b="1" dirty="0">
                <a:solidFill>
                  <a:schemeClr val="accent4"/>
                </a:solidFill>
              </a:rPr>
              <a:t>100</a:t>
            </a:r>
            <a:r>
              <a:rPr lang="zh-CN" altLang="en-US" sz="2400" b="1" dirty="0">
                <a:solidFill>
                  <a:schemeClr val="accent4"/>
                </a:solidFill>
              </a:rPr>
              <a:t>个以上</a:t>
            </a:r>
            <a:r>
              <a:rPr lang="zh-CN" altLang="en-US" sz="2400" b="1" dirty="0">
                <a:solidFill>
                  <a:schemeClr val="bg1"/>
                </a:solidFill>
              </a:rPr>
              <a:t>，促进上下游企业发展间接创造</a:t>
            </a:r>
            <a:r>
              <a:rPr lang="zh-CN" altLang="en-US" sz="2400" b="1" dirty="0">
                <a:solidFill>
                  <a:schemeClr val="accent4"/>
                </a:solidFill>
              </a:rPr>
              <a:t>千余</a:t>
            </a:r>
            <a:r>
              <a:rPr lang="zh-CN" altLang="en-US" sz="2400" b="1" dirty="0">
                <a:solidFill>
                  <a:schemeClr val="bg1"/>
                </a:solidFill>
              </a:rPr>
              <a:t>就业岗位</a:t>
            </a:r>
            <a:endParaRPr lang="zh-CN" altLang="en-US" sz="2400" b="1" dirty="0">
              <a:solidFill>
                <a:schemeClr val="bg1"/>
              </a:solidFill>
            </a:endParaRPr>
          </a:p>
        </p:txBody>
      </p:sp>
      <p:cxnSp>
        <p:nvCxnSpPr>
          <p:cNvPr id="16" name="直接连接符 15"/>
          <p:cNvCxnSpPr/>
          <p:nvPr/>
        </p:nvCxnSpPr>
        <p:spPr>
          <a:xfrm flipV="1">
            <a:off x="708025" y="1117589"/>
            <a:ext cx="3150000" cy="0"/>
          </a:xfrm>
          <a:prstGeom prst="line">
            <a:avLst/>
          </a:prstGeom>
          <a:ln>
            <a:solidFill>
              <a:srgbClr val="0EBCFC"/>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438015" y="1117589"/>
            <a:ext cx="3150235" cy="0"/>
          </a:xfrm>
          <a:prstGeom prst="line">
            <a:avLst/>
          </a:prstGeom>
          <a:ln>
            <a:solidFill>
              <a:srgbClr val="0EBCFC"/>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8218805" y="1117589"/>
            <a:ext cx="3150000" cy="0"/>
          </a:xfrm>
          <a:prstGeom prst="line">
            <a:avLst/>
          </a:prstGeom>
          <a:ln>
            <a:solidFill>
              <a:srgbClr val="0EBCFC"/>
            </a:solidFill>
          </a:ln>
        </p:spPr>
        <p:style>
          <a:lnRef idx="1">
            <a:schemeClr val="accent1"/>
          </a:lnRef>
          <a:fillRef idx="0">
            <a:schemeClr val="accent1"/>
          </a:fillRef>
          <a:effectRef idx="0">
            <a:schemeClr val="accent1"/>
          </a:effectRef>
          <a:fontRef idx="minor">
            <a:schemeClr val="tx1"/>
          </a:fontRef>
        </p:style>
      </p:cxnSp>
      <p:sp>
        <p:nvSpPr>
          <p:cNvPr id="25" name="Text Box 11"/>
          <p:cNvSpPr txBox="1"/>
          <p:nvPr/>
        </p:nvSpPr>
        <p:spPr>
          <a:xfrm>
            <a:off x="8216013" y="1117589"/>
            <a:ext cx="3146826" cy="2172454"/>
          </a:xfrm>
          <a:prstGeom prst="rect">
            <a:avLst/>
          </a:prstGeom>
          <a:gradFill>
            <a:gsLst>
              <a:gs pos="60000">
                <a:schemeClr val="accent1">
                  <a:alpha val="27000"/>
                </a:schemeClr>
              </a:gs>
              <a:gs pos="100000">
                <a:schemeClr val="accent1">
                  <a:alpha val="0"/>
                </a:schemeClr>
              </a:gs>
            </a:gsLst>
            <a:lin ang="0" scaled="0"/>
          </a:gradFill>
          <a:ln w="9525">
            <a:noFill/>
          </a:ln>
        </p:spPr>
        <p:txBody>
          <a:bodyPr wrap="square">
            <a:spAutoFit/>
          </a:bodyPr>
          <a:lstStyle>
            <a:lvl1pPr marL="457200" indent="-457200" algn="l" rtl="0" eaLnBrk="0" fontAlgn="base" hangingPunct="0">
              <a:spcBef>
                <a:spcPts val="125"/>
              </a:spcBef>
              <a:spcAft>
                <a:spcPct val="0"/>
              </a:spcAft>
              <a:buFont typeface="Arial" panose="020B0604020202020204" pitchFamily="34" charset="0"/>
              <a:buChar char="•"/>
              <a:defRPr sz="4200" kern="1200">
                <a:solidFill>
                  <a:schemeClr val="tx1"/>
                </a:solidFill>
                <a:latin typeface="+mn-lt"/>
                <a:ea typeface="+mn-ea"/>
                <a:cs typeface="+mn-cs"/>
              </a:defRPr>
            </a:lvl1pPr>
            <a:lvl2pPr marL="990600" indent="-381000" algn="l" rtl="0" eaLnBrk="0" fontAlgn="base" hangingPunct="0">
              <a:spcBef>
                <a:spcPts val="125"/>
              </a:spcBef>
              <a:spcAft>
                <a:spcPct val="0"/>
              </a:spcAft>
              <a:buFont typeface="Arial" panose="020B0604020202020204" pitchFamily="34" charset="0"/>
              <a:buChar char="–"/>
              <a:defRPr sz="3700" kern="1200">
                <a:solidFill>
                  <a:schemeClr val="tx1"/>
                </a:solidFill>
                <a:latin typeface="+mn-lt"/>
                <a:ea typeface="+mn-ea"/>
                <a:cs typeface="+mn-cs"/>
              </a:defRPr>
            </a:lvl2pPr>
            <a:lvl3pPr marL="1524000" indent="-304800" algn="l" rtl="0" eaLnBrk="0" fontAlgn="base" hangingPunct="0">
              <a:spcBef>
                <a:spcPts val="125"/>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4pPr>
            <a:lvl5pPr marL="2743200" indent="-304800" algn="l" rtl="0" eaLnBrk="0" fontAlgn="base" hangingPunct="0">
              <a:spcBef>
                <a:spcPts val="125"/>
              </a:spcBef>
              <a:spcAft>
                <a:spcPct val="0"/>
              </a:spcAft>
              <a:buFont typeface="Arial" panose="020B0604020202020204" pitchFamily="34" charset="0"/>
              <a:buChar char="»"/>
              <a:defRPr sz="2600" kern="1200">
                <a:solidFill>
                  <a:schemeClr val="tx1"/>
                </a:solidFill>
                <a:latin typeface="+mn-lt"/>
                <a:ea typeface="+mn-ea"/>
                <a:cs typeface="+mn-cs"/>
              </a:defRPr>
            </a:lvl5pPr>
          </a:lstStyle>
          <a:p>
            <a:pPr marL="0" lvl="0" indent="0" algn="just" eaLnBrk="1" fontAlgn="auto" hangingPunct="1">
              <a:lnSpc>
                <a:spcPct val="150000"/>
              </a:lnSpc>
              <a:spcBef>
                <a:spcPct val="0"/>
              </a:spcBef>
              <a:spcAft>
                <a:spcPts val="0"/>
              </a:spcAft>
              <a:buClr>
                <a:srgbClr val="1F3F5F"/>
              </a:buClr>
              <a:buNone/>
            </a:pPr>
            <a:r>
              <a:rPr lang="zh-CN" altLang="en-US" sz="2800" b="1" dirty="0">
                <a:solidFill>
                  <a:schemeClr val="accent2"/>
                </a:solidFill>
                <a:sym typeface="+mn-ea"/>
              </a:rPr>
              <a:t>销售带动</a:t>
            </a:r>
            <a:endParaRPr lang="zh-CN" altLang="en-US" sz="2800" b="1" dirty="0">
              <a:solidFill>
                <a:schemeClr val="accent2"/>
              </a:solidFill>
              <a:sym typeface="+mn-ea"/>
            </a:endParaRPr>
          </a:p>
          <a:p>
            <a:pPr marL="0" lvl="0" indent="0" algn="just" eaLnBrk="1" fontAlgn="auto" hangingPunct="1">
              <a:lnSpc>
                <a:spcPct val="150000"/>
              </a:lnSpc>
              <a:spcBef>
                <a:spcPct val="0"/>
              </a:spcBef>
              <a:spcAft>
                <a:spcPts val="0"/>
              </a:spcAft>
              <a:buClr>
                <a:srgbClr val="1F3F5F"/>
              </a:buClr>
              <a:buNone/>
            </a:pPr>
            <a:r>
              <a:rPr lang="zh-CN" altLang="en-US" sz="1600" b="1" dirty="0">
                <a:solidFill>
                  <a:prstClr val="white"/>
                </a:solidFill>
                <a:sym typeface="+mn-ea"/>
              </a:rPr>
              <a:t>完善产品</a:t>
            </a:r>
            <a:r>
              <a:rPr lang="zh-CN" altLang="en-US" sz="1600" b="1" dirty="0">
                <a:solidFill>
                  <a:srgbClr val="FFC000"/>
                </a:solidFill>
                <a:sym typeface="+mn-ea"/>
              </a:rPr>
              <a:t>销售</a:t>
            </a:r>
            <a:r>
              <a:rPr lang="zh-CN" altLang="en-US" sz="1600" b="1" dirty="0">
                <a:solidFill>
                  <a:prstClr val="white"/>
                </a:solidFill>
                <a:sym typeface="+mn-ea"/>
              </a:rPr>
              <a:t>和</a:t>
            </a:r>
            <a:r>
              <a:rPr lang="zh-CN" altLang="en-US" sz="1600" b="1" dirty="0">
                <a:solidFill>
                  <a:srgbClr val="FFC000"/>
                </a:solidFill>
                <a:sym typeface="+mn-ea"/>
              </a:rPr>
              <a:t>配套服务</a:t>
            </a:r>
            <a:r>
              <a:rPr lang="zh-CN" altLang="en-US" sz="1600" b="1" dirty="0">
                <a:solidFill>
                  <a:schemeClr val="bg1"/>
                </a:solidFill>
                <a:sym typeface="+mn-ea"/>
              </a:rPr>
              <a:t>的</a:t>
            </a:r>
            <a:r>
              <a:rPr lang="zh-CN" altLang="en-US" sz="1600" b="1" dirty="0">
                <a:solidFill>
                  <a:prstClr val="white"/>
                </a:solidFill>
                <a:sym typeface="+mn-ea"/>
              </a:rPr>
              <a:t>一体建设，未来三年预计提供</a:t>
            </a:r>
            <a:r>
              <a:rPr lang="en-US" altLang="zh-CN" sz="1600" b="1" dirty="0">
                <a:solidFill>
                  <a:srgbClr val="FFC000"/>
                </a:solidFill>
                <a:sym typeface="+mn-ea"/>
              </a:rPr>
              <a:t>100+</a:t>
            </a:r>
            <a:r>
              <a:rPr lang="zh-CN" altLang="en-US" sz="1600" b="1" dirty="0">
                <a:solidFill>
                  <a:prstClr val="white"/>
                </a:solidFill>
                <a:sym typeface="+mn-ea"/>
              </a:rPr>
              <a:t>就业岗位，间接创造</a:t>
            </a:r>
            <a:r>
              <a:rPr lang="zh-CN" altLang="en-US" sz="1600" b="1" dirty="0">
                <a:solidFill>
                  <a:srgbClr val="FFC000"/>
                </a:solidFill>
                <a:sym typeface="+mn-ea"/>
              </a:rPr>
              <a:t>千余</a:t>
            </a:r>
            <a:r>
              <a:rPr lang="zh-CN" altLang="en-US" sz="1600" b="1" dirty="0">
                <a:solidFill>
                  <a:prstClr val="white"/>
                </a:solidFill>
                <a:sym typeface="+mn-ea"/>
              </a:rPr>
              <a:t>就业岗位。</a:t>
            </a:r>
            <a:endParaRPr lang="en-US" altLang="zh-CN" sz="1600" b="1" dirty="0">
              <a:solidFill>
                <a:prstClr val="white"/>
              </a:solidFill>
            </a:endParaRPr>
          </a:p>
          <a:p>
            <a:pPr marL="0" lvl="0" indent="0" algn="just">
              <a:lnSpc>
                <a:spcPct val="150000"/>
              </a:lnSpc>
              <a:spcBef>
                <a:spcPct val="0"/>
              </a:spcBef>
              <a:buClr>
                <a:srgbClr val="1F3F5F"/>
              </a:buClr>
              <a:buFont typeface="Wingdings" panose="05000000000000000000" pitchFamily="2" charset="2"/>
              <a:buNone/>
            </a:pPr>
            <a:endParaRPr lang="en-US" altLang="zh-CN" sz="16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73417" y="720056"/>
            <a:ext cx="3815080" cy="203830"/>
            <a:chOff x="6955790" y="1796414"/>
            <a:chExt cx="3815080" cy="203830"/>
          </a:xfrm>
        </p:grpSpPr>
        <p:sp>
          <p:nvSpPr>
            <p:cNvPr id="20" name="任意多边形: 形状 19"/>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1" name="直接连接符 20"/>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21"/>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8" name="直接连接符 27"/>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33" name="文本框 32"/>
          <p:cNvSpPr txBox="1"/>
          <p:nvPr/>
        </p:nvSpPr>
        <p:spPr>
          <a:xfrm>
            <a:off x="281751" y="203229"/>
            <a:ext cx="9909572" cy="523220"/>
          </a:xfrm>
          <a:prstGeom prst="rect">
            <a:avLst/>
          </a:prstGeom>
          <a:noFill/>
        </p:spPr>
        <p:txBody>
          <a:bodyPr wrap="none" rtlCol="0">
            <a:spAutoFit/>
          </a:bodyPr>
          <a:lstStyle/>
          <a:p>
            <a:r>
              <a:rPr kumimoji="1" lang="zh-CN" altLang="en-US" sz="2800" b="1" dirty="0">
                <a:solidFill>
                  <a:prstClr val="white">
                    <a:lumMod val="95000"/>
                  </a:prstClr>
                </a:solidFill>
                <a:latin typeface="微软雅黑" panose="020B0503020204020204" pitchFamily="34" charset="-122"/>
                <a:cs typeface="+mn-ea"/>
                <a:sym typeface="+mn-lt"/>
              </a:rPr>
              <a:t>未来展望</a:t>
            </a:r>
            <a:r>
              <a:rPr kumimoji="1" lang="en-US" altLang="zh-CN" sz="2800" b="1" dirty="0">
                <a:solidFill>
                  <a:prstClr val="white">
                    <a:lumMod val="95000"/>
                  </a:prstClr>
                </a:solidFill>
                <a:latin typeface="微软雅黑" panose="020B0503020204020204" pitchFamily="34" charset="-122"/>
                <a:cs typeface="+mn-ea"/>
                <a:sym typeface="+mn-lt"/>
              </a:rPr>
              <a:t>——</a:t>
            </a:r>
            <a:r>
              <a:rPr kumimoji="1" lang="zh-CN" altLang="en-US" sz="2800" b="1" dirty="0">
                <a:solidFill>
                  <a:prstClr val="white">
                    <a:lumMod val="95000"/>
                  </a:prstClr>
                </a:solidFill>
                <a:latin typeface="微软雅黑" panose="020B0503020204020204" pitchFamily="34" charset="-122"/>
                <a:cs typeface="+mn-ea"/>
                <a:sym typeface="+mn-lt"/>
              </a:rPr>
              <a:t>引领行业创新、支撑国防建设、服务国家战略</a:t>
            </a:r>
            <a:endParaRPr kumimoji="1" lang="zh-CN" altLang="en-US" sz="2800" b="1" dirty="0">
              <a:solidFill>
                <a:prstClr val="white">
                  <a:lumMod val="95000"/>
                </a:prstClr>
              </a:solidFill>
              <a:latin typeface="微软雅黑" panose="020B0503020204020204" pitchFamily="34" charset="-122"/>
              <a:cs typeface="+mn-ea"/>
              <a:sym typeface="+mn-lt"/>
            </a:endParaRPr>
          </a:p>
        </p:txBody>
      </p:sp>
      <p:sp>
        <p:nvSpPr>
          <p:cNvPr id="62" name="矩形: 剪去对角 27"/>
          <p:cNvSpPr/>
          <p:nvPr/>
        </p:nvSpPr>
        <p:spPr>
          <a:xfrm rot="10800000" flipV="1">
            <a:off x="1663553" y="1304781"/>
            <a:ext cx="1080000" cy="360000"/>
          </a:xfrm>
          <a:prstGeom prst="roundRect">
            <a:avLst>
              <a:gd name="adj" fmla="val 25133"/>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19050">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20000"/>
              </a:lnSpc>
            </a:pPr>
            <a:r>
              <a:rPr lang="en-US" altLang="zh-CN" b="1" dirty="0">
                <a:solidFill>
                  <a:srgbClr val="11D2FE"/>
                </a:solidFill>
                <a:latin typeface="微软雅黑" panose="020B0503020204020204" pitchFamily="34" charset="-122"/>
              </a:rPr>
              <a:t>2021</a:t>
            </a:r>
            <a:endParaRPr lang="zh-CN" altLang="en-US" b="1" dirty="0">
              <a:solidFill>
                <a:srgbClr val="11D2FE"/>
              </a:solidFill>
              <a:latin typeface="微软雅黑" panose="020B0503020204020204" pitchFamily="34" charset="-122"/>
            </a:endParaRPr>
          </a:p>
        </p:txBody>
      </p:sp>
      <p:sp>
        <p:nvSpPr>
          <p:cNvPr id="63" name="矩形: 剪去对角 27"/>
          <p:cNvSpPr/>
          <p:nvPr/>
        </p:nvSpPr>
        <p:spPr>
          <a:xfrm rot="10800000" flipV="1">
            <a:off x="3828183" y="1304781"/>
            <a:ext cx="1080000" cy="360000"/>
          </a:xfrm>
          <a:prstGeom prst="roundRect">
            <a:avLst>
              <a:gd name="adj" fmla="val 25133"/>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19050">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20000"/>
              </a:lnSpc>
            </a:pPr>
            <a:r>
              <a:rPr lang="en-US" altLang="zh-CN" b="1" dirty="0">
                <a:solidFill>
                  <a:srgbClr val="11D2FE"/>
                </a:solidFill>
                <a:latin typeface="微软雅黑" panose="020B0503020204020204" pitchFamily="34" charset="-122"/>
              </a:rPr>
              <a:t>2022</a:t>
            </a:r>
            <a:endParaRPr lang="zh-CN" altLang="en-US" b="1" dirty="0">
              <a:solidFill>
                <a:srgbClr val="11D2FE"/>
              </a:solidFill>
              <a:latin typeface="微软雅黑" panose="020B0503020204020204" pitchFamily="34" charset="-122"/>
            </a:endParaRPr>
          </a:p>
        </p:txBody>
      </p:sp>
      <p:sp>
        <p:nvSpPr>
          <p:cNvPr id="64" name="矩形: 剪去对角 27"/>
          <p:cNvSpPr/>
          <p:nvPr/>
        </p:nvSpPr>
        <p:spPr>
          <a:xfrm rot="10800000" flipV="1">
            <a:off x="6579003" y="1304781"/>
            <a:ext cx="1080000" cy="360000"/>
          </a:xfrm>
          <a:prstGeom prst="roundRect">
            <a:avLst>
              <a:gd name="adj" fmla="val 25133"/>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19050">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20000"/>
              </a:lnSpc>
            </a:pPr>
            <a:r>
              <a:rPr lang="en-US" altLang="zh-CN" b="1" dirty="0">
                <a:solidFill>
                  <a:srgbClr val="11D2FE"/>
                </a:solidFill>
                <a:latin typeface="微软雅黑" panose="020B0503020204020204" pitchFamily="34" charset="-122"/>
              </a:rPr>
              <a:t>2023</a:t>
            </a:r>
            <a:endParaRPr lang="zh-CN" altLang="en-US" b="1" dirty="0">
              <a:solidFill>
                <a:srgbClr val="11D2FE"/>
              </a:solidFill>
              <a:latin typeface="微软雅黑" panose="020B0503020204020204" pitchFamily="34" charset="-122"/>
            </a:endParaRPr>
          </a:p>
        </p:txBody>
      </p:sp>
      <p:sp>
        <p:nvSpPr>
          <p:cNvPr id="65" name="矩形: 剪去对角 27"/>
          <p:cNvSpPr/>
          <p:nvPr/>
        </p:nvSpPr>
        <p:spPr>
          <a:xfrm rot="10800000" flipV="1">
            <a:off x="9103883" y="1304783"/>
            <a:ext cx="1080000" cy="360000"/>
          </a:xfrm>
          <a:prstGeom prst="roundRect">
            <a:avLst>
              <a:gd name="adj" fmla="val 25133"/>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19050">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20000"/>
              </a:lnSpc>
            </a:pPr>
            <a:r>
              <a:rPr lang="en-US" altLang="zh-CN" b="1" dirty="0">
                <a:solidFill>
                  <a:srgbClr val="11D2FE"/>
                </a:solidFill>
                <a:latin typeface="微软雅黑" panose="020B0503020204020204" pitchFamily="34" charset="-122"/>
              </a:rPr>
              <a:t>2024</a:t>
            </a:r>
            <a:endParaRPr lang="zh-CN" altLang="en-US" b="1" dirty="0">
              <a:solidFill>
                <a:srgbClr val="11D2FE"/>
              </a:solidFill>
              <a:latin typeface="微软雅黑" panose="020B0503020204020204" pitchFamily="34" charset="-122"/>
            </a:endParaRPr>
          </a:p>
        </p:txBody>
      </p:sp>
      <p:sp>
        <p:nvSpPr>
          <p:cNvPr id="83" name="燕尾形 82"/>
          <p:cNvSpPr/>
          <p:nvPr/>
        </p:nvSpPr>
        <p:spPr>
          <a:xfrm>
            <a:off x="7809883" y="3627120"/>
            <a:ext cx="3948800" cy="576000"/>
          </a:xfrm>
          <a:prstGeom prst="chevron">
            <a:avLst/>
          </a:prstGeom>
          <a:gradFill>
            <a:gsLst>
              <a:gs pos="0">
                <a:srgbClr val="00B0F0">
                  <a:alpha val="35000"/>
                </a:srgbClr>
              </a:gs>
              <a:gs pos="100000">
                <a:srgbClr val="ED7D31">
                  <a:alpha val="30000"/>
                </a:srgbClr>
              </a:gs>
            </a:gsLst>
            <a:lin ang="0" scaled="1"/>
          </a:gradFill>
          <a:ln w="19050">
            <a:gradFill>
              <a:gsLst>
                <a:gs pos="0">
                  <a:srgbClr val="11D2FE"/>
                </a:gs>
                <a:gs pos="50000">
                  <a:srgbClr val="11D2FE">
                    <a:alpha val="0"/>
                  </a:srgbClr>
                </a:gs>
                <a:gs pos="100000">
                  <a:srgbClr val="11D2F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gradFill>
                  <a:gsLst>
                    <a:gs pos="0">
                      <a:srgbClr val="FFC000"/>
                    </a:gs>
                    <a:gs pos="100000">
                      <a:srgbClr val="FF0000"/>
                    </a:gs>
                  </a:gsLst>
                  <a:lin ang="5400000" scaled="0"/>
                </a:gradFill>
              </a:rPr>
              <a:t>引领行业</a:t>
            </a:r>
            <a:endParaRPr lang="zh-CN" altLang="en-US" sz="2800" b="1" dirty="0">
              <a:gradFill>
                <a:gsLst>
                  <a:gs pos="0">
                    <a:srgbClr val="FFC000"/>
                  </a:gs>
                  <a:gs pos="100000">
                    <a:srgbClr val="FF0000"/>
                  </a:gs>
                </a:gsLst>
                <a:lin ang="5400000" scaled="0"/>
              </a:gradFill>
            </a:endParaRPr>
          </a:p>
        </p:txBody>
      </p:sp>
      <p:sp>
        <p:nvSpPr>
          <p:cNvPr id="84" name="燕尾形 83"/>
          <p:cNvSpPr/>
          <p:nvPr/>
        </p:nvSpPr>
        <p:spPr>
          <a:xfrm>
            <a:off x="433317" y="3627120"/>
            <a:ext cx="3952095" cy="576000"/>
          </a:xfrm>
          <a:prstGeom prst="chevron">
            <a:avLst/>
          </a:prstGeom>
          <a:gradFill>
            <a:gsLst>
              <a:gs pos="0">
                <a:srgbClr val="00B0F0">
                  <a:alpha val="35000"/>
                </a:srgbClr>
              </a:gs>
              <a:gs pos="100000">
                <a:srgbClr val="ED7D31">
                  <a:alpha val="22000"/>
                </a:srgbClr>
              </a:gs>
            </a:gsLst>
            <a:lin ang="0" scaled="0"/>
          </a:gradFill>
          <a:ln w="19050">
            <a:gradFill>
              <a:gsLst>
                <a:gs pos="0">
                  <a:srgbClr val="11D2FE"/>
                </a:gs>
                <a:gs pos="50000">
                  <a:srgbClr val="11D2FE">
                    <a:alpha val="0"/>
                  </a:srgbClr>
                </a:gs>
                <a:gs pos="100000">
                  <a:srgbClr val="11D2F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gradFill>
                  <a:gsLst>
                    <a:gs pos="0">
                      <a:srgbClr val="FFC000"/>
                    </a:gs>
                    <a:gs pos="100000">
                      <a:srgbClr val="FF0000"/>
                    </a:gs>
                  </a:gsLst>
                  <a:lin ang="5400000" scaled="0"/>
                </a:gradFill>
              </a:rPr>
              <a:t>技术研发</a:t>
            </a:r>
            <a:endParaRPr lang="zh-CN" altLang="en-US" sz="2800" b="1" dirty="0">
              <a:gradFill>
                <a:gsLst>
                  <a:gs pos="0">
                    <a:srgbClr val="FFC000"/>
                  </a:gs>
                  <a:gs pos="100000">
                    <a:srgbClr val="FF0000"/>
                  </a:gs>
                </a:gsLst>
                <a:lin ang="5400000" scaled="0"/>
              </a:gradFill>
            </a:endParaRPr>
          </a:p>
        </p:txBody>
      </p:sp>
      <p:sp>
        <p:nvSpPr>
          <p:cNvPr id="85" name="燕尾形 84"/>
          <p:cNvSpPr/>
          <p:nvPr/>
        </p:nvSpPr>
        <p:spPr>
          <a:xfrm>
            <a:off x="4385413" y="3627120"/>
            <a:ext cx="3424470" cy="576000"/>
          </a:xfrm>
          <a:prstGeom prst="chevron">
            <a:avLst/>
          </a:prstGeom>
          <a:gradFill>
            <a:gsLst>
              <a:gs pos="0">
                <a:srgbClr val="00B0F0">
                  <a:alpha val="35000"/>
                </a:srgbClr>
              </a:gs>
              <a:gs pos="100000">
                <a:srgbClr val="ED7D31">
                  <a:alpha val="22000"/>
                </a:srgbClr>
              </a:gs>
            </a:gsLst>
            <a:lin ang="0" scaled="1"/>
          </a:gradFill>
          <a:ln w="19050">
            <a:gradFill>
              <a:gsLst>
                <a:gs pos="0">
                  <a:srgbClr val="11D2FE"/>
                </a:gs>
                <a:gs pos="50000">
                  <a:srgbClr val="11D2FE">
                    <a:alpha val="0"/>
                  </a:srgbClr>
                </a:gs>
                <a:gs pos="100000">
                  <a:srgbClr val="11D2F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gradFill>
                  <a:gsLst>
                    <a:gs pos="0">
                      <a:srgbClr val="FFC000"/>
                    </a:gs>
                    <a:gs pos="100000">
                      <a:srgbClr val="FF0000"/>
                    </a:gs>
                  </a:gsLst>
                  <a:lin ang="5400000" scaled="0"/>
                </a:gradFill>
              </a:rPr>
              <a:t>开拓市场</a:t>
            </a:r>
            <a:endParaRPr lang="zh-CN" altLang="en-US" sz="2800" b="1" dirty="0">
              <a:gradFill>
                <a:gsLst>
                  <a:gs pos="0">
                    <a:srgbClr val="FFC000"/>
                  </a:gs>
                  <a:gs pos="100000">
                    <a:srgbClr val="FF0000"/>
                  </a:gs>
                </a:gsLst>
                <a:lin ang="5400000" scaled="0"/>
              </a:gradFill>
            </a:endParaRPr>
          </a:p>
        </p:txBody>
      </p:sp>
      <p:sp>
        <p:nvSpPr>
          <p:cNvPr id="16" name="矩形 15"/>
          <p:cNvSpPr/>
          <p:nvPr/>
        </p:nvSpPr>
        <p:spPr>
          <a:xfrm>
            <a:off x="433317" y="4651354"/>
            <a:ext cx="3952096" cy="758669"/>
          </a:xfrm>
          <a:prstGeom prst="rect">
            <a:avLst/>
          </a:prstGeom>
        </p:spPr>
        <p:txBody>
          <a:bodyPr wrap="square">
            <a:spAutoFit/>
          </a:bodyPr>
          <a:lstStyle/>
          <a:p>
            <a:pPr algn="ctr">
              <a:lnSpc>
                <a:spcPct val="120000"/>
              </a:lnSpc>
            </a:pPr>
            <a:r>
              <a:rPr lang="zh-CN" altLang="en-US" sz="1600" b="1" dirty="0">
                <a:solidFill>
                  <a:prstClr val="white"/>
                </a:solidFill>
              </a:rPr>
              <a:t>依托国重实验室，与知名企业合作</a:t>
            </a:r>
            <a:endParaRPr lang="zh-CN" altLang="en-US" sz="1600" b="1" dirty="0">
              <a:solidFill>
                <a:prstClr val="white"/>
              </a:solidFill>
            </a:endParaRPr>
          </a:p>
          <a:p>
            <a:pPr algn="ctr">
              <a:lnSpc>
                <a:spcPct val="120000"/>
              </a:lnSpc>
              <a:spcBef>
                <a:spcPts val="300"/>
              </a:spcBef>
            </a:pPr>
            <a:r>
              <a:rPr lang="zh-CN" altLang="en-US" b="1" dirty="0">
                <a:solidFill>
                  <a:srgbClr val="FFC000"/>
                </a:solidFill>
              </a:rPr>
              <a:t>开创并改良雾化喷嘴颠覆性技术</a:t>
            </a:r>
            <a:endParaRPr lang="zh-CN" altLang="en-US" b="1" dirty="0">
              <a:solidFill>
                <a:srgbClr val="FFC000"/>
              </a:solidFill>
            </a:endParaRPr>
          </a:p>
        </p:txBody>
      </p:sp>
      <p:sp>
        <p:nvSpPr>
          <p:cNvPr id="122" name="矩形 121"/>
          <p:cNvSpPr/>
          <p:nvPr/>
        </p:nvSpPr>
        <p:spPr>
          <a:xfrm>
            <a:off x="4385413" y="4651354"/>
            <a:ext cx="3424469" cy="758669"/>
          </a:xfrm>
          <a:prstGeom prst="rect">
            <a:avLst/>
          </a:prstGeom>
        </p:spPr>
        <p:txBody>
          <a:bodyPr wrap="square">
            <a:spAutoFit/>
          </a:bodyPr>
          <a:lstStyle/>
          <a:p>
            <a:pPr algn="ctr">
              <a:lnSpc>
                <a:spcPct val="120000"/>
              </a:lnSpc>
            </a:pPr>
            <a:r>
              <a:rPr lang="zh-CN" altLang="en-US" sz="1600" b="1" dirty="0">
                <a:solidFill>
                  <a:prstClr val="white"/>
                </a:solidFill>
              </a:rPr>
              <a:t>签署大订单，推进高端定制业务</a:t>
            </a:r>
            <a:endParaRPr lang="zh-CN" altLang="en-US" sz="1600" b="1" dirty="0">
              <a:solidFill>
                <a:prstClr val="white"/>
              </a:solidFill>
            </a:endParaRPr>
          </a:p>
          <a:p>
            <a:pPr algn="ctr">
              <a:lnSpc>
                <a:spcPct val="120000"/>
              </a:lnSpc>
              <a:spcBef>
                <a:spcPts val="300"/>
              </a:spcBef>
            </a:pPr>
            <a:r>
              <a:rPr lang="zh-CN" altLang="en-US" b="1" dirty="0">
                <a:solidFill>
                  <a:srgbClr val="FFC000"/>
                </a:solidFill>
              </a:rPr>
              <a:t>研产销结合，广泛开发市场</a:t>
            </a:r>
            <a:endParaRPr lang="zh-CN" altLang="en-US" b="1" dirty="0">
              <a:solidFill>
                <a:srgbClr val="FFC000"/>
              </a:solidFill>
            </a:endParaRPr>
          </a:p>
        </p:txBody>
      </p:sp>
      <p:sp>
        <p:nvSpPr>
          <p:cNvPr id="123" name="矩形 122"/>
          <p:cNvSpPr/>
          <p:nvPr/>
        </p:nvSpPr>
        <p:spPr>
          <a:xfrm>
            <a:off x="7809882" y="4651354"/>
            <a:ext cx="3948801" cy="758669"/>
          </a:xfrm>
          <a:prstGeom prst="rect">
            <a:avLst/>
          </a:prstGeom>
        </p:spPr>
        <p:txBody>
          <a:bodyPr wrap="square" lIns="0" rIns="0">
            <a:spAutoFit/>
          </a:bodyPr>
          <a:lstStyle/>
          <a:p>
            <a:pPr algn="ctr">
              <a:lnSpc>
                <a:spcPct val="120000"/>
              </a:lnSpc>
            </a:pPr>
            <a:r>
              <a:rPr lang="zh-CN" altLang="en-US" sz="1600" b="1" dirty="0">
                <a:solidFill>
                  <a:prstClr val="white"/>
                </a:solidFill>
              </a:rPr>
              <a:t>服务</a:t>
            </a:r>
            <a:r>
              <a:rPr lang="zh-CN" altLang="en-US" sz="1600" b="1" dirty="0">
                <a:gradFill>
                  <a:gsLst>
                    <a:gs pos="0">
                      <a:srgbClr val="11D2FE"/>
                    </a:gs>
                    <a:gs pos="100000">
                      <a:srgbClr val="3875E1"/>
                    </a:gs>
                    <a:gs pos="58000">
                      <a:srgbClr val="09A0FA"/>
                    </a:gs>
                  </a:gsLst>
                  <a:lin ang="2700000" scaled="1"/>
                </a:gradFill>
              </a:rPr>
              <a:t>中船重工</a:t>
            </a:r>
            <a:r>
              <a:rPr lang="zh-CN" altLang="en-US" sz="1600" b="1" dirty="0">
                <a:solidFill>
                  <a:prstClr val="white"/>
                </a:solidFill>
              </a:rPr>
              <a:t>、</a:t>
            </a:r>
            <a:r>
              <a:rPr lang="zh-CN" altLang="en-US" sz="1600" b="1" dirty="0">
                <a:gradFill>
                  <a:gsLst>
                    <a:gs pos="0">
                      <a:srgbClr val="11D2FE"/>
                    </a:gs>
                    <a:gs pos="100000">
                      <a:srgbClr val="3875E1"/>
                    </a:gs>
                    <a:gs pos="58000">
                      <a:srgbClr val="09A0FA"/>
                    </a:gs>
                  </a:gsLst>
                  <a:lin ang="2700000" scaled="1"/>
                </a:gradFill>
              </a:rPr>
              <a:t>中国航天</a:t>
            </a:r>
            <a:r>
              <a:rPr lang="zh-CN" altLang="en-US" sz="1600" b="1" dirty="0">
                <a:solidFill>
                  <a:prstClr val="white"/>
                </a:solidFill>
              </a:rPr>
              <a:t>等标杆客户</a:t>
            </a:r>
            <a:endParaRPr lang="en-US" altLang="zh-CN" sz="1600" b="1" dirty="0">
              <a:solidFill>
                <a:prstClr val="white"/>
              </a:solidFill>
            </a:endParaRPr>
          </a:p>
          <a:p>
            <a:pPr algn="ctr">
              <a:lnSpc>
                <a:spcPct val="120000"/>
              </a:lnSpc>
              <a:spcBef>
                <a:spcPts val="300"/>
              </a:spcBef>
            </a:pPr>
            <a:r>
              <a:rPr lang="zh-CN" altLang="en-US" b="1" dirty="0">
                <a:solidFill>
                  <a:srgbClr val="FFC000"/>
                </a:solidFill>
              </a:rPr>
              <a:t>成为先进喷嘴及雾化技术领域龙头</a:t>
            </a:r>
            <a:endParaRPr lang="zh-CN" altLang="en-US" b="1" dirty="0">
              <a:solidFill>
                <a:srgbClr val="FFC000"/>
              </a:solidFill>
            </a:endParaRPr>
          </a:p>
        </p:txBody>
      </p:sp>
      <p:cxnSp>
        <p:nvCxnSpPr>
          <p:cNvPr id="125" name="直接连接符 253"/>
          <p:cNvCxnSpPr/>
          <p:nvPr/>
        </p:nvCxnSpPr>
        <p:spPr>
          <a:xfrm>
            <a:off x="432091" y="4078802"/>
            <a:ext cx="0" cy="1908000"/>
          </a:xfrm>
          <a:prstGeom prst="line">
            <a:avLst/>
          </a:prstGeom>
          <a:noFill/>
          <a:ln w="19050" cap="flat" cmpd="sng" algn="ctr">
            <a:gradFill flip="none" rotWithShape="1">
              <a:gsLst>
                <a:gs pos="0">
                  <a:srgbClr val="05B4D8"/>
                </a:gs>
                <a:gs pos="100000">
                  <a:srgbClr val="07FBDF">
                    <a:alpha val="0"/>
                  </a:srgbClr>
                </a:gs>
              </a:gsLst>
              <a:lin ang="16200000" scaled="1"/>
              <a:tileRect/>
            </a:gradFill>
            <a:prstDash val="solid"/>
            <a:miter lim="800000"/>
          </a:ln>
          <a:effectLst/>
        </p:spPr>
      </p:cxnSp>
      <p:cxnSp>
        <p:nvCxnSpPr>
          <p:cNvPr id="126" name="直接连接符 253"/>
          <p:cNvCxnSpPr/>
          <p:nvPr/>
        </p:nvCxnSpPr>
        <p:spPr>
          <a:xfrm>
            <a:off x="4385412" y="4078802"/>
            <a:ext cx="0" cy="1908000"/>
          </a:xfrm>
          <a:prstGeom prst="line">
            <a:avLst/>
          </a:prstGeom>
          <a:noFill/>
          <a:ln w="19050" cap="flat" cmpd="sng" algn="ctr">
            <a:gradFill flip="none" rotWithShape="1">
              <a:gsLst>
                <a:gs pos="0">
                  <a:srgbClr val="05B4D8"/>
                </a:gs>
                <a:gs pos="100000">
                  <a:srgbClr val="07FBDF">
                    <a:alpha val="0"/>
                  </a:srgbClr>
                </a:gs>
              </a:gsLst>
              <a:lin ang="16200000" scaled="1"/>
              <a:tileRect/>
            </a:gradFill>
            <a:prstDash val="solid"/>
            <a:miter lim="800000"/>
          </a:ln>
          <a:effectLst/>
        </p:spPr>
      </p:cxnSp>
      <p:cxnSp>
        <p:nvCxnSpPr>
          <p:cNvPr id="127" name="直接连接符 253"/>
          <p:cNvCxnSpPr/>
          <p:nvPr/>
        </p:nvCxnSpPr>
        <p:spPr>
          <a:xfrm>
            <a:off x="7809882" y="4080720"/>
            <a:ext cx="0" cy="1908000"/>
          </a:xfrm>
          <a:prstGeom prst="line">
            <a:avLst/>
          </a:prstGeom>
          <a:noFill/>
          <a:ln w="19050" cap="flat" cmpd="sng" algn="ctr">
            <a:gradFill flip="none" rotWithShape="1">
              <a:gsLst>
                <a:gs pos="0">
                  <a:srgbClr val="05B4D8"/>
                </a:gs>
                <a:gs pos="100000">
                  <a:srgbClr val="07FBDF">
                    <a:alpha val="0"/>
                  </a:srgbClr>
                </a:gs>
              </a:gsLst>
              <a:lin ang="16200000" scaled="1"/>
              <a:tileRect/>
            </a:gradFill>
            <a:prstDash val="solid"/>
            <a:miter lim="800000"/>
          </a:ln>
          <a:effectLst/>
        </p:spPr>
      </p:cxnSp>
      <p:cxnSp>
        <p:nvCxnSpPr>
          <p:cNvPr id="129" name="直接连接符 253"/>
          <p:cNvCxnSpPr/>
          <p:nvPr/>
        </p:nvCxnSpPr>
        <p:spPr>
          <a:xfrm>
            <a:off x="11758683" y="4055200"/>
            <a:ext cx="0" cy="1908000"/>
          </a:xfrm>
          <a:prstGeom prst="line">
            <a:avLst/>
          </a:prstGeom>
          <a:noFill/>
          <a:ln w="19050" cap="flat" cmpd="sng" algn="ctr">
            <a:gradFill flip="none" rotWithShape="1">
              <a:gsLst>
                <a:gs pos="0">
                  <a:srgbClr val="05B4D8"/>
                </a:gs>
                <a:gs pos="100000">
                  <a:srgbClr val="07FBDF">
                    <a:alpha val="0"/>
                  </a:srgbClr>
                </a:gs>
              </a:gsLst>
              <a:lin ang="16200000" scaled="1"/>
              <a:tileRect/>
            </a:gradFill>
            <a:prstDash val="solid"/>
            <a:miter lim="800000"/>
          </a:ln>
          <a:effectLst/>
        </p:spPr>
      </p:cxnSp>
      <p:cxnSp>
        <p:nvCxnSpPr>
          <p:cNvPr id="134" name="直接连接符 37"/>
          <p:cNvCxnSpPr/>
          <p:nvPr/>
        </p:nvCxnSpPr>
        <p:spPr>
          <a:xfrm>
            <a:off x="444537" y="3484804"/>
            <a:ext cx="11314146" cy="0"/>
          </a:xfrm>
          <a:prstGeom prst="line">
            <a:avLst/>
          </a:prstGeom>
          <a:noFill/>
          <a:ln w="19050" cap="flat" cmpd="sng" algn="ctr">
            <a:gradFill flip="none" rotWithShape="1">
              <a:gsLst>
                <a:gs pos="0">
                  <a:srgbClr val="0070C0">
                    <a:alpha val="60000"/>
                  </a:srgbClr>
                </a:gs>
                <a:gs pos="100000">
                  <a:srgbClr val="11D2FE">
                    <a:alpha val="60000"/>
                  </a:srgbClr>
                </a:gs>
              </a:gsLst>
              <a:lin ang="0" scaled="0"/>
              <a:tileRect/>
            </a:gradFill>
            <a:prstDash val="solid"/>
            <a:miter lim="800000"/>
          </a:ln>
          <a:effectLst/>
        </p:spPr>
      </p:cxnSp>
      <p:cxnSp>
        <p:nvCxnSpPr>
          <p:cNvPr id="43" name="直接箭头连接符 42"/>
          <p:cNvCxnSpPr/>
          <p:nvPr/>
        </p:nvCxnSpPr>
        <p:spPr>
          <a:xfrm>
            <a:off x="433318" y="5821680"/>
            <a:ext cx="3952095" cy="0"/>
          </a:xfrm>
          <a:prstGeom prst="straightConnector1">
            <a:avLst/>
          </a:prstGeom>
          <a:ln w="19050">
            <a:gradFill>
              <a:gsLst>
                <a:gs pos="0">
                  <a:srgbClr val="3EF5FE"/>
                </a:gs>
                <a:gs pos="33000">
                  <a:srgbClr val="146493"/>
                </a:gs>
                <a:gs pos="66000">
                  <a:srgbClr val="002060"/>
                </a:gs>
                <a:gs pos="100000">
                  <a:srgbClr val="3EF5FE"/>
                </a:gs>
              </a:gsLst>
              <a:lin ang="0" scaled="0"/>
            </a:gradFill>
            <a:headEnd type="stealth" w="med" len="lg"/>
            <a:tailEnd type="stealth" w="med" len="lg"/>
          </a:ln>
          <a:effectLst>
            <a:outerShdw blurRad="63500" sx="102000" sy="102000" algn="ctr" rotWithShape="0">
              <a:srgbClr val="FFC000">
                <a:alpha val="42000"/>
              </a:srgbClr>
            </a:outerShdw>
          </a:effectLst>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4385412" y="5821680"/>
            <a:ext cx="3424471" cy="0"/>
          </a:xfrm>
          <a:prstGeom prst="straightConnector1">
            <a:avLst/>
          </a:prstGeom>
          <a:ln w="19050">
            <a:gradFill>
              <a:gsLst>
                <a:gs pos="0">
                  <a:srgbClr val="3EF5FE"/>
                </a:gs>
                <a:gs pos="33000">
                  <a:srgbClr val="146493"/>
                </a:gs>
                <a:gs pos="66000">
                  <a:srgbClr val="002060"/>
                </a:gs>
                <a:gs pos="100000">
                  <a:srgbClr val="3EF5FE"/>
                </a:gs>
              </a:gsLst>
              <a:lin ang="0" scaled="0"/>
            </a:gradFill>
            <a:headEnd type="stealth" w="med" len="lg"/>
            <a:tailEnd type="stealth" w="med" len="lg"/>
          </a:ln>
          <a:effectLst>
            <a:outerShdw blurRad="63500" sx="102000" sy="102000" algn="ctr" rotWithShape="0">
              <a:srgbClr val="FFC000">
                <a:alpha val="42000"/>
              </a:srgbClr>
            </a:outerShdw>
          </a:effectLst>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a:off x="7794367" y="5821680"/>
            <a:ext cx="3964316" cy="0"/>
          </a:xfrm>
          <a:prstGeom prst="straightConnector1">
            <a:avLst/>
          </a:prstGeom>
          <a:ln w="19050">
            <a:gradFill>
              <a:gsLst>
                <a:gs pos="0">
                  <a:srgbClr val="3EF5FE"/>
                </a:gs>
                <a:gs pos="33000">
                  <a:srgbClr val="146493"/>
                </a:gs>
                <a:gs pos="66000">
                  <a:srgbClr val="002060"/>
                </a:gs>
                <a:gs pos="100000">
                  <a:srgbClr val="3EF5FE"/>
                </a:gs>
              </a:gsLst>
              <a:lin ang="0" scaled="0"/>
            </a:gradFill>
            <a:headEnd type="stealth" w="med" len="lg"/>
            <a:tailEnd type="stealth" w="med" len="lg"/>
          </a:ln>
          <a:effectLst>
            <a:outerShdw blurRad="63500" sx="102000" sy="102000" algn="ctr" rotWithShape="0">
              <a:srgbClr val="FFC000">
                <a:alpha val="42000"/>
              </a:srgbClr>
            </a:outerShdw>
          </a:effectLst>
        </p:spPr>
        <p:style>
          <a:lnRef idx="1">
            <a:schemeClr val="accent1"/>
          </a:lnRef>
          <a:fillRef idx="0">
            <a:schemeClr val="accent1"/>
          </a:fillRef>
          <a:effectRef idx="0">
            <a:schemeClr val="accent1"/>
          </a:effectRef>
          <a:fontRef idx="minor">
            <a:schemeClr val="tx1"/>
          </a:fontRef>
        </p:style>
      </p:cxnSp>
      <p:grpSp>
        <p:nvGrpSpPr>
          <p:cNvPr id="153" name="组合 152"/>
          <p:cNvGrpSpPr/>
          <p:nvPr/>
        </p:nvGrpSpPr>
        <p:grpSpPr>
          <a:xfrm>
            <a:off x="2143099" y="2499361"/>
            <a:ext cx="108000" cy="1018600"/>
            <a:chOff x="920472" y="1879600"/>
            <a:chExt cx="108000" cy="1018600"/>
          </a:xfrm>
        </p:grpSpPr>
        <p:cxnSp>
          <p:nvCxnSpPr>
            <p:cNvPr id="154" name="直接箭头连接符 153"/>
            <p:cNvCxnSpPr/>
            <p:nvPr/>
          </p:nvCxnSpPr>
          <p:spPr>
            <a:xfrm flipV="1">
              <a:off x="973193" y="1879600"/>
              <a:ext cx="0" cy="965608"/>
            </a:xfrm>
            <a:prstGeom prst="straightConnector1">
              <a:avLst/>
            </a:prstGeom>
            <a:ln w="19050" cmpd="sng">
              <a:gradFill>
                <a:gsLst>
                  <a:gs pos="0">
                    <a:srgbClr val="002060"/>
                  </a:gs>
                  <a:gs pos="100000">
                    <a:srgbClr val="00FFFF"/>
                  </a:gs>
                  <a:gs pos="100000">
                    <a:schemeClr val="accent1">
                      <a:tint val="23500"/>
                      <a:satMod val="160000"/>
                    </a:schemeClr>
                  </a:gs>
                </a:gsLst>
                <a:lin ang="5400000" scaled="0"/>
              </a:gradFill>
              <a:tailEnd type="stealth" w="med" len="lg"/>
            </a:ln>
            <a:effectLst>
              <a:outerShdw blurRad="50800" sx="102000" sy="102000" algn="ctr" rotWithShape="0">
                <a:srgbClr val="FFC000">
                  <a:alpha val="42000"/>
                </a:srgbClr>
              </a:outerShdw>
            </a:effectLst>
          </p:spPr>
          <p:style>
            <a:lnRef idx="1">
              <a:schemeClr val="accent1"/>
            </a:lnRef>
            <a:fillRef idx="0">
              <a:schemeClr val="accent1"/>
            </a:fillRef>
            <a:effectRef idx="0">
              <a:schemeClr val="accent1"/>
            </a:effectRef>
            <a:fontRef idx="minor">
              <a:schemeClr val="tx1"/>
            </a:fontRef>
          </p:style>
        </p:cxnSp>
        <p:sp>
          <p:nvSpPr>
            <p:cNvPr id="155" name="等腰三角形 56"/>
            <p:cNvSpPr/>
            <p:nvPr/>
          </p:nvSpPr>
          <p:spPr>
            <a:xfrm rot="10800000" flipV="1">
              <a:off x="920472" y="2802328"/>
              <a:ext cx="108000" cy="95872"/>
            </a:xfrm>
            <a:prstGeom prst="triangle">
              <a:avLst/>
            </a:prstGeom>
            <a:solidFill>
              <a:srgbClr val="3EF5F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sz="2400" b="1" kern="0">
                <a:solidFill>
                  <a:srgbClr val="8FE1EF"/>
                </a:solidFill>
                <a:latin typeface="Sputnik Regular"/>
                <a:ea typeface="思源黑体 CN Normal"/>
              </a:endParaRPr>
            </a:p>
          </p:txBody>
        </p:sp>
      </p:grpSp>
      <p:grpSp>
        <p:nvGrpSpPr>
          <p:cNvPr id="156" name="组合 155"/>
          <p:cNvGrpSpPr/>
          <p:nvPr/>
        </p:nvGrpSpPr>
        <p:grpSpPr>
          <a:xfrm>
            <a:off x="4314182" y="2499361"/>
            <a:ext cx="108000" cy="1018600"/>
            <a:chOff x="920472" y="1879600"/>
            <a:chExt cx="108000" cy="1018600"/>
          </a:xfrm>
        </p:grpSpPr>
        <p:cxnSp>
          <p:nvCxnSpPr>
            <p:cNvPr id="157" name="直接箭头连接符 156"/>
            <p:cNvCxnSpPr/>
            <p:nvPr/>
          </p:nvCxnSpPr>
          <p:spPr>
            <a:xfrm flipV="1">
              <a:off x="973193" y="1879600"/>
              <a:ext cx="0" cy="965608"/>
            </a:xfrm>
            <a:prstGeom prst="straightConnector1">
              <a:avLst/>
            </a:prstGeom>
            <a:ln w="19050" cmpd="sng">
              <a:gradFill>
                <a:gsLst>
                  <a:gs pos="0">
                    <a:srgbClr val="002060"/>
                  </a:gs>
                  <a:gs pos="100000">
                    <a:srgbClr val="00FFFF"/>
                  </a:gs>
                  <a:gs pos="100000">
                    <a:schemeClr val="accent1">
                      <a:tint val="23500"/>
                      <a:satMod val="160000"/>
                    </a:schemeClr>
                  </a:gs>
                </a:gsLst>
                <a:lin ang="5400000" scaled="0"/>
              </a:gradFill>
              <a:tailEnd type="stealth" w="med" len="lg"/>
            </a:ln>
            <a:effectLst>
              <a:outerShdw blurRad="50800" sx="102000" sy="102000" algn="ctr" rotWithShape="0">
                <a:srgbClr val="FFC000">
                  <a:alpha val="42000"/>
                </a:srgbClr>
              </a:outerShdw>
            </a:effectLst>
          </p:spPr>
          <p:style>
            <a:lnRef idx="1">
              <a:schemeClr val="accent1"/>
            </a:lnRef>
            <a:fillRef idx="0">
              <a:schemeClr val="accent1"/>
            </a:fillRef>
            <a:effectRef idx="0">
              <a:schemeClr val="accent1"/>
            </a:effectRef>
            <a:fontRef idx="minor">
              <a:schemeClr val="tx1"/>
            </a:fontRef>
          </p:style>
        </p:cxnSp>
        <p:sp>
          <p:nvSpPr>
            <p:cNvPr id="158" name="等腰三角形 56"/>
            <p:cNvSpPr/>
            <p:nvPr/>
          </p:nvSpPr>
          <p:spPr>
            <a:xfrm rot="10800000" flipV="1">
              <a:off x="920472" y="2802328"/>
              <a:ext cx="108000" cy="95872"/>
            </a:xfrm>
            <a:prstGeom prst="triangle">
              <a:avLst/>
            </a:prstGeom>
            <a:solidFill>
              <a:srgbClr val="3EF5F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sz="2400" b="1" kern="0">
                <a:solidFill>
                  <a:srgbClr val="8FE1EF"/>
                </a:solidFill>
                <a:latin typeface="Sputnik Regular"/>
                <a:ea typeface="思源黑体 CN Normal"/>
              </a:endParaRPr>
            </a:p>
          </p:txBody>
        </p:sp>
      </p:grpSp>
      <p:grpSp>
        <p:nvGrpSpPr>
          <p:cNvPr id="159" name="组合 158"/>
          <p:cNvGrpSpPr/>
          <p:nvPr/>
        </p:nvGrpSpPr>
        <p:grpSpPr>
          <a:xfrm>
            <a:off x="7065003" y="2499361"/>
            <a:ext cx="108000" cy="1018600"/>
            <a:chOff x="920472" y="1879600"/>
            <a:chExt cx="108000" cy="1018600"/>
          </a:xfrm>
        </p:grpSpPr>
        <p:cxnSp>
          <p:nvCxnSpPr>
            <p:cNvPr id="160" name="直接箭头连接符 159"/>
            <p:cNvCxnSpPr/>
            <p:nvPr/>
          </p:nvCxnSpPr>
          <p:spPr>
            <a:xfrm flipV="1">
              <a:off x="973193" y="1879600"/>
              <a:ext cx="0" cy="965608"/>
            </a:xfrm>
            <a:prstGeom prst="straightConnector1">
              <a:avLst/>
            </a:prstGeom>
            <a:ln w="19050" cmpd="sng">
              <a:gradFill>
                <a:gsLst>
                  <a:gs pos="0">
                    <a:srgbClr val="002060"/>
                  </a:gs>
                  <a:gs pos="100000">
                    <a:srgbClr val="00FFFF"/>
                  </a:gs>
                  <a:gs pos="100000">
                    <a:schemeClr val="accent1">
                      <a:tint val="23500"/>
                      <a:satMod val="160000"/>
                    </a:schemeClr>
                  </a:gs>
                </a:gsLst>
                <a:lin ang="5400000" scaled="0"/>
              </a:gradFill>
              <a:tailEnd type="stealth" w="med" len="lg"/>
            </a:ln>
            <a:effectLst>
              <a:outerShdw blurRad="50800" sx="102000" sy="102000" algn="ctr" rotWithShape="0">
                <a:srgbClr val="FFC000">
                  <a:alpha val="42000"/>
                </a:srgbClr>
              </a:outerShdw>
            </a:effectLst>
          </p:spPr>
          <p:style>
            <a:lnRef idx="1">
              <a:schemeClr val="accent1"/>
            </a:lnRef>
            <a:fillRef idx="0">
              <a:schemeClr val="accent1"/>
            </a:fillRef>
            <a:effectRef idx="0">
              <a:schemeClr val="accent1"/>
            </a:effectRef>
            <a:fontRef idx="minor">
              <a:schemeClr val="tx1"/>
            </a:fontRef>
          </p:style>
        </p:cxnSp>
        <p:sp>
          <p:nvSpPr>
            <p:cNvPr id="161" name="等腰三角形 56"/>
            <p:cNvSpPr/>
            <p:nvPr/>
          </p:nvSpPr>
          <p:spPr>
            <a:xfrm rot="10800000" flipV="1">
              <a:off x="920472" y="2802328"/>
              <a:ext cx="108000" cy="95872"/>
            </a:xfrm>
            <a:prstGeom prst="triangle">
              <a:avLst/>
            </a:prstGeom>
            <a:solidFill>
              <a:srgbClr val="3EF5F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sz="2400" b="1" kern="0">
                <a:solidFill>
                  <a:srgbClr val="8FE1EF"/>
                </a:solidFill>
                <a:latin typeface="Sputnik Regular"/>
                <a:ea typeface="思源黑体 CN Normal"/>
              </a:endParaRPr>
            </a:p>
          </p:txBody>
        </p:sp>
      </p:grpSp>
      <p:grpSp>
        <p:nvGrpSpPr>
          <p:cNvPr id="162" name="组合 161"/>
          <p:cNvGrpSpPr/>
          <p:nvPr/>
        </p:nvGrpSpPr>
        <p:grpSpPr>
          <a:xfrm>
            <a:off x="9640683" y="2499361"/>
            <a:ext cx="108000" cy="1018600"/>
            <a:chOff x="920472" y="1879600"/>
            <a:chExt cx="108000" cy="1018600"/>
          </a:xfrm>
        </p:grpSpPr>
        <p:cxnSp>
          <p:nvCxnSpPr>
            <p:cNvPr id="163" name="直接箭头连接符 162"/>
            <p:cNvCxnSpPr/>
            <p:nvPr/>
          </p:nvCxnSpPr>
          <p:spPr>
            <a:xfrm flipV="1">
              <a:off x="973193" y="1879600"/>
              <a:ext cx="0" cy="965608"/>
            </a:xfrm>
            <a:prstGeom prst="straightConnector1">
              <a:avLst/>
            </a:prstGeom>
            <a:ln w="19050" cmpd="sng">
              <a:gradFill>
                <a:gsLst>
                  <a:gs pos="0">
                    <a:srgbClr val="002060"/>
                  </a:gs>
                  <a:gs pos="100000">
                    <a:srgbClr val="00FFFF"/>
                  </a:gs>
                  <a:gs pos="100000">
                    <a:schemeClr val="accent1">
                      <a:tint val="23500"/>
                      <a:satMod val="160000"/>
                    </a:schemeClr>
                  </a:gs>
                </a:gsLst>
                <a:lin ang="5400000" scaled="0"/>
              </a:gradFill>
              <a:tailEnd type="stealth" w="med" len="lg"/>
            </a:ln>
            <a:effectLst>
              <a:outerShdw blurRad="50800" sx="102000" sy="102000" algn="ctr" rotWithShape="0">
                <a:srgbClr val="FFC000">
                  <a:alpha val="42000"/>
                </a:srgbClr>
              </a:outerShdw>
            </a:effectLst>
          </p:spPr>
          <p:style>
            <a:lnRef idx="1">
              <a:schemeClr val="accent1"/>
            </a:lnRef>
            <a:fillRef idx="0">
              <a:schemeClr val="accent1"/>
            </a:fillRef>
            <a:effectRef idx="0">
              <a:schemeClr val="accent1"/>
            </a:effectRef>
            <a:fontRef idx="minor">
              <a:schemeClr val="tx1"/>
            </a:fontRef>
          </p:style>
        </p:cxnSp>
        <p:sp>
          <p:nvSpPr>
            <p:cNvPr id="164" name="等腰三角形 56"/>
            <p:cNvSpPr/>
            <p:nvPr/>
          </p:nvSpPr>
          <p:spPr>
            <a:xfrm rot="10800000" flipV="1">
              <a:off x="920472" y="2802328"/>
              <a:ext cx="108000" cy="95872"/>
            </a:xfrm>
            <a:prstGeom prst="triangle">
              <a:avLst/>
            </a:prstGeom>
            <a:solidFill>
              <a:srgbClr val="3EF5FE"/>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endParaRPr lang="zh-CN" altLang="en-US" sz="2400" b="1" kern="0">
                <a:solidFill>
                  <a:srgbClr val="8FE1EF"/>
                </a:solidFill>
                <a:latin typeface="Sputnik Regular"/>
                <a:ea typeface="思源黑体 CN Normal"/>
              </a:endParaRPr>
            </a:p>
          </p:txBody>
        </p:sp>
      </p:grpSp>
      <p:sp>
        <p:nvSpPr>
          <p:cNvPr id="46" name="TextBox 45"/>
          <p:cNvSpPr txBox="1"/>
          <p:nvPr/>
        </p:nvSpPr>
        <p:spPr>
          <a:xfrm>
            <a:off x="1419806" y="1724286"/>
            <a:ext cx="1552028" cy="683264"/>
          </a:xfrm>
          <a:prstGeom prst="rect">
            <a:avLst/>
          </a:prstGeom>
          <a:noFill/>
        </p:spPr>
        <p:txBody>
          <a:bodyPr wrap="none" rtlCol="0">
            <a:spAutoFit/>
          </a:bodyPr>
          <a:lstStyle/>
          <a:p>
            <a:pPr algn="ctr">
              <a:lnSpc>
                <a:spcPct val="120000"/>
              </a:lnSpc>
            </a:pPr>
            <a:r>
              <a:rPr lang="zh-CN" altLang="en-US" sz="1600" b="1" dirty="0">
                <a:solidFill>
                  <a:prstClr val="white"/>
                </a:solidFill>
              </a:rPr>
              <a:t>与哈电、晋煤</a:t>
            </a:r>
            <a:endParaRPr lang="en-US" altLang="zh-CN" sz="1600" b="1" dirty="0">
              <a:solidFill>
                <a:prstClr val="white"/>
              </a:solidFill>
            </a:endParaRPr>
          </a:p>
          <a:p>
            <a:pPr algn="ctr">
              <a:lnSpc>
                <a:spcPct val="120000"/>
              </a:lnSpc>
            </a:pPr>
            <a:r>
              <a:rPr lang="zh-CN" altLang="en-US" sz="1600" b="1" dirty="0">
                <a:solidFill>
                  <a:prstClr val="white"/>
                </a:solidFill>
              </a:rPr>
              <a:t>签署</a:t>
            </a:r>
            <a:r>
              <a:rPr lang="en-US" altLang="zh-CN" sz="1600" b="1" dirty="0">
                <a:solidFill>
                  <a:srgbClr val="FFC000"/>
                </a:solidFill>
              </a:rPr>
              <a:t>710</a:t>
            </a:r>
            <a:r>
              <a:rPr lang="zh-CN" altLang="en-US" sz="1600" b="1" dirty="0">
                <a:solidFill>
                  <a:srgbClr val="FFC000"/>
                </a:solidFill>
              </a:rPr>
              <a:t>万</a:t>
            </a:r>
            <a:r>
              <a:rPr lang="zh-CN" altLang="en-US" sz="1600" b="1" dirty="0">
                <a:solidFill>
                  <a:prstClr val="white"/>
                </a:solidFill>
              </a:rPr>
              <a:t>订单</a:t>
            </a:r>
            <a:endParaRPr lang="zh-CN" altLang="en-US" sz="1600" b="1" dirty="0">
              <a:solidFill>
                <a:prstClr val="white"/>
              </a:solidFill>
            </a:endParaRPr>
          </a:p>
        </p:txBody>
      </p:sp>
      <p:sp>
        <p:nvSpPr>
          <p:cNvPr id="168" name="TextBox 167"/>
          <p:cNvSpPr txBox="1"/>
          <p:nvPr/>
        </p:nvSpPr>
        <p:spPr>
          <a:xfrm>
            <a:off x="3546483" y="1724286"/>
            <a:ext cx="1643399" cy="683264"/>
          </a:xfrm>
          <a:prstGeom prst="rect">
            <a:avLst/>
          </a:prstGeom>
          <a:noFill/>
        </p:spPr>
        <p:txBody>
          <a:bodyPr wrap="none" rtlCol="0">
            <a:spAutoFit/>
          </a:bodyPr>
          <a:lstStyle/>
          <a:p>
            <a:pPr algn="ctr">
              <a:lnSpc>
                <a:spcPct val="120000"/>
              </a:lnSpc>
            </a:pPr>
            <a:r>
              <a:rPr lang="zh-CN" altLang="en-US" sz="1600" b="1" dirty="0">
                <a:solidFill>
                  <a:prstClr val="white"/>
                </a:solidFill>
              </a:rPr>
              <a:t>西安热工院</a:t>
            </a:r>
            <a:r>
              <a:rPr lang="en-US" altLang="zh-CN" sz="1600" b="1" dirty="0">
                <a:solidFill>
                  <a:prstClr val="white"/>
                </a:solidFill>
              </a:rPr>
              <a:t>FGD</a:t>
            </a:r>
            <a:endParaRPr lang="en-US" altLang="zh-CN" sz="1600" b="1" dirty="0">
              <a:solidFill>
                <a:prstClr val="white"/>
              </a:solidFill>
            </a:endParaRPr>
          </a:p>
          <a:p>
            <a:pPr algn="ctr">
              <a:lnSpc>
                <a:spcPct val="120000"/>
              </a:lnSpc>
            </a:pPr>
            <a:r>
              <a:rPr lang="zh-CN" altLang="en-US" sz="1600" b="1" dirty="0">
                <a:solidFill>
                  <a:prstClr val="white"/>
                </a:solidFill>
              </a:rPr>
              <a:t>喷嘴定制化服务</a:t>
            </a:r>
            <a:endParaRPr lang="zh-CN" altLang="en-US" sz="1600" b="1" dirty="0">
              <a:solidFill>
                <a:prstClr val="white"/>
              </a:solidFill>
            </a:endParaRPr>
          </a:p>
        </p:txBody>
      </p:sp>
      <p:sp>
        <p:nvSpPr>
          <p:cNvPr id="169" name="TextBox 168"/>
          <p:cNvSpPr txBox="1"/>
          <p:nvPr/>
        </p:nvSpPr>
        <p:spPr>
          <a:xfrm>
            <a:off x="6308524" y="1724286"/>
            <a:ext cx="1620957" cy="683264"/>
          </a:xfrm>
          <a:prstGeom prst="rect">
            <a:avLst/>
          </a:prstGeom>
          <a:noFill/>
        </p:spPr>
        <p:txBody>
          <a:bodyPr wrap="none" rtlCol="0">
            <a:spAutoFit/>
          </a:bodyPr>
          <a:lstStyle/>
          <a:p>
            <a:pPr algn="ctr">
              <a:lnSpc>
                <a:spcPct val="120000"/>
              </a:lnSpc>
            </a:pPr>
            <a:r>
              <a:rPr lang="zh-CN" altLang="en-US" sz="1600" b="1" dirty="0">
                <a:solidFill>
                  <a:prstClr val="white"/>
                </a:solidFill>
              </a:rPr>
              <a:t>与哈电、中核等</a:t>
            </a:r>
            <a:endParaRPr lang="en-US" altLang="zh-CN" sz="1600" b="1" dirty="0">
              <a:solidFill>
                <a:prstClr val="white"/>
              </a:solidFill>
            </a:endParaRPr>
          </a:p>
          <a:p>
            <a:pPr algn="ctr">
              <a:lnSpc>
                <a:spcPct val="120000"/>
              </a:lnSpc>
            </a:pPr>
            <a:r>
              <a:rPr lang="zh-CN" altLang="en-US" sz="1600" b="1" dirty="0">
                <a:solidFill>
                  <a:prstClr val="white"/>
                </a:solidFill>
              </a:rPr>
              <a:t>达成深度合作</a:t>
            </a:r>
            <a:endParaRPr lang="zh-CN" altLang="en-US" sz="1600" b="1" dirty="0">
              <a:solidFill>
                <a:prstClr val="white"/>
              </a:solidFill>
            </a:endParaRPr>
          </a:p>
        </p:txBody>
      </p:sp>
      <p:sp>
        <p:nvSpPr>
          <p:cNvPr id="170" name="TextBox 169"/>
          <p:cNvSpPr txBox="1"/>
          <p:nvPr/>
        </p:nvSpPr>
        <p:spPr>
          <a:xfrm>
            <a:off x="8844824" y="1724286"/>
            <a:ext cx="1620957" cy="683264"/>
          </a:xfrm>
          <a:prstGeom prst="rect">
            <a:avLst/>
          </a:prstGeom>
          <a:noFill/>
        </p:spPr>
        <p:txBody>
          <a:bodyPr wrap="none" rtlCol="0">
            <a:spAutoFit/>
          </a:bodyPr>
          <a:lstStyle/>
          <a:p>
            <a:pPr algn="ctr">
              <a:lnSpc>
                <a:spcPct val="120000"/>
              </a:lnSpc>
            </a:pPr>
            <a:r>
              <a:rPr lang="zh-CN" altLang="en-US" sz="1600" b="1" dirty="0">
                <a:solidFill>
                  <a:prstClr val="white"/>
                </a:solidFill>
              </a:rPr>
              <a:t>参与中船、中航</a:t>
            </a:r>
            <a:endParaRPr lang="en-US" altLang="zh-CN" sz="1600" b="1" dirty="0">
              <a:solidFill>
                <a:prstClr val="white"/>
              </a:solidFill>
            </a:endParaRPr>
          </a:p>
          <a:p>
            <a:pPr algn="ctr">
              <a:lnSpc>
                <a:spcPct val="120000"/>
              </a:lnSpc>
            </a:pPr>
            <a:r>
              <a:rPr lang="zh-CN" altLang="en-US" sz="1600" b="1" dirty="0">
                <a:solidFill>
                  <a:prstClr val="white"/>
                </a:solidFill>
              </a:rPr>
              <a:t>国家重大专项</a:t>
            </a:r>
            <a:endParaRPr lang="en-US" altLang="zh-CN" sz="1600" b="1" dirty="0">
              <a:solidFill>
                <a:prstClr val="white"/>
              </a:solidFill>
            </a:endParaRPr>
          </a:p>
        </p:txBody>
      </p:sp>
      <p:sp>
        <p:nvSpPr>
          <p:cNvPr id="47" name="TextBox 46"/>
          <p:cNvSpPr txBox="1"/>
          <p:nvPr/>
        </p:nvSpPr>
        <p:spPr>
          <a:xfrm>
            <a:off x="4422245" y="2665279"/>
            <a:ext cx="1415772" cy="614720"/>
          </a:xfrm>
          <a:prstGeom prst="rect">
            <a:avLst/>
          </a:prstGeom>
          <a:noFill/>
        </p:spPr>
        <p:txBody>
          <a:bodyPr wrap="none" rtlCol="0">
            <a:spAutoFit/>
          </a:bodyPr>
          <a:lstStyle/>
          <a:p>
            <a:pPr>
              <a:lnSpc>
                <a:spcPct val="110000"/>
              </a:lnSpc>
            </a:pPr>
            <a:r>
              <a:rPr lang="zh-CN" altLang="en-US" sz="1600" b="1" dirty="0">
                <a:solidFill>
                  <a:prstClr val="white"/>
                </a:solidFill>
                <a:latin typeface="仿宋" panose="02010609060101010101" pitchFamily="49" charset="-122"/>
                <a:ea typeface="仿宋" panose="02010609060101010101" pitchFamily="49" charset="-122"/>
              </a:rPr>
              <a:t>陕西通原科技</a:t>
            </a:r>
            <a:endParaRPr lang="en-US" altLang="zh-CN" sz="1600" b="1" dirty="0">
              <a:solidFill>
                <a:prstClr val="white"/>
              </a:solidFill>
              <a:latin typeface="仿宋" panose="02010609060101010101" pitchFamily="49" charset="-122"/>
              <a:ea typeface="仿宋" panose="02010609060101010101" pitchFamily="49" charset="-122"/>
            </a:endParaRPr>
          </a:p>
          <a:p>
            <a:pPr>
              <a:lnSpc>
                <a:spcPct val="110000"/>
              </a:lnSpc>
            </a:pPr>
            <a:r>
              <a:rPr lang="zh-CN" altLang="en-US" sz="1600" b="1" dirty="0">
                <a:solidFill>
                  <a:prstClr val="white"/>
                </a:solidFill>
                <a:latin typeface="仿宋" panose="02010609060101010101" pitchFamily="49" charset="-122"/>
                <a:ea typeface="仿宋" panose="02010609060101010101" pitchFamily="49" charset="-122"/>
              </a:rPr>
              <a:t>有限公司成立</a:t>
            </a:r>
            <a:endParaRPr lang="zh-CN" altLang="en-US" sz="1600" b="1" dirty="0">
              <a:solidFill>
                <a:prstClr val="white"/>
              </a:solidFill>
              <a:latin typeface="仿宋" panose="02010609060101010101" pitchFamily="49" charset="-122"/>
              <a:ea typeface="仿宋" panose="02010609060101010101" pitchFamily="49" charset="-122"/>
            </a:endParaRPr>
          </a:p>
        </p:txBody>
      </p:sp>
      <p:sp>
        <p:nvSpPr>
          <p:cNvPr id="171" name="TextBox 170"/>
          <p:cNvSpPr txBox="1"/>
          <p:nvPr/>
        </p:nvSpPr>
        <p:spPr>
          <a:xfrm>
            <a:off x="7172898" y="2665280"/>
            <a:ext cx="1425390" cy="634020"/>
          </a:xfrm>
          <a:prstGeom prst="rect">
            <a:avLst/>
          </a:prstGeom>
          <a:noFill/>
        </p:spPr>
        <p:txBody>
          <a:bodyPr wrap="none" rtlCol="0">
            <a:spAutoFit/>
          </a:bodyPr>
          <a:lstStyle/>
          <a:p>
            <a:pPr>
              <a:lnSpc>
                <a:spcPct val="110000"/>
              </a:lnSpc>
            </a:pPr>
            <a:r>
              <a:rPr lang="zh-CN" altLang="en-US" sz="1600" b="1" dirty="0">
                <a:solidFill>
                  <a:prstClr val="white"/>
                </a:solidFill>
                <a:latin typeface="仿宋" panose="02010609060101010101" pitchFamily="49" charset="-122"/>
                <a:ea typeface="仿宋" panose="02010609060101010101" pitchFamily="49" charset="-122"/>
              </a:rPr>
              <a:t>签署若干</a:t>
            </a:r>
            <a:r>
              <a:rPr lang="zh-CN" altLang="en-US" sz="1600" b="1" dirty="0">
                <a:solidFill>
                  <a:srgbClr val="ED7D31"/>
                </a:solidFill>
                <a:latin typeface="仿宋" panose="02010609060101010101" pitchFamily="49" charset="-122"/>
                <a:ea typeface="仿宋" panose="02010609060101010101" pitchFamily="49" charset="-122"/>
              </a:rPr>
              <a:t>千万</a:t>
            </a:r>
            <a:endParaRPr lang="en-US" altLang="zh-CN" sz="1600" b="1" dirty="0">
              <a:solidFill>
                <a:srgbClr val="ED7D31"/>
              </a:solidFill>
              <a:latin typeface="仿宋" panose="02010609060101010101" pitchFamily="49" charset="-122"/>
              <a:ea typeface="仿宋" panose="02010609060101010101" pitchFamily="49" charset="-122"/>
            </a:endParaRPr>
          </a:p>
          <a:p>
            <a:pPr>
              <a:lnSpc>
                <a:spcPct val="110000"/>
              </a:lnSpc>
            </a:pPr>
            <a:r>
              <a:rPr lang="zh-CN" altLang="en-US" sz="1600" b="1" dirty="0">
                <a:solidFill>
                  <a:prstClr val="white"/>
                </a:solidFill>
                <a:latin typeface="仿宋" panose="02010609060101010101" pitchFamily="49" charset="-122"/>
                <a:ea typeface="仿宋" panose="02010609060101010101" pitchFamily="49" charset="-122"/>
              </a:rPr>
              <a:t>级别产品订单</a:t>
            </a:r>
            <a:endParaRPr lang="en-US" altLang="zh-CN" sz="1600" b="1" dirty="0">
              <a:solidFill>
                <a:prstClr val="white"/>
              </a:solidFill>
              <a:latin typeface="仿宋" panose="02010609060101010101" pitchFamily="49" charset="-122"/>
              <a:ea typeface="仿宋" panose="02010609060101010101" pitchFamily="49" charset="-122"/>
            </a:endParaRPr>
          </a:p>
        </p:txBody>
      </p:sp>
      <p:sp>
        <p:nvSpPr>
          <p:cNvPr id="172" name="TextBox 171"/>
          <p:cNvSpPr txBox="1"/>
          <p:nvPr/>
        </p:nvSpPr>
        <p:spPr>
          <a:xfrm>
            <a:off x="9799639" y="2675440"/>
            <a:ext cx="1425390" cy="634020"/>
          </a:xfrm>
          <a:prstGeom prst="rect">
            <a:avLst/>
          </a:prstGeom>
          <a:noFill/>
        </p:spPr>
        <p:txBody>
          <a:bodyPr wrap="none" rtlCol="0">
            <a:spAutoFit/>
          </a:bodyPr>
          <a:lstStyle/>
          <a:p>
            <a:pPr>
              <a:lnSpc>
                <a:spcPct val="110000"/>
              </a:lnSpc>
            </a:pPr>
            <a:r>
              <a:rPr lang="zh-CN" altLang="en-US" sz="1600" b="1" dirty="0">
                <a:solidFill>
                  <a:prstClr val="white"/>
                </a:solidFill>
                <a:latin typeface="仿宋" panose="02010609060101010101" pitchFamily="49" charset="-122"/>
                <a:ea typeface="仿宋" panose="02010609060101010101" pitchFamily="49" charset="-122"/>
              </a:rPr>
              <a:t>助力国之重器</a:t>
            </a:r>
            <a:endParaRPr lang="en-US" altLang="zh-CN" sz="1600" b="1" dirty="0">
              <a:solidFill>
                <a:prstClr val="white"/>
              </a:solidFill>
              <a:latin typeface="仿宋" panose="02010609060101010101" pitchFamily="49" charset="-122"/>
              <a:ea typeface="仿宋" panose="02010609060101010101" pitchFamily="49" charset="-122"/>
            </a:endParaRPr>
          </a:p>
          <a:p>
            <a:pPr>
              <a:lnSpc>
                <a:spcPct val="110000"/>
              </a:lnSpc>
            </a:pPr>
            <a:r>
              <a:rPr lang="zh-CN" altLang="en-US" sz="1600" b="1" dirty="0">
                <a:solidFill>
                  <a:prstClr val="white"/>
                </a:solidFill>
                <a:latin typeface="仿宋" panose="02010609060101010101" pitchFamily="49" charset="-122"/>
                <a:ea typeface="仿宋" panose="02010609060101010101" pitchFamily="49" charset="-122"/>
              </a:rPr>
              <a:t>发挥标杆作用</a:t>
            </a:r>
            <a:endParaRPr lang="en-US" altLang="zh-CN" sz="1600" b="1" dirty="0">
              <a:solidFill>
                <a:srgbClr val="ED7D31"/>
              </a:solidFill>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1" cstate="hqprint"/>
          <a:srcRect l="11597" t="15774" r="10871" b="20283"/>
          <a:stretch>
            <a:fillRect/>
          </a:stretch>
        </p:blipFill>
        <p:spPr bwMode="auto">
          <a:xfrm>
            <a:off x="277804" y="746759"/>
            <a:ext cx="11740896" cy="5632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7" name="矩形: 剪去单角 86"/>
          <p:cNvSpPr/>
          <p:nvPr/>
        </p:nvSpPr>
        <p:spPr>
          <a:xfrm>
            <a:off x="9170487" y="1495424"/>
            <a:ext cx="2772000" cy="3888000"/>
          </a:xfrm>
          <a:prstGeom prst="snip1Rect">
            <a:avLst>
              <a:gd name="adj" fmla="val 0"/>
            </a:avLst>
          </a:prstGeom>
          <a:solidFill>
            <a:schemeClr val="accent1">
              <a:lumMod val="60000"/>
              <a:lumOff val="40000"/>
              <a:alpha val="35000"/>
            </a:schemeClr>
          </a:solidFill>
          <a:ln>
            <a:solidFill>
              <a:schemeClr val="tx2">
                <a:lumMod val="60000"/>
                <a:lumOff val="40000"/>
              </a:schemeClr>
            </a:solidFill>
          </a:ln>
          <a:effectLst>
            <a:outerShdw blurRad="50800" dist="50800" dir="5400000" algn="ctr" rotWithShape="0">
              <a:srgbClr val="000000">
                <a:alpha val="8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3" name="Rectangle 10"/>
          <p:cNvSpPr>
            <a:spLocks noChangeArrowheads="1"/>
          </p:cNvSpPr>
          <p:nvPr/>
        </p:nvSpPr>
        <p:spPr bwMode="auto">
          <a:xfrm>
            <a:off x="525587" y="5824800"/>
            <a:ext cx="4826000" cy="648000"/>
          </a:xfrm>
          <a:prstGeom prst="rect">
            <a:avLst/>
          </a:prstGeom>
          <a:noFill/>
          <a:ln w="9525">
            <a:noFill/>
            <a:miter lim="800000"/>
          </a:ln>
          <a:effectLst>
            <a:prstShdw prst="shdw17" dist="17961" dir="2700000">
              <a:srgbClr val="999999"/>
            </a:prstShdw>
          </a:effectLst>
        </p:spPr>
        <p:txBody>
          <a:bodyPr wrap="square" lIns="66654" tIns="66654" rIns="66654" bIns="66654" anchor="ctr" anchorCtr="0">
            <a:spAutoFit/>
          </a:bodyPr>
          <a:lstStyle/>
          <a:p>
            <a:pPr algn="ctr" eaLnBrk="0" fontAlgn="base" hangingPunct="0">
              <a:lnSpc>
                <a:spcPct val="125000"/>
              </a:lnSpc>
              <a:spcBef>
                <a:spcPct val="0"/>
              </a:spcBef>
              <a:spcAft>
                <a:spcPct val="0"/>
              </a:spcAft>
              <a:defRPr/>
            </a:pPr>
            <a:r>
              <a:rPr lang="zh-CN" altLang="en-US" sz="2800" b="1" dirty="0">
                <a:gradFill>
                  <a:gsLst>
                    <a:gs pos="100000">
                      <a:srgbClr val="09A0FA"/>
                    </a:gs>
                    <a:gs pos="54000">
                      <a:srgbClr val="11D2FE"/>
                    </a:gs>
                    <a:gs pos="0">
                      <a:srgbClr val="3EF5FE"/>
                    </a:gs>
                  </a:gsLst>
                  <a:lin ang="5400000" scaled="1"/>
                </a:gradFill>
                <a:latin typeface="Times New Roman" panose="02020603050405020304" pitchFamily="18" charset="0"/>
                <a:cs typeface="Times New Roman" panose="02020603050405020304" pitchFamily="18" charset="0"/>
              </a:rPr>
              <a:t>高端装备关键技术：</a:t>
            </a:r>
            <a:r>
              <a:rPr lang="zh-CN" altLang="en-US" sz="2800" b="1" dirty="0">
                <a:solidFill>
                  <a:srgbClr val="FFC000"/>
                </a:solidFill>
                <a:latin typeface="Times New Roman" panose="02020603050405020304" pitchFamily="18" charset="0"/>
                <a:cs typeface="Times New Roman" panose="02020603050405020304" pitchFamily="18" charset="0"/>
              </a:rPr>
              <a:t>大国重器</a:t>
            </a:r>
            <a:endParaRPr lang="en-US" altLang="zh-CN" sz="2800" b="1" dirty="0">
              <a:solidFill>
                <a:srgbClr val="FFC000"/>
              </a:solidFill>
              <a:latin typeface="Times New Roman" panose="02020603050405020304" pitchFamily="18" charset="0"/>
              <a:cs typeface="Times New Roman" panose="02020603050405020304" pitchFamily="18" charset="0"/>
            </a:endParaRPr>
          </a:p>
        </p:txBody>
      </p:sp>
      <p:grpSp>
        <p:nvGrpSpPr>
          <p:cNvPr id="26" name="组合 25"/>
          <p:cNvGrpSpPr/>
          <p:nvPr/>
        </p:nvGrpSpPr>
        <p:grpSpPr>
          <a:xfrm>
            <a:off x="373417" y="720056"/>
            <a:ext cx="3815080" cy="203830"/>
            <a:chOff x="6955790" y="1796414"/>
            <a:chExt cx="3815080" cy="203830"/>
          </a:xfrm>
        </p:grpSpPr>
        <p:sp>
          <p:nvSpPr>
            <p:cNvPr id="29" name="任意多边形: 形状 28"/>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0" name="直接连接符 29"/>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任意多边形: 形状 30"/>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0" name="文本框 39"/>
          <p:cNvSpPr txBox="1"/>
          <p:nvPr/>
        </p:nvSpPr>
        <p:spPr>
          <a:xfrm>
            <a:off x="281751" y="203229"/>
            <a:ext cx="8501045" cy="523220"/>
          </a:xfrm>
          <a:prstGeom prst="rect">
            <a:avLst/>
          </a:prstGeom>
          <a:noFill/>
        </p:spPr>
        <p:txBody>
          <a:bodyPr wrap="none" rtlCol="0">
            <a:spAutoFit/>
          </a:bodyPr>
          <a:lstStyle/>
          <a:p>
            <a:r>
              <a:rPr kumimoji="1" lang="zh-CN" altLang="en-US" sz="2800" b="1" dirty="0">
                <a:solidFill>
                  <a:prstClr val="white">
                    <a:lumMod val="95000"/>
                  </a:prstClr>
                </a:solidFill>
                <a:latin typeface="微软雅黑" panose="020B0503020204020204" pitchFamily="34" charset="-122"/>
                <a:cs typeface="+mn-ea"/>
                <a:sym typeface="+mn-lt"/>
              </a:rPr>
              <a:t>雾化喷嘴</a:t>
            </a:r>
            <a:r>
              <a:rPr kumimoji="1" lang="en-US" altLang="zh-CN" sz="2800" b="1" dirty="0">
                <a:solidFill>
                  <a:prstClr val="white">
                    <a:lumMod val="95000"/>
                  </a:prstClr>
                </a:solidFill>
                <a:latin typeface="微软雅黑" panose="020B0503020204020204" pitchFamily="34" charset="-122"/>
                <a:cs typeface="+mn-ea"/>
                <a:sym typeface="+mn-lt"/>
              </a:rPr>
              <a:t>——</a:t>
            </a:r>
            <a:r>
              <a:rPr kumimoji="1" lang="zh-CN" altLang="en-US" sz="2800" b="1" dirty="0">
                <a:solidFill>
                  <a:prstClr val="white">
                    <a:lumMod val="95000"/>
                  </a:prstClr>
                </a:solidFill>
                <a:latin typeface="微软雅黑" panose="020B0503020204020204" pitchFamily="34" charset="-122"/>
                <a:cs typeface="+mn-ea"/>
                <a:sym typeface="+mn-lt"/>
              </a:rPr>
              <a:t>在高端装备和民用领域市场规模超千亿</a:t>
            </a:r>
            <a:endParaRPr kumimoji="1" lang="zh-CN" altLang="en-US" sz="2800" b="1" dirty="0">
              <a:solidFill>
                <a:srgbClr val="FF0000"/>
              </a:solidFill>
              <a:latin typeface="微软雅黑" panose="020B0503020204020204" pitchFamily="34" charset="-122"/>
              <a:cs typeface="+mn-ea"/>
              <a:sym typeface="+mn-lt"/>
            </a:endParaRPr>
          </a:p>
        </p:txBody>
      </p:sp>
      <p:pic>
        <p:nvPicPr>
          <p:cNvPr id="94" name="图片 93"/>
          <p:cNvPicPr/>
          <p:nvPr/>
        </p:nvPicPr>
        <p:blipFill rotWithShape="1">
          <a:blip r:embed="rId1" cstate="hqprint"/>
          <a:srcRect/>
          <a:stretch>
            <a:fillRect/>
          </a:stretch>
        </p:blipFill>
        <p:spPr>
          <a:xfrm>
            <a:off x="9277019" y="1596976"/>
            <a:ext cx="2566670" cy="1390615"/>
          </a:xfrm>
          <a:prstGeom prst="rect">
            <a:avLst/>
          </a:prstGeom>
        </p:spPr>
      </p:pic>
      <p:sp>
        <p:nvSpPr>
          <p:cNvPr id="97" name="矩形 96"/>
          <p:cNvSpPr/>
          <p:nvPr/>
        </p:nvSpPr>
        <p:spPr>
          <a:xfrm>
            <a:off x="9174353" y="4567672"/>
            <a:ext cx="2768133" cy="732508"/>
          </a:xfrm>
          <a:prstGeom prst="rect">
            <a:avLst/>
          </a:prstGeom>
        </p:spPr>
        <p:txBody>
          <a:bodyPr wrap="square">
            <a:spAutoFit/>
          </a:bodyPr>
          <a:lstStyle/>
          <a:p>
            <a:pPr algn="ctr">
              <a:lnSpc>
                <a:spcPct val="130000"/>
              </a:lnSpc>
            </a:pPr>
            <a:r>
              <a:rPr lang="zh-CN" altLang="en-US" sz="1600" b="1" dirty="0">
                <a:solidFill>
                  <a:srgbClr val="FFC000"/>
                </a:solidFill>
                <a:latin typeface="微软雅黑" panose="020B0503020204020204" pitchFamily="34" charset="-122"/>
              </a:rPr>
              <a:t>工业</a:t>
            </a:r>
            <a:r>
              <a:rPr lang="zh-CN" altLang="en-US" sz="1600" b="1" dirty="0">
                <a:solidFill>
                  <a:prstClr val="white"/>
                </a:solidFill>
                <a:latin typeface="微软雅黑" panose="020B0503020204020204" pitchFamily="34" charset="-122"/>
              </a:rPr>
              <a:t> </a:t>
            </a:r>
            <a:r>
              <a:rPr lang="en-US" altLang="zh-CN" sz="1600" b="1" dirty="0">
                <a:solidFill>
                  <a:prstClr val="white"/>
                </a:solidFill>
                <a:latin typeface="微软雅黑" panose="020B0503020204020204" pitchFamily="34" charset="-122"/>
              </a:rPr>
              <a:t>(</a:t>
            </a:r>
            <a:r>
              <a:rPr lang="zh-CN" altLang="en-US" sz="1600" b="1" dirty="0">
                <a:solidFill>
                  <a:prstClr val="white"/>
                </a:solidFill>
                <a:latin typeface="微软雅黑" panose="020B0503020204020204" pitchFamily="34" charset="-122"/>
              </a:rPr>
              <a:t>煤矿矿井高效除尘</a:t>
            </a:r>
            <a:r>
              <a:rPr lang="en-US" altLang="zh-CN" sz="1600" b="1" dirty="0">
                <a:solidFill>
                  <a:prstClr val="white"/>
                </a:solidFill>
                <a:latin typeface="微软雅黑" panose="020B0503020204020204" pitchFamily="34" charset="-122"/>
              </a:rPr>
              <a:t>)</a:t>
            </a:r>
            <a:endParaRPr lang="en-US" altLang="zh-CN" sz="1600" b="1" dirty="0">
              <a:solidFill>
                <a:prstClr val="white"/>
              </a:solidFill>
              <a:latin typeface="微软雅黑" panose="020B0503020204020204" pitchFamily="34" charset="-122"/>
            </a:endParaRPr>
          </a:p>
          <a:p>
            <a:pPr algn="ctr">
              <a:lnSpc>
                <a:spcPct val="130000"/>
              </a:lnSpc>
            </a:pPr>
            <a:r>
              <a:rPr lang="zh-CN" altLang="en-US" sz="1600" b="1" dirty="0">
                <a:solidFill>
                  <a:srgbClr val="FFC000"/>
                </a:solidFill>
                <a:latin typeface="微软雅黑" panose="020B0503020204020204" pitchFamily="34" charset="-122"/>
              </a:rPr>
              <a:t>医疗</a:t>
            </a:r>
            <a:r>
              <a:rPr lang="zh-CN" altLang="en-US" sz="1600" b="1" dirty="0">
                <a:solidFill>
                  <a:prstClr val="white"/>
                </a:solidFill>
                <a:latin typeface="微软雅黑" panose="020B0503020204020204" pitchFamily="34" charset="-122"/>
              </a:rPr>
              <a:t> </a:t>
            </a:r>
            <a:r>
              <a:rPr lang="en-US" altLang="zh-CN" sz="1600" b="1" dirty="0">
                <a:solidFill>
                  <a:prstClr val="white"/>
                </a:solidFill>
                <a:latin typeface="微软雅黑" panose="020B0503020204020204" pitchFamily="34" charset="-122"/>
              </a:rPr>
              <a:t>(</a:t>
            </a:r>
            <a:r>
              <a:rPr lang="zh-CN" altLang="en-US" sz="1600" b="1" dirty="0">
                <a:solidFill>
                  <a:prstClr val="white"/>
                </a:solidFill>
                <a:latin typeface="微软雅黑" panose="020B0503020204020204" pitchFamily="34" charset="-122"/>
              </a:rPr>
              <a:t>防疫消杀清洁工作</a:t>
            </a:r>
            <a:r>
              <a:rPr lang="en-US" altLang="zh-CN" sz="1600" b="1" dirty="0">
                <a:solidFill>
                  <a:prstClr val="white"/>
                </a:solidFill>
                <a:latin typeface="微软雅黑" panose="020B0503020204020204" pitchFamily="34" charset="-122"/>
              </a:rPr>
              <a:t>)</a:t>
            </a:r>
            <a:endParaRPr lang="en-US" altLang="zh-CN" b="1" dirty="0">
              <a:solidFill>
                <a:prstClr val="white"/>
              </a:solidFill>
              <a:latin typeface="微软雅黑" panose="020B0503020204020204" pitchFamily="34" charset="-122"/>
            </a:endParaRPr>
          </a:p>
        </p:txBody>
      </p:sp>
      <p:sp>
        <p:nvSpPr>
          <p:cNvPr id="27" name="矩形: 剪去单角 64"/>
          <p:cNvSpPr/>
          <p:nvPr/>
        </p:nvSpPr>
        <p:spPr>
          <a:xfrm>
            <a:off x="250052" y="1495424"/>
            <a:ext cx="2772000" cy="3888000"/>
          </a:xfrm>
          <a:prstGeom prst="snip1Rect">
            <a:avLst>
              <a:gd name="adj" fmla="val 0"/>
            </a:avLst>
          </a:prstGeom>
          <a:solidFill>
            <a:schemeClr val="accent1">
              <a:lumMod val="60000"/>
              <a:lumOff val="40000"/>
              <a:alpha val="35000"/>
            </a:schemeClr>
          </a:solidFill>
          <a:ln>
            <a:solidFill>
              <a:schemeClr val="tx2">
                <a:lumMod val="60000"/>
                <a:lumOff val="40000"/>
              </a:schemeClr>
            </a:solidFill>
          </a:ln>
          <a:effectLst>
            <a:outerShdw blurRad="50800" dist="50800" dir="5400000" algn="ctr" rotWithShape="0">
              <a:srgbClr val="000000">
                <a:alpha val="8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8" name="矩形 27"/>
          <p:cNvSpPr/>
          <p:nvPr/>
        </p:nvSpPr>
        <p:spPr>
          <a:xfrm>
            <a:off x="250052" y="4567672"/>
            <a:ext cx="2772000" cy="732508"/>
          </a:xfrm>
          <a:prstGeom prst="rect">
            <a:avLst/>
          </a:prstGeom>
        </p:spPr>
        <p:txBody>
          <a:bodyPr wrap="square">
            <a:spAutoFit/>
          </a:bodyPr>
          <a:lstStyle/>
          <a:p>
            <a:pPr algn="ctr">
              <a:lnSpc>
                <a:spcPct val="130000"/>
              </a:lnSpc>
            </a:pPr>
            <a:r>
              <a:rPr lang="zh-CN" altLang="en-US" sz="1600" b="1" dirty="0">
                <a:solidFill>
                  <a:srgbClr val="FFC000"/>
                </a:solidFill>
                <a:latin typeface="微软雅黑" panose="020B0503020204020204" pitchFamily="34" charset="-122"/>
              </a:rPr>
              <a:t>微电子 </a:t>
            </a:r>
            <a:r>
              <a:rPr lang="en-US" altLang="zh-CN" sz="1600" b="1" dirty="0">
                <a:solidFill>
                  <a:prstClr val="white"/>
                </a:solidFill>
                <a:latin typeface="微软雅黑" panose="020B0503020204020204" pitchFamily="34" charset="-122"/>
              </a:rPr>
              <a:t>(</a:t>
            </a:r>
            <a:r>
              <a:rPr lang="zh-CN" altLang="en-US" sz="1600" b="1" dirty="0">
                <a:solidFill>
                  <a:prstClr val="white"/>
                </a:solidFill>
                <a:latin typeface="微软雅黑" panose="020B0503020204020204" pitchFamily="34" charset="-122"/>
              </a:rPr>
              <a:t>光刻机集成电路</a:t>
            </a:r>
            <a:r>
              <a:rPr lang="en-US" altLang="zh-CN" sz="1600" b="1" dirty="0">
                <a:solidFill>
                  <a:prstClr val="white"/>
                </a:solidFill>
                <a:latin typeface="微软雅黑" panose="020B0503020204020204" pitchFamily="34" charset="-122"/>
              </a:rPr>
              <a:t>)</a:t>
            </a:r>
            <a:endParaRPr lang="en-US" altLang="zh-CN" sz="1600" b="1" dirty="0">
              <a:solidFill>
                <a:prstClr val="white"/>
              </a:solidFill>
              <a:latin typeface="微软雅黑" panose="020B0503020204020204" pitchFamily="34" charset="-122"/>
            </a:endParaRPr>
          </a:p>
          <a:p>
            <a:pPr algn="ctr">
              <a:lnSpc>
                <a:spcPct val="130000"/>
              </a:lnSpc>
            </a:pPr>
            <a:r>
              <a:rPr lang="zh-CN" altLang="en-US" sz="1600" b="1" dirty="0">
                <a:solidFill>
                  <a:srgbClr val="FFC000"/>
                </a:solidFill>
                <a:latin typeface="微软雅黑" panose="020B0503020204020204" pitchFamily="34" charset="-122"/>
              </a:rPr>
              <a:t>航天 </a:t>
            </a:r>
            <a:r>
              <a:rPr lang="en-US" altLang="zh-CN" sz="1600" b="1" dirty="0">
                <a:solidFill>
                  <a:prstClr val="white"/>
                </a:solidFill>
                <a:latin typeface="微软雅黑" panose="020B0503020204020204" pitchFamily="34" charset="-122"/>
              </a:rPr>
              <a:t>(</a:t>
            </a:r>
            <a:r>
              <a:rPr lang="zh-CN" altLang="en-US" sz="1600" b="1" dirty="0">
                <a:solidFill>
                  <a:prstClr val="white"/>
                </a:solidFill>
                <a:latin typeface="微软雅黑" panose="020B0503020204020204" pitchFamily="34" charset="-122"/>
              </a:rPr>
              <a:t>微型核反应堆冷却</a:t>
            </a:r>
            <a:r>
              <a:rPr lang="en-US" altLang="zh-CN" sz="1600" b="1" dirty="0">
                <a:solidFill>
                  <a:prstClr val="white"/>
                </a:solidFill>
                <a:latin typeface="微软雅黑" panose="020B0503020204020204" pitchFamily="34" charset="-122"/>
              </a:rPr>
              <a:t>)</a:t>
            </a:r>
            <a:endParaRPr lang="en-US" altLang="zh-CN" sz="1600" b="1" dirty="0">
              <a:solidFill>
                <a:prstClr val="white"/>
              </a:solidFill>
              <a:latin typeface="微软雅黑" panose="020B0503020204020204" pitchFamily="34" charset="-122"/>
            </a:endParaRPr>
          </a:p>
        </p:txBody>
      </p:sp>
      <p:pic>
        <p:nvPicPr>
          <p:cNvPr id="32" name="图片 31"/>
          <p:cNvPicPr>
            <a:picLocks noChangeAspect="1"/>
          </p:cNvPicPr>
          <p:nvPr/>
        </p:nvPicPr>
        <p:blipFill rotWithShape="1">
          <a:blip r:embed="rId2" cstate="print"/>
          <a:srcRect/>
          <a:stretch>
            <a:fillRect/>
          </a:stretch>
        </p:blipFill>
        <p:spPr>
          <a:xfrm>
            <a:off x="358052" y="1596973"/>
            <a:ext cx="2556000" cy="1390617"/>
          </a:xfrm>
          <a:prstGeom prst="rect">
            <a:avLst/>
          </a:prstGeom>
        </p:spPr>
      </p:pic>
      <p:pic>
        <p:nvPicPr>
          <p:cNvPr id="34" name="图片 33"/>
          <p:cNvPicPr>
            <a:picLocks noChangeAspect="1"/>
          </p:cNvPicPr>
          <p:nvPr/>
        </p:nvPicPr>
        <p:blipFill rotWithShape="1">
          <a:blip r:embed="rId3" cstate="print"/>
          <a:srcRect/>
          <a:stretch>
            <a:fillRect/>
          </a:stretch>
        </p:blipFill>
        <p:spPr>
          <a:xfrm>
            <a:off x="358052" y="3124217"/>
            <a:ext cx="2556000" cy="1390614"/>
          </a:xfrm>
          <a:prstGeom prst="rect">
            <a:avLst/>
          </a:prstGeom>
        </p:spPr>
      </p:pic>
      <p:sp>
        <p:nvSpPr>
          <p:cNvPr id="36" name="矩形: 剪去单角 76"/>
          <p:cNvSpPr/>
          <p:nvPr/>
        </p:nvSpPr>
        <p:spPr>
          <a:xfrm>
            <a:off x="3220360" y="1495424"/>
            <a:ext cx="2772000" cy="3888000"/>
          </a:xfrm>
          <a:prstGeom prst="snip1Rect">
            <a:avLst>
              <a:gd name="adj" fmla="val 0"/>
            </a:avLst>
          </a:prstGeom>
          <a:solidFill>
            <a:schemeClr val="accent1">
              <a:lumMod val="60000"/>
              <a:lumOff val="40000"/>
              <a:alpha val="35000"/>
            </a:schemeClr>
          </a:solidFill>
          <a:ln>
            <a:solidFill>
              <a:schemeClr val="tx2">
                <a:lumMod val="60000"/>
                <a:lumOff val="40000"/>
              </a:schemeClr>
            </a:solidFill>
          </a:ln>
          <a:effectLst>
            <a:outerShdw blurRad="50800" dist="50800" dir="5400000" algn="ctr" rotWithShape="0">
              <a:srgbClr val="000000">
                <a:alpha val="8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1" name="矩形 40"/>
          <p:cNvSpPr/>
          <p:nvPr/>
        </p:nvSpPr>
        <p:spPr>
          <a:xfrm>
            <a:off x="3220360" y="4567672"/>
            <a:ext cx="2772000" cy="732508"/>
          </a:xfrm>
          <a:prstGeom prst="rect">
            <a:avLst/>
          </a:prstGeom>
        </p:spPr>
        <p:txBody>
          <a:bodyPr wrap="square">
            <a:spAutoFit/>
          </a:bodyPr>
          <a:lstStyle/>
          <a:p>
            <a:pPr algn="ctr">
              <a:lnSpc>
                <a:spcPct val="130000"/>
              </a:lnSpc>
            </a:pPr>
            <a:r>
              <a:rPr lang="zh-CN" altLang="en-US" sz="1600" b="1" dirty="0">
                <a:solidFill>
                  <a:srgbClr val="FFC000"/>
                </a:solidFill>
                <a:latin typeface="微软雅黑" panose="020B0503020204020204" pitchFamily="34" charset="-122"/>
              </a:rPr>
              <a:t>核电 </a:t>
            </a:r>
            <a:r>
              <a:rPr lang="en-US" altLang="zh-CN" sz="1600" b="1" dirty="0">
                <a:solidFill>
                  <a:prstClr val="white"/>
                </a:solidFill>
                <a:latin typeface="微软雅黑" panose="020B0503020204020204" pitchFamily="34" charset="-122"/>
              </a:rPr>
              <a:t>(</a:t>
            </a:r>
            <a:r>
              <a:rPr lang="zh-CN" altLang="en-US" sz="1600" b="1" dirty="0">
                <a:solidFill>
                  <a:prstClr val="white"/>
                </a:solidFill>
                <a:latin typeface="微软雅黑" panose="020B0503020204020204" pitchFamily="34" charset="-122"/>
              </a:rPr>
              <a:t>非能动安全保障系统</a:t>
            </a:r>
            <a:r>
              <a:rPr lang="en-US" altLang="zh-CN" sz="1600" b="1" dirty="0">
                <a:solidFill>
                  <a:prstClr val="white"/>
                </a:solidFill>
                <a:latin typeface="微软雅黑" panose="020B0503020204020204" pitchFamily="34" charset="-122"/>
              </a:rPr>
              <a:t>)</a:t>
            </a:r>
            <a:endParaRPr lang="en-US" altLang="zh-CN" sz="1600" b="1" dirty="0">
              <a:solidFill>
                <a:prstClr val="white"/>
              </a:solidFill>
              <a:latin typeface="微软雅黑" panose="020B0503020204020204" pitchFamily="34" charset="-122"/>
            </a:endParaRPr>
          </a:p>
          <a:p>
            <a:pPr algn="ctr">
              <a:lnSpc>
                <a:spcPct val="130000"/>
              </a:lnSpc>
            </a:pPr>
            <a:r>
              <a:rPr lang="zh-CN" altLang="en-US" sz="1600" b="1" dirty="0">
                <a:solidFill>
                  <a:srgbClr val="FFC000"/>
                </a:solidFill>
                <a:latin typeface="微软雅黑" panose="020B0503020204020204" pitchFamily="34" charset="-122"/>
              </a:rPr>
              <a:t>水利 </a:t>
            </a:r>
            <a:r>
              <a:rPr lang="en-US" altLang="zh-CN" sz="1600" b="1" dirty="0">
                <a:solidFill>
                  <a:prstClr val="white"/>
                </a:solidFill>
                <a:latin typeface="微软雅黑" panose="020B0503020204020204" pitchFamily="34" charset="-122"/>
              </a:rPr>
              <a:t>(</a:t>
            </a:r>
            <a:r>
              <a:rPr lang="zh-CN" altLang="en-US" sz="1600" b="1" dirty="0">
                <a:solidFill>
                  <a:prstClr val="white"/>
                </a:solidFill>
                <a:latin typeface="微软雅黑" panose="020B0503020204020204" pitchFamily="34" charset="-122"/>
              </a:rPr>
              <a:t>农业灌溉及土壤修复</a:t>
            </a:r>
            <a:r>
              <a:rPr lang="en-US" altLang="zh-CN" sz="1600" b="1" dirty="0">
                <a:solidFill>
                  <a:prstClr val="white"/>
                </a:solidFill>
                <a:latin typeface="微软雅黑" panose="020B0503020204020204" pitchFamily="34" charset="-122"/>
              </a:rPr>
              <a:t>)</a:t>
            </a:r>
            <a:endParaRPr lang="en-US" altLang="zh-CN" b="1" dirty="0">
              <a:solidFill>
                <a:prstClr val="white"/>
              </a:solidFill>
              <a:latin typeface="微软雅黑" panose="020B0503020204020204" pitchFamily="34" charset="-122"/>
            </a:endParaRPr>
          </a:p>
        </p:txBody>
      </p:sp>
      <p:pic>
        <p:nvPicPr>
          <p:cNvPr id="42" name="图片 41"/>
          <p:cNvPicPr>
            <a:picLocks noChangeAspect="1"/>
          </p:cNvPicPr>
          <p:nvPr/>
        </p:nvPicPr>
        <p:blipFill rotWithShape="1">
          <a:blip r:embed="rId4" cstate="print"/>
          <a:srcRect/>
          <a:stretch>
            <a:fillRect/>
          </a:stretch>
        </p:blipFill>
        <p:spPr>
          <a:xfrm>
            <a:off x="3328360" y="1596973"/>
            <a:ext cx="2556000" cy="1390617"/>
          </a:xfrm>
          <a:prstGeom prst="rect">
            <a:avLst/>
          </a:prstGeom>
        </p:spPr>
      </p:pic>
      <p:sp>
        <p:nvSpPr>
          <p:cNvPr id="43" name="矩形: 剪去单角 2"/>
          <p:cNvSpPr/>
          <p:nvPr/>
        </p:nvSpPr>
        <p:spPr>
          <a:xfrm>
            <a:off x="6189585" y="1495424"/>
            <a:ext cx="2772000" cy="3888000"/>
          </a:xfrm>
          <a:prstGeom prst="snip1Rect">
            <a:avLst>
              <a:gd name="adj" fmla="val 0"/>
            </a:avLst>
          </a:prstGeom>
          <a:solidFill>
            <a:schemeClr val="accent1">
              <a:lumMod val="60000"/>
              <a:lumOff val="40000"/>
              <a:alpha val="35000"/>
            </a:schemeClr>
          </a:solidFill>
          <a:ln>
            <a:solidFill>
              <a:schemeClr val="tx2">
                <a:lumMod val="60000"/>
                <a:lumOff val="40000"/>
              </a:schemeClr>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4" name="矩形 43"/>
          <p:cNvSpPr/>
          <p:nvPr/>
        </p:nvSpPr>
        <p:spPr>
          <a:xfrm>
            <a:off x="6199101" y="4567672"/>
            <a:ext cx="2762484" cy="732508"/>
          </a:xfrm>
          <a:prstGeom prst="rect">
            <a:avLst/>
          </a:prstGeom>
        </p:spPr>
        <p:txBody>
          <a:bodyPr wrap="square">
            <a:spAutoFit/>
          </a:bodyPr>
          <a:lstStyle/>
          <a:p>
            <a:pPr algn="ctr">
              <a:lnSpc>
                <a:spcPct val="130000"/>
              </a:lnSpc>
            </a:pPr>
            <a:r>
              <a:rPr lang="zh-CN" altLang="en-US" sz="1600" b="1" dirty="0">
                <a:solidFill>
                  <a:srgbClr val="FFC000"/>
                </a:solidFill>
                <a:latin typeface="微软雅黑" panose="020B0503020204020204" pitchFamily="34" charset="-122"/>
              </a:rPr>
              <a:t>军工</a:t>
            </a:r>
            <a:r>
              <a:rPr lang="zh-CN" altLang="en-US" sz="1600" b="1" dirty="0">
                <a:solidFill>
                  <a:prstClr val="white"/>
                </a:solidFill>
                <a:latin typeface="微软雅黑" panose="020B0503020204020204" pitchFamily="34" charset="-122"/>
              </a:rPr>
              <a:t> </a:t>
            </a:r>
            <a:r>
              <a:rPr lang="en-US" altLang="zh-CN" sz="1600" b="1" dirty="0">
                <a:solidFill>
                  <a:prstClr val="white"/>
                </a:solidFill>
                <a:latin typeface="微软雅黑" panose="020B0503020204020204" pitchFamily="34" charset="-122"/>
              </a:rPr>
              <a:t>(</a:t>
            </a:r>
            <a:r>
              <a:rPr lang="zh-CN" altLang="en-US" sz="1600" b="1" dirty="0">
                <a:solidFill>
                  <a:prstClr val="white"/>
                </a:solidFill>
                <a:latin typeface="微软雅黑" panose="020B0503020204020204" pitchFamily="34" charset="-122"/>
              </a:rPr>
              <a:t>大型战略结冰风洞</a:t>
            </a:r>
            <a:r>
              <a:rPr lang="en-US" altLang="zh-CN" sz="1600" b="1" dirty="0">
                <a:solidFill>
                  <a:prstClr val="white"/>
                </a:solidFill>
                <a:latin typeface="微软雅黑" panose="020B0503020204020204" pitchFamily="34" charset="-122"/>
              </a:rPr>
              <a:t>)</a:t>
            </a:r>
            <a:endParaRPr lang="en-US" altLang="zh-CN" sz="1600" b="1" dirty="0">
              <a:solidFill>
                <a:prstClr val="white"/>
              </a:solidFill>
              <a:latin typeface="微软雅黑" panose="020B0503020204020204" pitchFamily="34" charset="-122"/>
            </a:endParaRPr>
          </a:p>
          <a:p>
            <a:pPr algn="ctr">
              <a:lnSpc>
                <a:spcPct val="130000"/>
              </a:lnSpc>
            </a:pPr>
            <a:r>
              <a:rPr lang="zh-CN" altLang="en-US" sz="1600" b="1" dirty="0">
                <a:solidFill>
                  <a:srgbClr val="FFC000"/>
                </a:solidFill>
                <a:latin typeface="微软雅黑" panose="020B0503020204020204" pitchFamily="34" charset="-122"/>
              </a:rPr>
              <a:t>航空</a:t>
            </a:r>
            <a:r>
              <a:rPr lang="zh-CN" altLang="en-US" sz="1600" b="1" dirty="0">
                <a:solidFill>
                  <a:prstClr val="white"/>
                </a:solidFill>
                <a:latin typeface="微软雅黑" panose="020B0503020204020204" pitchFamily="34" charset="-122"/>
              </a:rPr>
              <a:t> </a:t>
            </a:r>
            <a:r>
              <a:rPr lang="en-US" altLang="zh-CN" sz="1600" b="1" dirty="0">
                <a:solidFill>
                  <a:prstClr val="white"/>
                </a:solidFill>
                <a:latin typeface="微软雅黑" panose="020B0503020204020204" pitchFamily="34" charset="-122"/>
              </a:rPr>
              <a:t>(</a:t>
            </a:r>
            <a:r>
              <a:rPr lang="zh-CN" altLang="en-US" sz="1600" b="1" dirty="0">
                <a:solidFill>
                  <a:prstClr val="white"/>
                </a:solidFill>
                <a:latin typeface="微软雅黑" panose="020B0503020204020204" pitchFamily="34" charset="-122"/>
              </a:rPr>
              <a:t>第五代变循环航发</a:t>
            </a:r>
            <a:r>
              <a:rPr lang="en-US" altLang="zh-CN" sz="1600" b="1" dirty="0">
                <a:solidFill>
                  <a:prstClr val="white"/>
                </a:solidFill>
                <a:latin typeface="微软雅黑" panose="020B0503020204020204" pitchFamily="34" charset="-122"/>
              </a:rPr>
              <a:t>)</a:t>
            </a:r>
            <a:endParaRPr lang="en-US" altLang="zh-CN" b="1" dirty="0">
              <a:solidFill>
                <a:prstClr val="white"/>
              </a:solidFill>
              <a:latin typeface="微软雅黑" panose="020B0503020204020204" pitchFamily="34" charset="-122"/>
            </a:endParaRPr>
          </a:p>
        </p:txBody>
      </p:sp>
      <p:pic>
        <p:nvPicPr>
          <p:cNvPr id="46" name="图片 45"/>
          <p:cNvPicPr>
            <a:picLocks noChangeAspect="1"/>
          </p:cNvPicPr>
          <p:nvPr/>
        </p:nvPicPr>
        <p:blipFill rotWithShape="1">
          <a:blip r:embed="rId5" cstate="print"/>
          <a:srcRect/>
          <a:stretch>
            <a:fillRect/>
          </a:stretch>
        </p:blipFill>
        <p:spPr>
          <a:xfrm>
            <a:off x="6302343" y="1596975"/>
            <a:ext cx="2556000" cy="1390616"/>
          </a:xfrm>
          <a:prstGeom prst="rect">
            <a:avLst/>
          </a:prstGeom>
        </p:spPr>
      </p:pic>
      <p:sp>
        <p:nvSpPr>
          <p:cNvPr id="7" name="TextBox 6"/>
          <p:cNvSpPr txBox="1"/>
          <p:nvPr/>
        </p:nvSpPr>
        <p:spPr>
          <a:xfrm>
            <a:off x="250052" y="1049892"/>
            <a:ext cx="2772000" cy="400110"/>
          </a:xfrm>
          <a:prstGeom prst="rect">
            <a:avLst/>
          </a:prstGeom>
          <a:noFill/>
        </p:spPr>
        <p:txBody>
          <a:bodyPr wrap="square" rtlCol="0">
            <a:spAutoFit/>
          </a:bodyPr>
          <a:lstStyle/>
          <a:p>
            <a:pPr algn="ctr"/>
            <a:r>
              <a:rPr lang="zh-CN" altLang="en-US" sz="2000" b="1" dirty="0">
                <a:gradFill>
                  <a:gsLst>
                    <a:gs pos="100000">
                      <a:srgbClr val="FF0000"/>
                    </a:gs>
                    <a:gs pos="0">
                      <a:srgbClr val="ED7D31"/>
                    </a:gs>
                  </a:gsLst>
                  <a:lin ang="0" scaled="0"/>
                </a:gradFill>
                <a:latin typeface="+mj-ea"/>
                <a:ea typeface="+mj-ea"/>
              </a:rPr>
              <a:t>“世界科技前沿”</a:t>
            </a:r>
            <a:endParaRPr lang="zh-CN" altLang="en-US" sz="2000" b="1" dirty="0">
              <a:gradFill>
                <a:gsLst>
                  <a:gs pos="100000">
                    <a:srgbClr val="FF0000"/>
                  </a:gs>
                  <a:gs pos="0">
                    <a:srgbClr val="ED7D31"/>
                  </a:gs>
                </a:gsLst>
                <a:lin ang="0" scaled="0"/>
              </a:gradFill>
              <a:latin typeface="+mj-ea"/>
              <a:ea typeface="+mj-ea"/>
            </a:endParaRPr>
          </a:p>
        </p:txBody>
      </p:sp>
      <p:sp>
        <p:nvSpPr>
          <p:cNvPr id="47" name="TextBox 46"/>
          <p:cNvSpPr txBox="1"/>
          <p:nvPr/>
        </p:nvSpPr>
        <p:spPr>
          <a:xfrm>
            <a:off x="3220360" y="1049892"/>
            <a:ext cx="2772000" cy="400110"/>
          </a:xfrm>
          <a:prstGeom prst="rect">
            <a:avLst/>
          </a:prstGeom>
          <a:noFill/>
        </p:spPr>
        <p:txBody>
          <a:bodyPr wrap="square" rtlCol="0">
            <a:spAutoFit/>
          </a:bodyPr>
          <a:lstStyle/>
          <a:p>
            <a:pPr algn="ctr"/>
            <a:r>
              <a:rPr lang="zh-CN" altLang="en-US" sz="2000" b="1" dirty="0">
                <a:gradFill flip="none" rotWithShape="1">
                  <a:gsLst>
                    <a:gs pos="100000">
                      <a:srgbClr val="FF0000"/>
                    </a:gs>
                    <a:gs pos="0">
                      <a:srgbClr val="ED7D31"/>
                    </a:gs>
                  </a:gsLst>
                  <a:lin ang="0" scaled="0"/>
                  <a:tileRect/>
                </a:gradFill>
                <a:latin typeface="+mj-ea"/>
                <a:ea typeface="+mj-ea"/>
              </a:rPr>
              <a:t>“经济主战场”</a:t>
            </a:r>
            <a:endParaRPr lang="zh-CN" altLang="en-US" sz="2000" b="1" dirty="0">
              <a:gradFill flip="none" rotWithShape="1">
                <a:gsLst>
                  <a:gs pos="100000">
                    <a:srgbClr val="FF0000"/>
                  </a:gs>
                  <a:gs pos="0">
                    <a:srgbClr val="ED7D31"/>
                  </a:gs>
                </a:gsLst>
                <a:lin ang="0" scaled="0"/>
                <a:tileRect/>
              </a:gradFill>
              <a:latin typeface="+mj-ea"/>
              <a:ea typeface="+mj-ea"/>
            </a:endParaRPr>
          </a:p>
        </p:txBody>
      </p:sp>
      <p:sp>
        <p:nvSpPr>
          <p:cNvPr id="48" name="TextBox 47"/>
          <p:cNvSpPr txBox="1"/>
          <p:nvPr/>
        </p:nvSpPr>
        <p:spPr>
          <a:xfrm>
            <a:off x="6189585" y="1049892"/>
            <a:ext cx="2772000" cy="400110"/>
          </a:xfrm>
          <a:prstGeom prst="rect">
            <a:avLst/>
          </a:prstGeom>
          <a:noFill/>
        </p:spPr>
        <p:txBody>
          <a:bodyPr wrap="square" rtlCol="0">
            <a:spAutoFit/>
          </a:bodyPr>
          <a:lstStyle/>
          <a:p>
            <a:pPr algn="ctr"/>
            <a:r>
              <a:rPr lang="zh-CN" altLang="en-US" sz="2000" b="1" dirty="0">
                <a:gradFill>
                  <a:gsLst>
                    <a:gs pos="100000">
                      <a:srgbClr val="FF0000"/>
                    </a:gs>
                    <a:gs pos="0">
                      <a:srgbClr val="ED7D31"/>
                    </a:gs>
                  </a:gsLst>
                  <a:lin ang="0" scaled="0"/>
                </a:gradFill>
                <a:latin typeface="+mj-ea"/>
                <a:ea typeface="+mj-ea"/>
              </a:rPr>
              <a:t>“国家重大需求”</a:t>
            </a:r>
            <a:endParaRPr lang="zh-CN" altLang="en-US" sz="2000" b="1" dirty="0">
              <a:gradFill>
                <a:gsLst>
                  <a:gs pos="100000">
                    <a:srgbClr val="FF0000"/>
                  </a:gs>
                  <a:gs pos="0">
                    <a:srgbClr val="ED7D31"/>
                  </a:gs>
                </a:gsLst>
                <a:lin ang="0" scaled="0"/>
              </a:gradFill>
              <a:latin typeface="+mj-ea"/>
              <a:ea typeface="+mj-ea"/>
            </a:endParaRPr>
          </a:p>
        </p:txBody>
      </p:sp>
      <p:sp>
        <p:nvSpPr>
          <p:cNvPr id="49" name="TextBox 48"/>
          <p:cNvSpPr txBox="1"/>
          <p:nvPr/>
        </p:nvSpPr>
        <p:spPr>
          <a:xfrm>
            <a:off x="9174354" y="1049892"/>
            <a:ext cx="2772000" cy="400110"/>
          </a:xfrm>
          <a:prstGeom prst="rect">
            <a:avLst/>
          </a:prstGeom>
          <a:noFill/>
        </p:spPr>
        <p:txBody>
          <a:bodyPr wrap="square" rtlCol="0">
            <a:spAutoFit/>
          </a:bodyPr>
          <a:lstStyle/>
          <a:p>
            <a:pPr algn="ctr"/>
            <a:r>
              <a:rPr lang="zh-CN" altLang="en-US" sz="2000" b="1" dirty="0">
                <a:gradFill>
                  <a:gsLst>
                    <a:gs pos="100000">
                      <a:srgbClr val="FF0000"/>
                    </a:gs>
                    <a:gs pos="0">
                      <a:srgbClr val="ED7D31"/>
                    </a:gs>
                  </a:gsLst>
                  <a:lin ang="0" scaled="0"/>
                </a:gradFill>
                <a:latin typeface="+mj-ea"/>
                <a:ea typeface="+mj-ea"/>
              </a:rPr>
              <a:t>“人民生命健康”</a:t>
            </a:r>
            <a:endParaRPr lang="zh-CN" altLang="en-US" sz="2000" b="1" dirty="0">
              <a:gradFill>
                <a:gsLst>
                  <a:gs pos="100000">
                    <a:srgbClr val="FF0000"/>
                  </a:gs>
                  <a:gs pos="0">
                    <a:srgbClr val="ED7D31"/>
                  </a:gs>
                </a:gsLst>
                <a:lin ang="0" scaled="0"/>
              </a:gradFill>
              <a:latin typeface="+mj-ea"/>
              <a:ea typeface="+mj-ea"/>
            </a:endParaRPr>
          </a:p>
        </p:txBody>
      </p:sp>
      <p:pic>
        <p:nvPicPr>
          <p:cNvPr id="12" name="图片 11"/>
          <p:cNvPicPr>
            <a:picLocks noChangeAspect="1"/>
          </p:cNvPicPr>
          <p:nvPr/>
        </p:nvPicPr>
        <p:blipFill rotWithShape="1">
          <a:blip r:embed="rId6" cstate="print"/>
          <a:srcRect/>
          <a:stretch>
            <a:fillRect/>
          </a:stretch>
        </p:blipFill>
        <p:spPr>
          <a:xfrm>
            <a:off x="3328361" y="3124218"/>
            <a:ext cx="2556000" cy="1390613"/>
          </a:xfrm>
          <a:prstGeom prst="rect">
            <a:avLst/>
          </a:prstGeom>
        </p:spPr>
      </p:pic>
      <p:pic>
        <p:nvPicPr>
          <p:cNvPr id="13" name="图片 12"/>
          <p:cNvPicPr>
            <a:picLocks noChangeAspect="1"/>
          </p:cNvPicPr>
          <p:nvPr/>
        </p:nvPicPr>
        <p:blipFill rotWithShape="1">
          <a:blip r:embed="rId7" cstate="print"/>
          <a:srcRect/>
          <a:stretch>
            <a:fillRect/>
          </a:stretch>
        </p:blipFill>
        <p:spPr>
          <a:xfrm>
            <a:off x="9277019" y="3124219"/>
            <a:ext cx="2566670" cy="1390612"/>
          </a:xfrm>
          <a:prstGeom prst="rect">
            <a:avLst/>
          </a:prstGeom>
        </p:spPr>
      </p:pic>
      <p:pic>
        <p:nvPicPr>
          <p:cNvPr id="4" name="图片 3"/>
          <p:cNvPicPr>
            <a:picLocks noChangeAspect="1"/>
          </p:cNvPicPr>
          <p:nvPr/>
        </p:nvPicPr>
        <p:blipFill rotWithShape="1">
          <a:blip r:embed="rId8" cstate="print"/>
          <a:srcRect/>
          <a:stretch>
            <a:fillRect/>
          </a:stretch>
        </p:blipFill>
        <p:spPr>
          <a:xfrm>
            <a:off x="6302344" y="3124217"/>
            <a:ext cx="2556000" cy="1390613"/>
          </a:xfrm>
          <a:prstGeom prst="rect">
            <a:avLst/>
          </a:prstGeom>
        </p:spPr>
      </p:pic>
      <p:sp>
        <p:nvSpPr>
          <p:cNvPr id="52" name="文本框 16"/>
          <p:cNvSpPr txBox="1"/>
          <p:nvPr/>
        </p:nvSpPr>
        <p:spPr>
          <a:xfrm>
            <a:off x="2207880" y="3927793"/>
            <a:ext cx="184731" cy="461665"/>
          </a:xfrm>
          <a:prstGeom prst="rect">
            <a:avLst/>
          </a:prstGeom>
          <a:noFill/>
        </p:spPr>
        <p:txBody>
          <a:bodyPr wrap="none" rtlCol="0">
            <a:spAutoFit/>
            <a:scene3d>
              <a:camera prst="orthographicFront"/>
              <a:lightRig rig="threePt" dir="t"/>
            </a:scene3d>
            <a:sp3d contourW="12700"/>
          </a:bodyPr>
          <a:lstStyle>
            <a:defPPr>
              <a:defRPr lang="zh-CN"/>
            </a:defPPr>
            <a:lvl1pPr algn="ctr">
              <a:defRPr sz="2400" i="1" spc="300">
                <a:gradFill>
                  <a:gsLst>
                    <a:gs pos="11000">
                      <a:schemeClr val="bg1"/>
                    </a:gs>
                    <a:gs pos="93000">
                      <a:srgbClr val="47E4E0"/>
                    </a:gs>
                  </a:gsLst>
                  <a:lin ang="5400000" scaled="1"/>
                </a:gradFill>
                <a:latin typeface="思源黑体 CN Regular" panose="020B0500000000000000" pitchFamily="34" charset="-122"/>
                <a:ea typeface="思源黑体 CN Regular" panose="020B0500000000000000" pitchFamily="34" charset="-122"/>
              </a:defRPr>
            </a:lvl1pPr>
          </a:lstStyle>
          <a:p>
            <a:endParaRPr lang="zh-CN" altLang="en-US" dirty="0">
              <a:gradFill>
                <a:gsLst>
                  <a:gs pos="11000">
                    <a:prstClr val="white"/>
                  </a:gs>
                  <a:gs pos="93000">
                    <a:srgbClr val="47E4E0"/>
                  </a:gs>
                </a:gsLst>
                <a:lin ang="5400000" scaled="1"/>
              </a:gra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5" name="组合 54"/>
          <p:cNvGrpSpPr/>
          <p:nvPr/>
        </p:nvGrpSpPr>
        <p:grpSpPr>
          <a:xfrm>
            <a:off x="250051" y="5652655"/>
            <a:ext cx="5400000" cy="972000"/>
            <a:chOff x="1584402" y="1903846"/>
            <a:chExt cx="9062674" cy="3823037"/>
          </a:xfrm>
        </p:grpSpPr>
        <p:grpSp>
          <p:nvGrpSpPr>
            <p:cNvPr id="56" name="组合 55"/>
            <p:cNvGrpSpPr/>
            <p:nvPr/>
          </p:nvGrpSpPr>
          <p:grpSpPr>
            <a:xfrm>
              <a:off x="1584402" y="3589771"/>
              <a:ext cx="9062674" cy="2137112"/>
              <a:chOff x="1584402" y="3589771"/>
              <a:chExt cx="9062674" cy="2137112"/>
            </a:xfrm>
          </p:grpSpPr>
          <p:sp>
            <p:nvSpPr>
              <p:cNvPr id="67" name="任意多边形: 形状 2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8" name="梯形 67"/>
              <p:cNvSpPr/>
              <p:nvPr/>
            </p:nvSpPr>
            <p:spPr>
              <a:xfrm flipV="1">
                <a:off x="2795159" y="5595578"/>
                <a:ext cx="851792" cy="131305"/>
              </a:xfrm>
              <a:prstGeom prst="trapezoid">
                <a:avLst>
                  <a:gd name="adj" fmla="val 83457"/>
                </a:avLst>
              </a:prstGeom>
              <a:solidFill>
                <a:srgbClr val="0BF1F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9" name="梯形 68"/>
              <p:cNvSpPr/>
              <p:nvPr/>
            </p:nvSpPr>
            <p:spPr>
              <a:xfrm rot="5400000" flipV="1">
                <a:off x="1407134" y="4727547"/>
                <a:ext cx="419147" cy="64612"/>
              </a:xfrm>
              <a:prstGeom prst="trapezoid">
                <a:avLst>
                  <a:gd name="adj" fmla="val 83457"/>
                </a:avLst>
              </a:prstGeom>
              <a:solidFill>
                <a:srgbClr val="0BF1F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1" name="椭圆 70"/>
              <p:cNvSpPr/>
              <p:nvPr/>
            </p:nvSpPr>
            <p:spPr>
              <a:xfrm>
                <a:off x="10526994" y="5210782"/>
                <a:ext cx="106082" cy="106082"/>
              </a:xfrm>
              <a:prstGeom prst="ellipse">
                <a:avLst/>
              </a:prstGeom>
              <a:noFill/>
              <a:ln w="28575" cap="flat" cmpd="sng" algn="ctr">
                <a:solidFill>
                  <a:srgbClr val="0BF1F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2" name="任意多边形: 形状 2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3" name="任意多边形: 形状 2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4" name="任意多边形: 形状 3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5" name="任意多边形: 形状 3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57" name="组合 56"/>
            <p:cNvGrpSpPr/>
            <p:nvPr/>
          </p:nvGrpSpPr>
          <p:grpSpPr>
            <a:xfrm flipH="1" flipV="1">
              <a:off x="1584402" y="1903846"/>
              <a:ext cx="9062674" cy="2137112"/>
              <a:chOff x="1584402" y="3589771"/>
              <a:chExt cx="9062674" cy="2137112"/>
            </a:xfrm>
          </p:grpSpPr>
          <p:sp>
            <p:nvSpPr>
              <p:cNvPr id="58" name="任意多边形: 形状 1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9" name="梯形 58"/>
              <p:cNvSpPr/>
              <p:nvPr/>
            </p:nvSpPr>
            <p:spPr>
              <a:xfrm flipV="1">
                <a:off x="2795159" y="5595578"/>
                <a:ext cx="851792" cy="131305"/>
              </a:xfrm>
              <a:prstGeom prst="trapezoid">
                <a:avLst>
                  <a:gd name="adj" fmla="val 83457"/>
                </a:avLst>
              </a:prstGeom>
              <a:solidFill>
                <a:srgbClr val="0BF1F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0" name="梯形 59"/>
              <p:cNvSpPr/>
              <p:nvPr/>
            </p:nvSpPr>
            <p:spPr>
              <a:xfrm rot="5400000" flipV="1">
                <a:off x="1407134" y="4727547"/>
                <a:ext cx="419147" cy="64612"/>
              </a:xfrm>
              <a:prstGeom prst="trapezoid">
                <a:avLst>
                  <a:gd name="adj" fmla="val 83457"/>
                </a:avLst>
              </a:prstGeom>
              <a:solidFill>
                <a:srgbClr val="0BF1F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2" name="椭圆 61"/>
              <p:cNvSpPr/>
              <p:nvPr/>
            </p:nvSpPr>
            <p:spPr>
              <a:xfrm>
                <a:off x="10526994" y="5210782"/>
                <a:ext cx="106082" cy="106082"/>
              </a:xfrm>
              <a:prstGeom prst="ellipse">
                <a:avLst/>
              </a:prstGeom>
              <a:noFill/>
              <a:ln w="28575" cap="flat" cmpd="sng" algn="ctr">
                <a:solidFill>
                  <a:srgbClr val="0BF1F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3" name="任意多边形: 形状 1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4" name="任意多边形: 形状 2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5" name="任意多边形: 形状 2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6" name="任意多边形: 形状 2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76" name="组合 75"/>
          <p:cNvGrpSpPr/>
          <p:nvPr/>
        </p:nvGrpSpPr>
        <p:grpSpPr>
          <a:xfrm>
            <a:off x="6542487" y="5652655"/>
            <a:ext cx="5400000" cy="972000"/>
            <a:chOff x="1584402" y="1903846"/>
            <a:chExt cx="9062674" cy="3823037"/>
          </a:xfrm>
        </p:grpSpPr>
        <p:grpSp>
          <p:nvGrpSpPr>
            <p:cNvPr id="77" name="组合 76"/>
            <p:cNvGrpSpPr/>
            <p:nvPr/>
          </p:nvGrpSpPr>
          <p:grpSpPr>
            <a:xfrm>
              <a:off x="1584402" y="3589771"/>
              <a:ext cx="9062674" cy="2137112"/>
              <a:chOff x="1584402" y="3589771"/>
              <a:chExt cx="9062674" cy="2137112"/>
            </a:xfrm>
          </p:grpSpPr>
          <p:sp>
            <p:nvSpPr>
              <p:cNvPr id="89" name="任意多边形: 形状 23"/>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0" name="梯形 89"/>
              <p:cNvSpPr/>
              <p:nvPr/>
            </p:nvSpPr>
            <p:spPr>
              <a:xfrm flipV="1">
                <a:off x="2795159" y="5595578"/>
                <a:ext cx="851792" cy="131305"/>
              </a:xfrm>
              <a:prstGeom prst="trapezoid">
                <a:avLst>
                  <a:gd name="adj" fmla="val 83457"/>
                </a:avLst>
              </a:prstGeom>
              <a:solidFill>
                <a:srgbClr val="0BF1F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1" name="梯形 90"/>
              <p:cNvSpPr/>
              <p:nvPr/>
            </p:nvSpPr>
            <p:spPr>
              <a:xfrm rot="5400000" flipV="1">
                <a:off x="1407134" y="4727547"/>
                <a:ext cx="419147" cy="64612"/>
              </a:xfrm>
              <a:prstGeom prst="trapezoid">
                <a:avLst>
                  <a:gd name="adj" fmla="val 83457"/>
                </a:avLst>
              </a:prstGeom>
              <a:solidFill>
                <a:srgbClr val="0BF1F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3" name="椭圆 92"/>
              <p:cNvSpPr/>
              <p:nvPr/>
            </p:nvSpPr>
            <p:spPr>
              <a:xfrm>
                <a:off x="10526994" y="5210782"/>
                <a:ext cx="106082" cy="106082"/>
              </a:xfrm>
              <a:prstGeom prst="ellipse">
                <a:avLst/>
              </a:prstGeom>
              <a:noFill/>
              <a:ln w="28575" cap="flat" cmpd="sng" algn="ctr">
                <a:solidFill>
                  <a:srgbClr val="0BF1F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5" name="任意多边形: 形状 28"/>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6" name="任意多边形: 形状 29"/>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8" name="任意多边形: 形状 30"/>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9" name="任意多边形: 形状 31"/>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78" name="组合 77"/>
            <p:cNvGrpSpPr/>
            <p:nvPr/>
          </p:nvGrpSpPr>
          <p:grpSpPr>
            <a:xfrm flipH="1" flipV="1">
              <a:off x="1584402" y="1903846"/>
              <a:ext cx="9062674" cy="2137112"/>
              <a:chOff x="1584402" y="3589771"/>
              <a:chExt cx="9062674" cy="2137112"/>
            </a:xfrm>
          </p:grpSpPr>
          <p:sp>
            <p:nvSpPr>
              <p:cNvPr id="79" name="任意多边形: 形状 14"/>
              <p:cNvSpPr/>
              <p:nvPr/>
            </p:nvSpPr>
            <p:spPr>
              <a:xfrm>
                <a:off x="1652007" y="3589771"/>
                <a:ext cx="8888987" cy="2005807"/>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61985" h="2451015">
                    <a:moveTo>
                      <a:pt x="10861985" y="2084821"/>
                    </a:moveTo>
                    <a:lnTo>
                      <a:pt x="10522232" y="2430680"/>
                    </a:lnTo>
                    <a:lnTo>
                      <a:pt x="251521" y="2451015"/>
                    </a:lnTo>
                    <a:lnTo>
                      <a:pt x="4778" y="2131701"/>
                    </a:lnTo>
                    <a:cubicBezTo>
                      <a:pt x="-9673" y="1092163"/>
                      <a:pt x="13480" y="881310"/>
                      <a:pt x="11188" y="0"/>
                    </a:cubicBezTo>
                  </a:path>
                </a:pathLst>
              </a:custGeom>
              <a:noFill/>
              <a:ln w="19050"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0" name="梯形 79"/>
              <p:cNvSpPr/>
              <p:nvPr/>
            </p:nvSpPr>
            <p:spPr>
              <a:xfrm flipV="1">
                <a:off x="2795159" y="5595578"/>
                <a:ext cx="851792" cy="131305"/>
              </a:xfrm>
              <a:prstGeom prst="trapezoid">
                <a:avLst>
                  <a:gd name="adj" fmla="val 83457"/>
                </a:avLst>
              </a:prstGeom>
              <a:solidFill>
                <a:srgbClr val="0BF1F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1" name="梯形 80"/>
              <p:cNvSpPr/>
              <p:nvPr/>
            </p:nvSpPr>
            <p:spPr>
              <a:xfrm rot="5400000" flipV="1">
                <a:off x="1407134" y="4727547"/>
                <a:ext cx="419147" cy="64612"/>
              </a:xfrm>
              <a:prstGeom prst="trapezoid">
                <a:avLst>
                  <a:gd name="adj" fmla="val 83457"/>
                </a:avLst>
              </a:prstGeom>
              <a:solidFill>
                <a:srgbClr val="0BF1F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3" name="椭圆 82"/>
              <p:cNvSpPr/>
              <p:nvPr/>
            </p:nvSpPr>
            <p:spPr>
              <a:xfrm>
                <a:off x="10526994" y="5210782"/>
                <a:ext cx="106082" cy="106082"/>
              </a:xfrm>
              <a:prstGeom prst="ellipse">
                <a:avLst/>
              </a:prstGeom>
              <a:noFill/>
              <a:ln w="28575" cap="flat" cmpd="sng" algn="ctr">
                <a:solidFill>
                  <a:srgbClr val="0BF1F5"/>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4" name="任意多边形: 形状 19"/>
              <p:cNvSpPr/>
              <p:nvPr/>
            </p:nvSpPr>
            <p:spPr>
              <a:xfrm>
                <a:off x="10443054" y="48717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5" name="任意多边形: 形状 20"/>
              <p:cNvSpPr/>
              <p:nvPr/>
            </p:nvSpPr>
            <p:spPr>
              <a:xfrm>
                <a:off x="10443054" y="4695388"/>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6" name="任意多边形: 形状 21"/>
              <p:cNvSpPr/>
              <p:nvPr/>
            </p:nvSpPr>
            <p:spPr>
              <a:xfrm>
                <a:off x="10443054" y="4518989"/>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8" name="任意多边形: 形状 22"/>
              <p:cNvSpPr/>
              <p:nvPr/>
            </p:nvSpPr>
            <p:spPr>
              <a:xfrm>
                <a:off x="10443054" y="4342590"/>
                <a:ext cx="204022" cy="207689"/>
              </a:xfrm>
              <a:custGeom>
                <a:avLst/>
                <a:gdLst>
                  <a:gd name="connsiteX0" fmla="*/ 10856686 w 10856686"/>
                  <a:gd name="connsiteY0" fmla="*/ 4180114 h 4789714"/>
                  <a:gd name="connsiteX1" fmla="*/ 10363200 w 10856686"/>
                  <a:gd name="connsiteY1" fmla="*/ 4775200 h 4789714"/>
                  <a:gd name="connsiteX2" fmla="*/ 261257 w 10856686"/>
                  <a:gd name="connsiteY2" fmla="*/ 4789714 h 4789714"/>
                  <a:gd name="connsiteX3" fmla="*/ 14514 w 10856686"/>
                  <a:gd name="connsiteY3" fmla="*/ 4470400 h 4789714"/>
                  <a:gd name="connsiteX4" fmla="*/ 0 w 10856686"/>
                  <a:gd name="connsiteY4" fmla="*/ 0 h 4789714"/>
                  <a:gd name="connsiteX0-1" fmla="*/ 10856686 w 10856686"/>
                  <a:gd name="connsiteY0-2" fmla="*/ 4180114 h 4789714"/>
                  <a:gd name="connsiteX1-3" fmla="*/ 10363200 w 10856686"/>
                  <a:gd name="connsiteY1-4" fmla="*/ 4775200 h 4789714"/>
                  <a:gd name="connsiteX2-5" fmla="*/ 261257 w 10856686"/>
                  <a:gd name="connsiteY2-6" fmla="*/ 4789714 h 4789714"/>
                  <a:gd name="connsiteX3-7" fmla="*/ 14514 w 10856686"/>
                  <a:gd name="connsiteY3-8" fmla="*/ 4470400 h 4789714"/>
                  <a:gd name="connsiteX4-9" fmla="*/ 749 w 10856686"/>
                  <a:gd name="connsiteY4-10" fmla="*/ 1242677 h 4789714"/>
                  <a:gd name="connsiteX5" fmla="*/ 0 w 10856686"/>
                  <a:gd name="connsiteY5" fmla="*/ 0 h 4789714"/>
                  <a:gd name="connsiteX0-11" fmla="*/ 10855937 w 10855937"/>
                  <a:gd name="connsiteY0-12" fmla="*/ 2937437 h 3547037"/>
                  <a:gd name="connsiteX1-13" fmla="*/ 10362451 w 10855937"/>
                  <a:gd name="connsiteY1-14" fmla="*/ 3532523 h 3547037"/>
                  <a:gd name="connsiteX2-15" fmla="*/ 260508 w 10855937"/>
                  <a:gd name="connsiteY2-16" fmla="*/ 3547037 h 3547037"/>
                  <a:gd name="connsiteX3-17" fmla="*/ 13765 w 10855937"/>
                  <a:gd name="connsiteY3-18" fmla="*/ 3227723 h 3547037"/>
                  <a:gd name="connsiteX4-19" fmla="*/ 0 w 10855937"/>
                  <a:gd name="connsiteY4-20" fmla="*/ 0 h 3547037"/>
                  <a:gd name="connsiteX0-21" fmla="*/ 10855937 w 10855937"/>
                  <a:gd name="connsiteY0-22" fmla="*/ 2937437 h 3547037"/>
                  <a:gd name="connsiteX1-23" fmla="*/ 10362451 w 10855937"/>
                  <a:gd name="connsiteY1-24" fmla="*/ 3532523 h 3547037"/>
                  <a:gd name="connsiteX2-25" fmla="*/ 260508 w 10855937"/>
                  <a:gd name="connsiteY2-26" fmla="*/ 3547037 h 3547037"/>
                  <a:gd name="connsiteX3-27" fmla="*/ 13765 w 10855937"/>
                  <a:gd name="connsiteY3-28" fmla="*/ 3227723 h 3547037"/>
                  <a:gd name="connsiteX4-29" fmla="*/ 0 w 10855937"/>
                  <a:gd name="connsiteY4-30" fmla="*/ 0 h 3547037"/>
                  <a:gd name="connsiteX0-31" fmla="*/ 10868873 w 10868873"/>
                  <a:gd name="connsiteY0-32" fmla="*/ 2937437 h 3547037"/>
                  <a:gd name="connsiteX1-33" fmla="*/ 10375387 w 10868873"/>
                  <a:gd name="connsiteY1-34" fmla="*/ 3532523 h 3547037"/>
                  <a:gd name="connsiteX2-35" fmla="*/ 273444 w 10868873"/>
                  <a:gd name="connsiteY2-36" fmla="*/ 3547037 h 3547037"/>
                  <a:gd name="connsiteX3-37" fmla="*/ 26701 w 10868873"/>
                  <a:gd name="connsiteY3-38" fmla="*/ 3227723 h 3547037"/>
                  <a:gd name="connsiteX4-39" fmla="*/ 5177 w 10868873"/>
                  <a:gd name="connsiteY4-40" fmla="*/ 1101841 h 3547037"/>
                  <a:gd name="connsiteX5-41" fmla="*/ 12936 w 10868873"/>
                  <a:gd name="connsiteY5-42" fmla="*/ 0 h 3547037"/>
                  <a:gd name="connsiteX0-43" fmla="*/ 10868873 w 10868873"/>
                  <a:gd name="connsiteY0-44" fmla="*/ 1835596 h 2445196"/>
                  <a:gd name="connsiteX1-45" fmla="*/ 10375387 w 10868873"/>
                  <a:gd name="connsiteY1-46" fmla="*/ 2430682 h 2445196"/>
                  <a:gd name="connsiteX2-47" fmla="*/ 273444 w 10868873"/>
                  <a:gd name="connsiteY2-48" fmla="*/ 2445196 h 2445196"/>
                  <a:gd name="connsiteX3-49" fmla="*/ 26701 w 10868873"/>
                  <a:gd name="connsiteY3-50" fmla="*/ 2125882 h 2445196"/>
                  <a:gd name="connsiteX4-51" fmla="*/ 5177 w 10868873"/>
                  <a:gd name="connsiteY4-52" fmla="*/ 0 h 2445196"/>
                  <a:gd name="connsiteX0-53" fmla="*/ 10863696 w 10863696"/>
                  <a:gd name="connsiteY0-54" fmla="*/ 1835596 h 2445196"/>
                  <a:gd name="connsiteX1-55" fmla="*/ 10370210 w 10863696"/>
                  <a:gd name="connsiteY1-56" fmla="*/ 2430682 h 2445196"/>
                  <a:gd name="connsiteX2-57" fmla="*/ 268267 w 10863696"/>
                  <a:gd name="connsiteY2-58" fmla="*/ 2445196 h 2445196"/>
                  <a:gd name="connsiteX3-59" fmla="*/ 21524 w 10863696"/>
                  <a:gd name="connsiteY3-60" fmla="*/ 2125882 h 2445196"/>
                  <a:gd name="connsiteX4-61" fmla="*/ 0 w 10863696"/>
                  <a:gd name="connsiteY4-62" fmla="*/ 0 h 2445196"/>
                  <a:gd name="connsiteX0-63" fmla="*/ 10882319 w 10882319"/>
                  <a:gd name="connsiteY0-64" fmla="*/ 1835596 h 2445196"/>
                  <a:gd name="connsiteX1-65" fmla="*/ 10388833 w 10882319"/>
                  <a:gd name="connsiteY1-66" fmla="*/ 2430682 h 2445196"/>
                  <a:gd name="connsiteX2-67" fmla="*/ 286890 w 10882319"/>
                  <a:gd name="connsiteY2-68" fmla="*/ 2445196 h 2445196"/>
                  <a:gd name="connsiteX3-69" fmla="*/ 40147 w 10882319"/>
                  <a:gd name="connsiteY3-70" fmla="*/ 2125882 h 2445196"/>
                  <a:gd name="connsiteX4-71" fmla="*/ 0 w 10882319"/>
                  <a:gd name="connsiteY4-72" fmla="*/ 0 h 2445196"/>
                  <a:gd name="connsiteX0-73" fmla="*/ 10853134 w 10853134"/>
                  <a:gd name="connsiteY0-74" fmla="*/ 1841415 h 2451015"/>
                  <a:gd name="connsiteX1-75" fmla="*/ 10359648 w 10853134"/>
                  <a:gd name="connsiteY1-76" fmla="*/ 2436501 h 2451015"/>
                  <a:gd name="connsiteX2-77" fmla="*/ 257705 w 10853134"/>
                  <a:gd name="connsiteY2-78" fmla="*/ 2451015 h 2451015"/>
                  <a:gd name="connsiteX3-79" fmla="*/ 10962 w 10853134"/>
                  <a:gd name="connsiteY3-80" fmla="*/ 2131701 h 2451015"/>
                  <a:gd name="connsiteX4-81" fmla="*/ 11553 w 10853134"/>
                  <a:gd name="connsiteY4-82" fmla="*/ 0 h 2451015"/>
                  <a:gd name="connsiteX0-83" fmla="*/ 10864860 w 10864860"/>
                  <a:gd name="connsiteY0-84" fmla="*/ 1841415 h 2451015"/>
                  <a:gd name="connsiteX1-85" fmla="*/ 10371374 w 10864860"/>
                  <a:gd name="connsiteY1-86" fmla="*/ 2436501 h 2451015"/>
                  <a:gd name="connsiteX2-87" fmla="*/ 269431 w 10864860"/>
                  <a:gd name="connsiteY2-88" fmla="*/ 2451015 h 2451015"/>
                  <a:gd name="connsiteX3-89" fmla="*/ 22688 w 10864860"/>
                  <a:gd name="connsiteY3-90" fmla="*/ 2131701 h 2451015"/>
                  <a:gd name="connsiteX4-91" fmla="*/ 0 w 10864860"/>
                  <a:gd name="connsiteY4-92" fmla="*/ 0 h 2451015"/>
                  <a:gd name="connsiteX0-93" fmla="*/ 10856761 w 10856761"/>
                  <a:gd name="connsiteY0-94" fmla="*/ 1841415 h 2451015"/>
                  <a:gd name="connsiteX1-95" fmla="*/ 10363275 w 10856761"/>
                  <a:gd name="connsiteY1-96" fmla="*/ 2436501 h 2451015"/>
                  <a:gd name="connsiteX2-97" fmla="*/ 261332 w 10856761"/>
                  <a:gd name="connsiteY2-98" fmla="*/ 2451015 h 2451015"/>
                  <a:gd name="connsiteX3-99" fmla="*/ 14589 w 10856761"/>
                  <a:gd name="connsiteY3-100" fmla="*/ 2131701 h 2451015"/>
                  <a:gd name="connsiteX4-101" fmla="*/ 3540 w 10856761"/>
                  <a:gd name="connsiteY4-102" fmla="*/ 0 h 2451015"/>
                  <a:gd name="connsiteX0-103" fmla="*/ 10858803 w 10858803"/>
                  <a:gd name="connsiteY0-104" fmla="*/ 1841415 h 2451015"/>
                  <a:gd name="connsiteX1-105" fmla="*/ 10365317 w 10858803"/>
                  <a:gd name="connsiteY1-106" fmla="*/ 2436501 h 2451015"/>
                  <a:gd name="connsiteX2-107" fmla="*/ 263374 w 10858803"/>
                  <a:gd name="connsiteY2-108" fmla="*/ 2451015 h 2451015"/>
                  <a:gd name="connsiteX3-109" fmla="*/ 16631 w 10858803"/>
                  <a:gd name="connsiteY3-110" fmla="*/ 2131701 h 2451015"/>
                  <a:gd name="connsiteX4-111" fmla="*/ 5582 w 10858803"/>
                  <a:gd name="connsiteY4-112" fmla="*/ 0 h 2451015"/>
                  <a:gd name="connsiteX0-113" fmla="*/ 10854255 w 10854255"/>
                  <a:gd name="connsiteY0-114" fmla="*/ 1841415 h 2451015"/>
                  <a:gd name="connsiteX1-115" fmla="*/ 10360769 w 10854255"/>
                  <a:gd name="connsiteY1-116" fmla="*/ 2436501 h 2451015"/>
                  <a:gd name="connsiteX2-117" fmla="*/ 258826 w 10854255"/>
                  <a:gd name="connsiteY2-118" fmla="*/ 2451015 h 2451015"/>
                  <a:gd name="connsiteX3-119" fmla="*/ 12083 w 10854255"/>
                  <a:gd name="connsiteY3-120" fmla="*/ 2131701 h 2451015"/>
                  <a:gd name="connsiteX4-121" fmla="*/ 1034 w 10854255"/>
                  <a:gd name="connsiteY4-122" fmla="*/ 0 h 2451015"/>
                  <a:gd name="connsiteX0-123" fmla="*/ 10846712 w 10846712"/>
                  <a:gd name="connsiteY0-124" fmla="*/ 1841415 h 2451015"/>
                  <a:gd name="connsiteX1-125" fmla="*/ 10353226 w 10846712"/>
                  <a:gd name="connsiteY1-126" fmla="*/ 2436501 h 2451015"/>
                  <a:gd name="connsiteX2-127" fmla="*/ 251283 w 10846712"/>
                  <a:gd name="connsiteY2-128" fmla="*/ 2451015 h 2451015"/>
                  <a:gd name="connsiteX3-129" fmla="*/ 4540 w 10846712"/>
                  <a:gd name="connsiteY3-130" fmla="*/ 2131701 h 2451015"/>
                  <a:gd name="connsiteX4-131" fmla="*/ 5130 w 10846712"/>
                  <a:gd name="connsiteY4-132" fmla="*/ 0 h 2451015"/>
                  <a:gd name="connsiteX0-133" fmla="*/ 10842172 w 10842172"/>
                  <a:gd name="connsiteY0-134" fmla="*/ 1841415 h 2451015"/>
                  <a:gd name="connsiteX1-135" fmla="*/ 10348686 w 10842172"/>
                  <a:gd name="connsiteY1-136" fmla="*/ 2436501 h 2451015"/>
                  <a:gd name="connsiteX2-137" fmla="*/ 246743 w 10842172"/>
                  <a:gd name="connsiteY2-138" fmla="*/ 2451015 h 2451015"/>
                  <a:gd name="connsiteX3-139" fmla="*/ 0 w 10842172"/>
                  <a:gd name="connsiteY3-140" fmla="*/ 2131701 h 2451015"/>
                  <a:gd name="connsiteX4-141" fmla="*/ 590 w 10842172"/>
                  <a:gd name="connsiteY4-142" fmla="*/ 0 h 2451015"/>
                  <a:gd name="connsiteX0-143" fmla="*/ 10842172 w 10842172"/>
                  <a:gd name="connsiteY0-144" fmla="*/ 1841415 h 2451015"/>
                  <a:gd name="connsiteX1-145" fmla="*/ 10348686 w 10842172"/>
                  <a:gd name="connsiteY1-146" fmla="*/ 2436501 h 2451015"/>
                  <a:gd name="connsiteX2-147" fmla="*/ 246743 w 10842172"/>
                  <a:gd name="connsiteY2-148" fmla="*/ 2451015 h 2451015"/>
                  <a:gd name="connsiteX3-149" fmla="*/ 0 w 10842172"/>
                  <a:gd name="connsiteY3-150" fmla="*/ 2131701 h 2451015"/>
                  <a:gd name="connsiteX4-151" fmla="*/ 590 w 10842172"/>
                  <a:gd name="connsiteY4-152" fmla="*/ 0 h 2451015"/>
                  <a:gd name="connsiteX0-153" fmla="*/ 10842172 w 10842172"/>
                  <a:gd name="connsiteY0-154" fmla="*/ 1841415 h 2451015"/>
                  <a:gd name="connsiteX1-155" fmla="*/ 10348686 w 10842172"/>
                  <a:gd name="connsiteY1-156" fmla="*/ 2436501 h 2451015"/>
                  <a:gd name="connsiteX2-157" fmla="*/ 246743 w 10842172"/>
                  <a:gd name="connsiteY2-158" fmla="*/ 2451015 h 2451015"/>
                  <a:gd name="connsiteX3-159" fmla="*/ 0 w 10842172"/>
                  <a:gd name="connsiteY3-160" fmla="*/ 2131701 h 2451015"/>
                  <a:gd name="connsiteX4-161" fmla="*/ 6410 w 10842172"/>
                  <a:gd name="connsiteY4-162" fmla="*/ 0 h 2451015"/>
                  <a:gd name="connsiteX0-163" fmla="*/ 10842172 w 10842172"/>
                  <a:gd name="connsiteY0-164" fmla="*/ 1841415 h 2451015"/>
                  <a:gd name="connsiteX1-165" fmla="*/ 10348686 w 10842172"/>
                  <a:gd name="connsiteY1-166" fmla="*/ 2436501 h 2451015"/>
                  <a:gd name="connsiteX2-167" fmla="*/ 246743 w 10842172"/>
                  <a:gd name="connsiteY2-168" fmla="*/ 2451015 h 2451015"/>
                  <a:gd name="connsiteX3-169" fmla="*/ 0 w 10842172"/>
                  <a:gd name="connsiteY3-170" fmla="*/ 2131701 h 2451015"/>
                  <a:gd name="connsiteX4-171" fmla="*/ 6410 w 10842172"/>
                  <a:gd name="connsiteY4-172" fmla="*/ 0 h 2451015"/>
                  <a:gd name="connsiteX0-173" fmla="*/ 10846950 w 10846950"/>
                  <a:gd name="connsiteY0-174" fmla="*/ 1841415 h 2451015"/>
                  <a:gd name="connsiteX1-175" fmla="*/ 10353464 w 10846950"/>
                  <a:gd name="connsiteY1-176" fmla="*/ 2436501 h 2451015"/>
                  <a:gd name="connsiteX2-177" fmla="*/ 251521 w 10846950"/>
                  <a:gd name="connsiteY2-178" fmla="*/ 2451015 h 2451015"/>
                  <a:gd name="connsiteX3-179" fmla="*/ 4778 w 10846950"/>
                  <a:gd name="connsiteY3-180" fmla="*/ 2131701 h 2451015"/>
                  <a:gd name="connsiteX4-181" fmla="*/ 11188 w 10846950"/>
                  <a:gd name="connsiteY4-182" fmla="*/ 0 h 2451015"/>
                  <a:gd name="connsiteX0-183" fmla="*/ 10846950 w 10846950"/>
                  <a:gd name="connsiteY0-184" fmla="*/ 1841415 h 2451015"/>
                  <a:gd name="connsiteX1-185" fmla="*/ 10568788 w 10846950"/>
                  <a:gd name="connsiteY1-186" fmla="*/ 2430680 h 2451015"/>
                  <a:gd name="connsiteX2-187" fmla="*/ 251521 w 10846950"/>
                  <a:gd name="connsiteY2-188" fmla="*/ 2451015 h 2451015"/>
                  <a:gd name="connsiteX3-189" fmla="*/ 4778 w 10846950"/>
                  <a:gd name="connsiteY3-190" fmla="*/ 2131701 h 2451015"/>
                  <a:gd name="connsiteX4-191" fmla="*/ 11188 w 10846950"/>
                  <a:gd name="connsiteY4-192" fmla="*/ 0 h 2451015"/>
                  <a:gd name="connsiteX0-193" fmla="*/ 10846950 w 10846950"/>
                  <a:gd name="connsiteY0-194" fmla="*/ 1841415 h 2451015"/>
                  <a:gd name="connsiteX1-195" fmla="*/ 10522232 w 10846950"/>
                  <a:gd name="connsiteY1-196" fmla="*/ 2430680 h 2451015"/>
                  <a:gd name="connsiteX2-197" fmla="*/ 251521 w 10846950"/>
                  <a:gd name="connsiteY2-198" fmla="*/ 2451015 h 2451015"/>
                  <a:gd name="connsiteX3-199" fmla="*/ 4778 w 10846950"/>
                  <a:gd name="connsiteY3-200" fmla="*/ 2131701 h 2451015"/>
                  <a:gd name="connsiteX4-201" fmla="*/ 11188 w 10846950"/>
                  <a:gd name="connsiteY4-202" fmla="*/ 0 h 2451015"/>
                  <a:gd name="connsiteX0-203" fmla="*/ 10846950 w 10846950"/>
                  <a:gd name="connsiteY0-204" fmla="*/ 1841415 h 2451015"/>
                  <a:gd name="connsiteX1-205" fmla="*/ 10745593 w 10846950"/>
                  <a:gd name="connsiteY1-206" fmla="*/ 2046023 h 2451015"/>
                  <a:gd name="connsiteX2-207" fmla="*/ 10522232 w 10846950"/>
                  <a:gd name="connsiteY2-208" fmla="*/ 2430680 h 2451015"/>
                  <a:gd name="connsiteX3-209" fmla="*/ 251521 w 10846950"/>
                  <a:gd name="connsiteY3-210" fmla="*/ 2451015 h 2451015"/>
                  <a:gd name="connsiteX4-211" fmla="*/ 4778 w 10846950"/>
                  <a:gd name="connsiteY4-212" fmla="*/ 2131701 h 2451015"/>
                  <a:gd name="connsiteX5-213" fmla="*/ 11188 w 10846950"/>
                  <a:gd name="connsiteY5-214" fmla="*/ 0 h 2451015"/>
                  <a:gd name="connsiteX0-215" fmla="*/ 10745593 w 10745593"/>
                  <a:gd name="connsiteY0-216" fmla="*/ 2046023 h 2451015"/>
                  <a:gd name="connsiteX1-217" fmla="*/ 10522232 w 10745593"/>
                  <a:gd name="connsiteY1-218" fmla="*/ 2430680 h 2451015"/>
                  <a:gd name="connsiteX2-219" fmla="*/ 251521 w 10745593"/>
                  <a:gd name="connsiteY2-220" fmla="*/ 2451015 h 2451015"/>
                  <a:gd name="connsiteX3-221" fmla="*/ 4778 w 10745593"/>
                  <a:gd name="connsiteY3-222" fmla="*/ 2131701 h 2451015"/>
                  <a:gd name="connsiteX4-223" fmla="*/ 11188 w 10745593"/>
                  <a:gd name="connsiteY4-224" fmla="*/ 0 h 2451015"/>
                  <a:gd name="connsiteX0-225" fmla="*/ 10830947 w 10830947"/>
                  <a:gd name="connsiteY0-226" fmla="*/ 2046023 h 2451015"/>
                  <a:gd name="connsiteX1-227" fmla="*/ 10522232 w 10830947"/>
                  <a:gd name="connsiteY1-228" fmla="*/ 2430680 h 2451015"/>
                  <a:gd name="connsiteX2-229" fmla="*/ 251521 w 10830947"/>
                  <a:gd name="connsiteY2-230" fmla="*/ 2451015 h 2451015"/>
                  <a:gd name="connsiteX3-231" fmla="*/ 4778 w 10830947"/>
                  <a:gd name="connsiteY3-232" fmla="*/ 2131701 h 2451015"/>
                  <a:gd name="connsiteX4-233" fmla="*/ 11188 w 10830947"/>
                  <a:gd name="connsiteY4-234" fmla="*/ 0 h 2451015"/>
                  <a:gd name="connsiteX0-235" fmla="*/ 10877504 w 10877504"/>
                  <a:gd name="connsiteY0-236" fmla="*/ 2046023 h 2451015"/>
                  <a:gd name="connsiteX1-237" fmla="*/ 10522232 w 10877504"/>
                  <a:gd name="connsiteY1-238" fmla="*/ 2430680 h 2451015"/>
                  <a:gd name="connsiteX2-239" fmla="*/ 251521 w 10877504"/>
                  <a:gd name="connsiteY2-240" fmla="*/ 2451015 h 2451015"/>
                  <a:gd name="connsiteX3-241" fmla="*/ 4778 w 10877504"/>
                  <a:gd name="connsiteY3-242" fmla="*/ 2131701 h 2451015"/>
                  <a:gd name="connsiteX4-243" fmla="*/ 11188 w 10877504"/>
                  <a:gd name="connsiteY4-244" fmla="*/ 0 h 2451015"/>
                  <a:gd name="connsiteX0-245" fmla="*/ 10861985 w 10861985"/>
                  <a:gd name="connsiteY0-246" fmla="*/ 2084821 h 2451015"/>
                  <a:gd name="connsiteX1-247" fmla="*/ 10522232 w 10861985"/>
                  <a:gd name="connsiteY1-248" fmla="*/ 2430680 h 2451015"/>
                  <a:gd name="connsiteX2-249" fmla="*/ 251521 w 10861985"/>
                  <a:gd name="connsiteY2-250" fmla="*/ 2451015 h 2451015"/>
                  <a:gd name="connsiteX3-251" fmla="*/ 4778 w 10861985"/>
                  <a:gd name="connsiteY3-252" fmla="*/ 2131701 h 2451015"/>
                  <a:gd name="connsiteX4-253" fmla="*/ 11188 w 10861985"/>
                  <a:gd name="connsiteY4-254" fmla="*/ 0 h 2451015"/>
                  <a:gd name="connsiteX0-255" fmla="*/ 10857207 w 10857207"/>
                  <a:gd name="connsiteY0-256" fmla="*/ 0 h 366194"/>
                  <a:gd name="connsiteX1-257" fmla="*/ 10517454 w 10857207"/>
                  <a:gd name="connsiteY1-258" fmla="*/ 345859 h 366194"/>
                  <a:gd name="connsiteX2-259" fmla="*/ 246743 w 10857207"/>
                  <a:gd name="connsiteY2-260" fmla="*/ 366194 h 366194"/>
                  <a:gd name="connsiteX3-261" fmla="*/ 0 w 10857207"/>
                  <a:gd name="connsiteY3-262" fmla="*/ 46880 h 366194"/>
                  <a:gd name="connsiteX0-263" fmla="*/ 10610464 w 10610464"/>
                  <a:gd name="connsiteY0-264" fmla="*/ 0 h 366194"/>
                  <a:gd name="connsiteX1-265" fmla="*/ 10270711 w 10610464"/>
                  <a:gd name="connsiteY1-266" fmla="*/ 345859 h 366194"/>
                  <a:gd name="connsiteX2-267" fmla="*/ 0 w 10610464"/>
                  <a:gd name="connsiteY2-268" fmla="*/ 366194 h 366194"/>
                  <a:gd name="connsiteX0-269" fmla="*/ 339753 w 339753"/>
                  <a:gd name="connsiteY0-270" fmla="*/ 0 h 345859"/>
                  <a:gd name="connsiteX1-271" fmla="*/ 0 w 339753"/>
                  <a:gd name="connsiteY1-272" fmla="*/ 345859 h 345859"/>
                </a:gdLst>
                <a:ahLst/>
                <a:cxnLst>
                  <a:cxn ang="0">
                    <a:pos x="connsiteX0-1" y="connsiteY0-2"/>
                  </a:cxn>
                  <a:cxn ang="0">
                    <a:pos x="connsiteX1-3" y="connsiteY1-4"/>
                  </a:cxn>
                </a:cxnLst>
                <a:rect l="l" t="t" r="r" b="b"/>
                <a:pathLst>
                  <a:path w="339753" h="345859">
                    <a:moveTo>
                      <a:pt x="339753" y="0"/>
                    </a:moveTo>
                    <a:lnTo>
                      <a:pt x="0" y="345859"/>
                    </a:lnTo>
                  </a:path>
                </a:pathLst>
              </a:custGeom>
              <a:noFill/>
              <a:ln w="28575" cap="flat" cmpd="sng" algn="ctr">
                <a:solidFill>
                  <a:srgbClr val="0BF1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sp>
        <p:nvSpPr>
          <p:cNvPr id="2" name="矩形 1"/>
          <p:cNvSpPr/>
          <p:nvPr/>
        </p:nvSpPr>
        <p:spPr>
          <a:xfrm>
            <a:off x="6804716" y="5824800"/>
            <a:ext cx="4852610" cy="648000"/>
          </a:xfrm>
          <a:prstGeom prst="rect">
            <a:avLst/>
          </a:prstGeom>
        </p:spPr>
        <p:txBody>
          <a:bodyPr wrap="none" anchor="ctr" anchorCtr="0">
            <a:spAutoFit/>
          </a:bodyPr>
          <a:lstStyle/>
          <a:p>
            <a:pPr lvl="0" algn="ctr" eaLnBrk="0" fontAlgn="base" hangingPunct="0">
              <a:lnSpc>
                <a:spcPct val="125000"/>
              </a:lnSpc>
              <a:spcBef>
                <a:spcPct val="0"/>
              </a:spcBef>
              <a:spcAft>
                <a:spcPct val="0"/>
              </a:spcAft>
              <a:defRPr/>
            </a:pPr>
            <a:r>
              <a:rPr lang="zh-CN" altLang="en-US" sz="2800" b="1" dirty="0">
                <a:gradFill>
                  <a:gsLst>
                    <a:gs pos="100000">
                      <a:srgbClr val="09A0FA"/>
                    </a:gs>
                    <a:gs pos="54000">
                      <a:srgbClr val="11D2FE"/>
                    </a:gs>
                    <a:gs pos="0">
                      <a:srgbClr val="3EF5FE"/>
                    </a:gs>
                  </a:gsLst>
                  <a:lin ang="5400000" scaled="1"/>
                </a:gradFill>
                <a:latin typeface="Times New Roman" panose="02020603050405020304" pitchFamily="18" charset="0"/>
                <a:cs typeface="Times New Roman" panose="02020603050405020304" pitchFamily="18" charset="0"/>
              </a:rPr>
              <a:t>民用领域应用广泛：</a:t>
            </a:r>
            <a:r>
              <a:rPr lang="zh-CN" altLang="en-US" sz="2800" b="1" dirty="0">
                <a:solidFill>
                  <a:srgbClr val="FFC000"/>
                </a:solidFill>
                <a:latin typeface="Times New Roman" panose="02020603050405020304" pitchFamily="18" charset="0"/>
                <a:cs typeface="Times New Roman" panose="02020603050405020304" pitchFamily="18" charset="0"/>
              </a:rPr>
              <a:t>国计民生</a:t>
            </a:r>
            <a:endParaRPr lang="zh-CN" altLang="en-US" sz="2800" b="1" dirty="0">
              <a:solidFill>
                <a:srgbClr val="FFC000"/>
              </a:solidFill>
              <a:latin typeface="Times New Roman" panose="02020603050405020304" pitchFamily="18" charset="0"/>
              <a:cs typeface="Times New Roman" panose="02020603050405020304" pitchFamily="18" charset="0"/>
            </a:endParaRPr>
          </a:p>
        </p:txBody>
      </p:sp>
      <p:sp>
        <p:nvSpPr>
          <p:cNvPr id="100" name="乘号 99"/>
          <p:cNvSpPr/>
          <p:nvPr/>
        </p:nvSpPr>
        <p:spPr>
          <a:xfrm>
            <a:off x="5937250" y="5951804"/>
            <a:ext cx="320040" cy="320040"/>
          </a:xfrm>
          <a:prstGeom prst="mathMultiply">
            <a:avLst>
              <a:gd name="adj1" fmla="val 3572"/>
            </a:avLst>
          </a:prstGeom>
          <a:solidFill>
            <a:schemeClr val="accent2"/>
          </a:solidFill>
          <a:ln>
            <a:solidFill>
              <a:srgbClr val="11D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9A0FA"/>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225060" y="3521922"/>
            <a:ext cx="4536000" cy="3069378"/>
          </a:xfrm>
          <a:prstGeom prst="rect">
            <a:avLst/>
          </a:prstGeom>
          <a:solidFill>
            <a:schemeClr val="bg1">
              <a:lumMod val="95000"/>
              <a:alpha val="80000"/>
            </a:schemeClr>
          </a:solidFill>
          <a:ln w="19050">
            <a:gradFill>
              <a:gsLst>
                <a:gs pos="0">
                  <a:srgbClr val="FF0000"/>
                </a:gs>
                <a:gs pos="50000">
                  <a:srgbClr val="FFC000">
                    <a:alpha val="20000"/>
                  </a:srgbClr>
                </a:gs>
                <a:gs pos="100000">
                  <a:srgbClr val="FF0000"/>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nchorCtr="0"/>
          <a:lstStyle/>
          <a:p>
            <a:pPr algn="just">
              <a:lnSpc>
                <a:spcPct val="120000"/>
              </a:lnSpc>
            </a:pPr>
            <a:r>
              <a:rPr lang="zh-CN" altLang="en-US" sz="1600" dirty="0">
                <a:solidFill>
                  <a:schemeClr val="tx1"/>
                </a:solidFill>
                <a:latin typeface="腾讯体" panose="02010600010101010101" pitchFamily="2" charset="-122"/>
                <a:ea typeface="腾讯体" panose="02010600010101010101" pitchFamily="2" charset="-122"/>
              </a:rPr>
              <a:t>“要建立共性技术平台，</a:t>
            </a:r>
            <a:r>
              <a:rPr lang="zh-CN" altLang="en-US" b="1" dirty="0">
                <a:solidFill>
                  <a:srgbClr val="FF0000"/>
                </a:solidFill>
                <a:latin typeface="腾讯体" panose="02010600010101010101" pitchFamily="2" charset="-122"/>
                <a:ea typeface="腾讯体" panose="02010600010101010101" pitchFamily="2" charset="-122"/>
              </a:rPr>
              <a:t>解决跨行业、跨领域的关键共性技术问题</a:t>
            </a:r>
            <a:r>
              <a:rPr lang="zh-CN" altLang="en-US" sz="1600" dirty="0">
                <a:solidFill>
                  <a:schemeClr val="tx1"/>
                </a:solidFill>
                <a:latin typeface="腾讯体" panose="02010600010101010101" pitchFamily="2" charset="-122"/>
                <a:ea typeface="腾讯体" panose="02010600010101010101" pitchFamily="2" charset="-122"/>
              </a:rPr>
              <a:t>。要发挥企业家精神和工匠精神，</a:t>
            </a:r>
            <a:r>
              <a:rPr lang="zh-CN" altLang="en-US" b="1" dirty="0">
                <a:solidFill>
                  <a:srgbClr val="FF0000"/>
                </a:solidFill>
                <a:latin typeface="腾讯体" panose="02010600010101010101" pitchFamily="2" charset="-122"/>
                <a:ea typeface="腾讯体" panose="02010600010101010101" pitchFamily="2" charset="-122"/>
              </a:rPr>
              <a:t>培育一批“专精特新”中小企业</a:t>
            </a:r>
            <a:r>
              <a:rPr lang="zh-CN" altLang="en-US" sz="1600" dirty="0">
                <a:solidFill>
                  <a:schemeClr val="tx1"/>
                </a:solidFill>
                <a:latin typeface="腾讯体" panose="02010600010101010101" pitchFamily="2" charset="-122"/>
                <a:ea typeface="腾讯体" panose="02010600010101010101" pitchFamily="2" charset="-122"/>
              </a:rPr>
              <a:t>”                           </a:t>
            </a:r>
            <a:endParaRPr lang="en-US" altLang="zh-CN" sz="1600" dirty="0">
              <a:solidFill>
                <a:schemeClr val="tx1"/>
              </a:solidFill>
              <a:latin typeface="腾讯体" panose="02010600010101010101" pitchFamily="2" charset="-122"/>
              <a:ea typeface="腾讯体" panose="02010600010101010101" pitchFamily="2" charset="-122"/>
            </a:endParaRPr>
          </a:p>
          <a:p>
            <a:pPr algn="r">
              <a:lnSpc>
                <a:spcPct val="120000"/>
              </a:lnSpc>
            </a:pPr>
            <a:r>
              <a:rPr lang="en-US" altLang="zh-CN" sz="1600" b="1" dirty="0">
                <a:solidFill>
                  <a:schemeClr val="tx1"/>
                </a:solidFill>
                <a:latin typeface="腾讯体" panose="02010600010101010101" pitchFamily="2" charset="-122"/>
                <a:ea typeface="腾讯体" panose="02010600010101010101" pitchFamily="2" charset="-122"/>
              </a:rPr>
              <a:t>——</a:t>
            </a:r>
            <a:r>
              <a:rPr lang="zh-CN" altLang="en-US" sz="1600" b="1" dirty="0">
                <a:solidFill>
                  <a:schemeClr val="tx1"/>
                </a:solidFill>
                <a:latin typeface="腾讯体" panose="02010600010101010101" pitchFamily="2" charset="-122"/>
                <a:ea typeface="腾讯体" panose="02010600010101010101" pitchFamily="2" charset="-122"/>
              </a:rPr>
              <a:t>习近平总书记</a:t>
            </a:r>
            <a:endParaRPr lang="en-US" altLang="zh-CN" sz="1600" b="1" dirty="0">
              <a:solidFill>
                <a:schemeClr val="tx1"/>
              </a:solidFill>
              <a:latin typeface="腾讯体" panose="02010600010101010101" pitchFamily="2" charset="-122"/>
              <a:ea typeface="腾讯体" panose="02010600010101010101" pitchFamily="2" charset="-122"/>
            </a:endParaRPr>
          </a:p>
          <a:p>
            <a:pPr algn="just">
              <a:lnSpc>
                <a:spcPct val="120000"/>
              </a:lnSpc>
              <a:spcBef>
                <a:spcPts val="800"/>
              </a:spcBef>
            </a:pPr>
            <a:r>
              <a:rPr lang="zh-CN" altLang="en-US" sz="1600" dirty="0">
                <a:solidFill>
                  <a:schemeClr val="tx1"/>
                </a:solidFill>
                <a:latin typeface="腾讯体" panose="02010600010101010101" pitchFamily="2" charset="-122"/>
                <a:ea typeface="腾讯体" panose="02010600010101010101" pitchFamily="2" charset="-122"/>
              </a:rPr>
              <a:t>“突破燃气轮机多级轴流压气机气动及冷却设计，</a:t>
            </a:r>
            <a:r>
              <a:rPr lang="zh-CN" altLang="en-US" b="1" dirty="0">
                <a:solidFill>
                  <a:srgbClr val="FF0000"/>
                </a:solidFill>
                <a:latin typeface="腾讯体" panose="02010600010101010101" pitchFamily="2" charset="-122"/>
                <a:ea typeface="腾讯体" panose="02010600010101010101" pitchFamily="2" charset="-122"/>
              </a:rPr>
              <a:t>先进喷嘴设计</a:t>
            </a:r>
            <a:r>
              <a:rPr lang="zh-CN" altLang="en-US" sz="1600" dirty="0">
                <a:solidFill>
                  <a:schemeClr val="tx1"/>
                </a:solidFill>
                <a:latin typeface="腾讯体" panose="02010600010101010101" pitchFamily="2" charset="-122"/>
                <a:ea typeface="腾讯体" panose="02010600010101010101" pitchFamily="2" charset="-122"/>
              </a:rPr>
              <a:t>”</a:t>
            </a:r>
            <a:r>
              <a:rPr lang="zh-CN" altLang="en-US" dirty="0">
                <a:solidFill>
                  <a:schemeClr val="tx1"/>
                </a:solidFill>
                <a:latin typeface="腾讯体" panose="02010600010101010101" pitchFamily="2" charset="-122"/>
                <a:ea typeface="腾讯体" panose="02010600010101010101" pitchFamily="2" charset="-122"/>
              </a:rPr>
              <a:t>     </a:t>
            </a:r>
            <a:r>
              <a:rPr lang="en-US" altLang="zh-CN" sz="1600" b="1" dirty="0">
                <a:solidFill>
                  <a:schemeClr val="tx1"/>
                </a:solidFill>
                <a:latin typeface="腾讯体" panose="02010600010101010101" pitchFamily="2" charset="-122"/>
                <a:ea typeface="腾讯体" panose="02010600010101010101" pitchFamily="2" charset="-122"/>
              </a:rPr>
              <a:t>——《</a:t>
            </a:r>
            <a:r>
              <a:rPr lang="zh-CN" altLang="en-US" sz="1600" b="1" dirty="0">
                <a:solidFill>
                  <a:schemeClr val="tx1"/>
                </a:solidFill>
                <a:latin typeface="腾讯体" panose="02010600010101010101" pitchFamily="2" charset="-122"/>
                <a:ea typeface="腾讯体" panose="02010600010101010101" pitchFamily="2" charset="-122"/>
              </a:rPr>
              <a:t>依托能源工程推进燃气轮机创新发展的若干意见</a:t>
            </a:r>
            <a:r>
              <a:rPr lang="en-US" altLang="zh-CN" sz="1600" b="1" dirty="0">
                <a:solidFill>
                  <a:schemeClr val="tx1"/>
                </a:solidFill>
                <a:latin typeface="腾讯体" panose="02010600010101010101" pitchFamily="2" charset="-122"/>
                <a:ea typeface="腾讯体" panose="02010600010101010101" pitchFamily="2" charset="-122"/>
              </a:rPr>
              <a:t>》</a:t>
            </a:r>
            <a:r>
              <a:rPr lang="zh-CN" altLang="en-US" sz="1600" b="1" dirty="0">
                <a:solidFill>
                  <a:schemeClr val="tx1"/>
                </a:solidFill>
                <a:latin typeface="腾讯体" panose="02010600010101010101" pitchFamily="2" charset="-122"/>
                <a:ea typeface="腾讯体" panose="02010600010101010101" pitchFamily="2" charset="-122"/>
              </a:rPr>
              <a:t>文件</a:t>
            </a:r>
            <a:endParaRPr lang="zh-CN" altLang="en-US" sz="1600" b="1" dirty="0">
              <a:solidFill>
                <a:schemeClr val="tx1"/>
              </a:solidFill>
              <a:latin typeface="腾讯体" panose="02010600010101010101" pitchFamily="2" charset="-122"/>
              <a:ea typeface="腾讯体" panose="02010600010101010101" pitchFamily="2" charset="-122"/>
            </a:endParaRPr>
          </a:p>
        </p:txBody>
      </p:sp>
      <p:sp>
        <p:nvSpPr>
          <p:cNvPr id="34" name="文本框 33"/>
          <p:cNvSpPr txBox="1"/>
          <p:nvPr/>
        </p:nvSpPr>
        <p:spPr>
          <a:xfrm>
            <a:off x="281751" y="203229"/>
            <a:ext cx="9578263" cy="523220"/>
          </a:xfrm>
          <a:prstGeom prst="rect">
            <a:avLst/>
          </a:prstGeom>
          <a:noFill/>
        </p:spPr>
        <p:txBody>
          <a:bodyPr wrap="none" rtlCol="0">
            <a:spAutoFit/>
          </a:bodyPr>
          <a:lstStyle/>
          <a:p>
            <a:r>
              <a:rPr kumimoji="1" lang="zh-CN" altLang="en-US" sz="2800" b="1" dirty="0">
                <a:solidFill>
                  <a:schemeClr val="bg1">
                    <a:lumMod val="95000"/>
                  </a:schemeClr>
                </a:solidFill>
                <a:latin typeface="+mj-ea"/>
                <a:ea typeface="+mj-ea"/>
                <a:cs typeface="+mn-ea"/>
                <a:sym typeface="+mn-lt"/>
              </a:rPr>
              <a:t>行业需求</a:t>
            </a:r>
            <a:r>
              <a:rPr kumimoji="1" lang="en-US" altLang="zh-CN" sz="2800" b="1" dirty="0">
                <a:solidFill>
                  <a:schemeClr val="bg1">
                    <a:lumMod val="95000"/>
                  </a:schemeClr>
                </a:solidFill>
                <a:latin typeface="+mj-ea"/>
                <a:ea typeface="+mj-ea"/>
                <a:cs typeface="+mn-ea"/>
                <a:sym typeface="+mn-lt"/>
              </a:rPr>
              <a:t>——</a:t>
            </a:r>
            <a:r>
              <a:rPr kumimoji="1" lang="zh-CN" altLang="en-US" sz="2800" b="1" dirty="0">
                <a:solidFill>
                  <a:schemeClr val="bg1">
                    <a:lumMod val="95000"/>
                  </a:schemeClr>
                </a:solidFill>
                <a:latin typeface="+mj-ea"/>
                <a:ea typeface="+mj-ea"/>
                <a:cs typeface="+mn-ea"/>
                <a:sym typeface="+mn-lt"/>
              </a:rPr>
              <a:t>亟需</a:t>
            </a:r>
            <a:r>
              <a:rPr kumimoji="1" lang="zh-CN" altLang="en-US" sz="2800" b="1" dirty="0">
                <a:solidFill>
                  <a:schemeClr val="bg1"/>
                </a:solidFill>
                <a:latin typeface="+mj-ea"/>
                <a:ea typeface="+mj-ea"/>
                <a:cs typeface="+mn-ea"/>
                <a:sym typeface="+mn-lt"/>
              </a:rPr>
              <a:t>解决跨行业、跨领域的</a:t>
            </a:r>
            <a:r>
              <a:rPr kumimoji="1" lang="zh-CN" altLang="en-US" sz="2800" b="1" dirty="0">
                <a:latin typeface="+mj-ea"/>
                <a:ea typeface="+mj-ea"/>
                <a:cs typeface="+mn-ea"/>
                <a:sym typeface="+mn-lt"/>
              </a:rPr>
              <a:t>关键共性技术问题</a:t>
            </a:r>
            <a:endParaRPr kumimoji="1" lang="zh-CN" altLang="en-US" sz="2800" b="1" dirty="0">
              <a:latin typeface="+mj-ea"/>
              <a:ea typeface="+mj-ea"/>
              <a:cs typeface="+mn-ea"/>
              <a:sym typeface="+mn-lt"/>
            </a:endParaRPr>
          </a:p>
        </p:txBody>
      </p:sp>
      <p:grpSp>
        <p:nvGrpSpPr>
          <p:cNvPr id="23" name="组合 22"/>
          <p:cNvGrpSpPr/>
          <p:nvPr/>
        </p:nvGrpSpPr>
        <p:grpSpPr>
          <a:xfrm>
            <a:off x="373417" y="720056"/>
            <a:ext cx="3815080" cy="203830"/>
            <a:chOff x="6955790" y="1796414"/>
            <a:chExt cx="3815080" cy="203830"/>
          </a:xfrm>
        </p:grpSpPr>
        <p:sp>
          <p:nvSpPr>
            <p:cNvPr id="25" name="任意多边形: 形状 24"/>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 name="任意多边形: 形状 26"/>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 name="TextBox 3"/>
          <p:cNvSpPr txBox="1"/>
          <p:nvPr/>
        </p:nvSpPr>
        <p:spPr>
          <a:xfrm>
            <a:off x="420390" y="4696245"/>
            <a:ext cx="1642088" cy="1116000"/>
          </a:xfrm>
          <a:prstGeom prst="roundRect">
            <a:avLst/>
          </a:prstGeom>
          <a:solidFill>
            <a:schemeClr val="bg1">
              <a:alpha val="22000"/>
            </a:schemeClr>
          </a:solidFill>
          <a:ln w="19050">
            <a:solidFill>
              <a:srgbClr val="0070C0"/>
            </a:solidFill>
            <a:prstDash val="lgDash"/>
          </a:ln>
        </p:spPr>
        <p:txBody>
          <a:bodyPr wrap="none" rtlCol="0" anchor="ctr" anchorCtr="0">
            <a:spAutoFit/>
          </a:bodyPr>
          <a:lstStyle/>
          <a:p>
            <a:pPr algn="ctr">
              <a:lnSpc>
                <a:spcPct val="120000"/>
              </a:lnSpc>
            </a:pPr>
            <a:r>
              <a:rPr lang="zh-CN" altLang="en-US" sz="1600" b="1" dirty="0">
                <a:solidFill>
                  <a:srgbClr val="FFC000"/>
                </a:solidFill>
              </a:rPr>
              <a:t>美国</a:t>
            </a:r>
            <a:r>
              <a:rPr lang="en-US" altLang="zh-CN" sz="1600" b="1" dirty="0">
                <a:solidFill>
                  <a:schemeClr val="bg1"/>
                </a:solidFill>
              </a:rPr>
              <a:t>spray</a:t>
            </a:r>
            <a:r>
              <a:rPr lang="zh-CN" altLang="en-US" sz="1600" b="1" dirty="0">
                <a:solidFill>
                  <a:schemeClr val="bg1"/>
                </a:solidFill>
              </a:rPr>
              <a:t>公司</a:t>
            </a:r>
            <a:endParaRPr lang="en-US" altLang="zh-CN" sz="1600" b="1" dirty="0">
              <a:solidFill>
                <a:schemeClr val="bg1"/>
              </a:solidFill>
            </a:endParaRPr>
          </a:p>
          <a:p>
            <a:pPr algn="ctr">
              <a:lnSpc>
                <a:spcPct val="120000"/>
              </a:lnSpc>
            </a:pPr>
            <a:r>
              <a:rPr lang="zh-CN" altLang="en-US" sz="1600" b="1" dirty="0">
                <a:solidFill>
                  <a:schemeClr val="bg1"/>
                </a:solidFill>
              </a:rPr>
              <a:t>全球高端喷嘴</a:t>
            </a:r>
            <a:endParaRPr lang="en-US" altLang="zh-CN" sz="1600" b="1" dirty="0">
              <a:solidFill>
                <a:schemeClr val="bg1"/>
              </a:solidFill>
            </a:endParaRPr>
          </a:p>
          <a:p>
            <a:pPr algn="ctr">
              <a:lnSpc>
                <a:spcPct val="120000"/>
              </a:lnSpc>
            </a:pPr>
            <a:r>
              <a:rPr lang="zh-CN" altLang="en-US" sz="1600" b="1" dirty="0">
                <a:solidFill>
                  <a:schemeClr val="bg1"/>
                </a:solidFill>
              </a:rPr>
              <a:t>设备行业巨头</a:t>
            </a:r>
            <a:endParaRPr lang="en-US" altLang="zh-CN" sz="1600" b="1" dirty="0">
              <a:solidFill>
                <a:schemeClr val="bg1"/>
              </a:solidFill>
            </a:endParaRPr>
          </a:p>
        </p:txBody>
      </p:sp>
      <p:sp>
        <p:nvSpPr>
          <p:cNvPr id="394" name="TextBox 393"/>
          <p:cNvSpPr txBox="1"/>
          <p:nvPr/>
        </p:nvSpPr>
        <p:spPr>
          <a:xfrm>
            <a:off x="4782369" y="4696245"/>
            <a:ext cx="1511618" cy="1116000"/>
          </a:xfrm>
          <a:prstGeom prst="roundRect">
            <a:avLst/>
          </a:prstGeom>
          <a:solidFill>
            <a:schemeClr val="bg1">
              <a:alpha val="22000"/>
            </a:schemeClr>
          </a:solidFill>
          <a:ln w="19050">
            <a:solidFill>
              <a:srgbClr val="92D050"/>
            </a:solidFill>
            <a:prstDash val="lgDash"/>
          </a:ln>
        </p:spPr>
        <p:txBody>
          <a:bodyPr wrap="none" rtlCol="0" anchor="ctr" anchorCtr="0">
            <a:spAutoFit/>
          </a:bodyPr>
          <a:lstStyle/>
          <a:p>
            <a:pPr algn="ctr">
              <a:lnSpc>
                <a:spcPct val="120000"/>
              </a:lnSpc>
            </a:pPr>
            <a:r>
              <a:rPr lang="zh-CN" altLang="en-US" sz="1600" b="1" dirty="0">
                <a:solidFill>
                  <a:srgbClr val="FFC000"/>
                </a:solidFill>
              </a:rPr>
              <a:t>日本</a:t>
            </a:r>
            <a:r>
              <a:rPr lang="zh-CN" altLang="en-US" sz="1600" b="1" dirty="0">
                <a:solidFill>
                  <a:schemeClr val="bg1"/>
                </a:solidFill>
              </a:rPr>
              <a:t>池内公司</a:t>
            </a:r>
            <a:endParaRPr lang="en-US" altLang="zh-CN" sz="1600" b="1" dirty="0">
              <a:solidFill>
                <a:schemeClr val="bg1"/>
              </a:solidFill>
            </a:endParaRPr>
          </a:p>
          <a:p>
            <a:pPr algn="ctr">
              <a:lnSpc>
                <a:spcPct val="120000"/>
              </a:lnSpc>
            </a:pPr>
            <a:r>
              <a:rPr lang="zh-CN" altLang="en-US" sz="1600" b="1" dirty="0">
                <a:solidFill>
                  <a:schemeClr val="bg1"/>
                </a:solidFill>
              </a:rPr>
              <a:t>工业雾化领域</a:t>
            </a:r>
            <a:endParaRPr lang="en-US" altLang="zh-CN" sz="1600" b="1" dirty="0">
              <a:solidFill>
                <a:schemeClr val="bg1"/>
              </a:solidFill>
            </a:endParaRPr>
          </a:p>
          <a:p>
            <a:pPr algn="ctr">
              <a:lnSpc>
                <a:spcPct val="120000"/>
              </a:lnSpc>
            </a:pPr>
            <a:r>
              <a:rPr lang="zh-CN" altLang="en-US" sz="1600" b="1" dirty="0">
                <a:solidFill>
                  <a:schemeClr val="bg1"/>
                </a:solidFill>
              </a:rPr>
              <a:t>新兴崛起力量</a:t>
            </a:r>
            <a:endParaRPr lang="en-US" altLang="zh-CN" sz="1600" b="1" dirty="0">
              <a:solidFill>
                <a:schemeClr val="bg1"/>
              </a:solidFill>
            </a:endParaRPr>
          </a:p>
        </p:txBody>
      </p:sp>
      <p:sp>
        <p:nvSpPr>
          <p:cNvPr id="395" name="TextBox 394"/>
          <p:cNvSpPr txBox="1"/>
          <p:nvPr/>
        </p:nvSpPr>
        <p:spPr>
          <a:xfrm>
            <a:off x="2419999" y="4696245"/>
            <a:ext cx="1980000" cy="1116000"/>
          </a:xfrm>
          <a:prstGeom prst="roundRect">
            <a:avLst/>
          </a:prstGeom>
          <a:solidFill>
            <a:schemeClr val="bg1">
              <a:alpha val="22000"/>
            </a:schemeClr>
          </a:solidFill>
          <a:ln w="19050">
            <a:solidFill>
              <a:srgbClr val="FF0000"/>
            </a:solidFill>
            <a:prstDash val="lgDash"/>
          </a:ln>
        </p:spPr>
        <p:txBody>
          <a:bodyPr wrap="square" rtlCol="0" anchor="ctr" anchorCtr="0">
            <a:spAutoFit/>
          </a:bodyPr>
          <a:lstStyle/>
          <a:p>
            <a:pPr algn="ctr">
              <a:lnSpc>
                <a:spcPct val="120000"/>
              </a:lnSpc>
            </a:pPr>
            <a:r>
              <a:rPr lang="zh-CN" altLang="en-US" sz="1600" b="1" dirty="0">
                <a:solidFill>
                  <a:srgbClr val="FFC000"/>
                </a:solidFill>
              </a:rPr>
              <a:t>英国</a:t>
            </a:r>
            <a:r>
              <a:rPr lang="en-US" altLang="zh-CN" sz="1600" b="1" dirty="0">
                <a:solidFill>
                  <a:schemeClr val="bg1"/>
                </a:solidFill>
              </a:rPr>
              <a:t>Delavan</a:t>
            </a:r>
            <a:r>
              <a:rPr lang="zh-CN" altLang="en-US" sz="1600" b="1" dirty="0">
                <a:solidFill>
                  <a:schemeClr val="bg1"/>
                </a:solidFill>
              </a:rPr>
              <a:t>公司</a:t>
            </a:r>
            <a:endParaRPr lang="en-US" altLang="zh-CN" sz="1600" b="1" dirty="0">
              <a:solidFill>
                <a:schemeClr val="bg1"/>
              </a:solidFill>
            </a:endParaRPr>
          </a:p>
          <a:p>
            <a:pPr algn="ctr">
              <a:lnSpc>
                <a:spcPct val="120000"/>
              </a:lnSpc>
            </a:pPr>
            <a:r>
              <a:rPr lang="zh-CN" altLang="en-US" sz="1600" b="1" dirty="0">
                <a:solidFill>
                  <a:schemeClr val="bg1"/>
                </a:solidFill>
              </a:rPr>
              <a:t>成立于</a:t>
            </a:r>
            <a:r>
              <a:rPr lang="en-US" altLang="zh-CN" sz="1600" b="1" dirty="0">
                <a:solidFill>
                  <a:schemeClr val="bg1"/>
                </a:solidFill>
              </a:rPr>
              <a:t>1935</a:t>
            </a:r>
            <a:r>
              <a:rPr lang="zh-CN" altLang="en-US" sz="1600" b="1" dirty="0">
                <a:solidFill>
                  <a:schemeClr val="bg1"/>
                </a:solidFill>
              </a:rPr>
              <a:t>年</a:t>
            </a:r>
            <a:endParaRPr lang="en-US" altLang="zh-CN" sz="1600" b="1" dirty="0">
              <a:solidFill>
                <a:schemeClr val="bg1"/>
              </a:solidFill>
            </a:endParaRPr>
          </a:p>
          <a:p>
            <a:pPr algn="ctr">
              <a:lnSpc>
                <a:spcPct val="120000"/>
              </a:lnSpc>
            </a:pPr>
            <a:r>
              <a:rPr lang="zh-CN" altLang="en-US" sz="1600" b="1" dirty="0">
                <a:solidFill>
                  <a:schemeClr val="bg1"/>
                </a:solidFill>
              </a:rPr>
              <a:t>雾化行业驰名品牌</a:t>
            </a:r>
            <a:endParaRPr lang="en-US" altLang="zh-CN" sz="1600" b="1" dirty="0">
              <a:solidFill>
                <a:schemeClr val="bg1"/>
              </a:solidFill>
            </a:endParaRPr>
          </a:p>
        </p:txBody>
      </p:sp>
      <p:cxnSp>
        <p:nvCxnSpPr>
          <p:cNvPr id="8" name="直接连接符 7"/>
          <p:cNvCxnSpPr/>
          <p:nvPr/>
        </p:nvCxnSpPr>
        <p:spPr>
          <a:xfrm flipV="1">
            <a:off x="804780" y="3243061"/>
            <a:ext cx="0" cy="14345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804780" y="2840097"/>
            <a:ext cx="418734" cy="4023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934513" y="3314930"/>
            <a:ext cx="0" cy="137505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5650686" y="3004963"/>
            <a:ext cx="283828" cy="31141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605" name="组合 604"/>
          <p:cNvGrpSpPr>
            <a:grpSpLocks noChangeAspect="1"/>
          </p:cNvGrpSpPr>
          <p:nvPr/>
        </p:nvGrpSpPr>
        <p:grpSpPr>
          <a:xfrm>
            <a:off x="380542" y="1221746"/>
            <a:ext cx="5976000" cy="3276774"/>
            <a:chOff x="574040" y="1667511"/>
            <a:chExt cx="9776267" cy="4279899"/>
          </a:xfrm>
          <a:solidFill>
            <a:schemeClr val="bg1">
              <a:lumMod val="50000"/>
            </a:schemeClr>
          </a:solidFill>
        </p:grpSpPr>
        <p:grpSp>
          <p:nvGrpSpPr>
            <p:cNvPr id="606" name="组合 7"/>
            <p:cNvGrpSpPr/>
            <p:nvPr/>
          </p:nvGrpSpPr>
          <p:grpSpPr>
            <a:xfrm>
              <a:off x="574040" y="1667511"/>
              <a:ext cx="9776267" cy="4279899"/>
              <a:chOff x="493" y="1893"/>
              <a:chExt cx="14615" cy="7196"/>
            </a:xfrm>
            <a:grpFill/>
          </p:grpSpPr>
          <p:sp>
            <p:nvSpPr>
              <p:cNvPr id="608" name="Freeform 4"/>
              <p:cNvSpPr/>
              <p:nvPr/>
            </p:nvSpPr>
            <p:spPr bwMode="auto">
              <a:xfrm>
                <a:off x="7836" y="7242"/>
                <a:ext cx="517" cy="512"/>
              </a:xfrm>
              <a:custGeom>
                <a:avLst/>
                <a:gdLst/>
                <a:ahLst/>
                <a:cxnLst>
                  <a:cxn ang="0">
                    <a:pos x="53" y="137"/>
                  </a:cxn>
                  <a:cxn ang="0">
                    <a:pos x="60" y="133"/>
                  </a:cxn>
                  <a:cxn ang="0">
                    <a:pos x="66" y="141"/>
                  </a:cxn>
                  <a:cxn ang="0">
                    <a:pos x="80" y="141"/>
                  </a:cxn>
                  <a:cxn ang="0">
                    <a:pos x="87" y="134"/>
                  </a:cxn>
                  <a:cxn ang="0">
                    <a:pos x="87" y="59"/>
                  </a:cxn>
                  <a:cxn ang="0">
                    <a:pos x="99" y="55"/>
                  </a:cxn>
                  <a:cxn ang="0">
                    <a:pos x="99" y="16"/>
                  </a:cxn>
                  <a:cxn ang="0">
                    <a:pos x="109" y="15"/>
                  </a:cxn>
                  <a:cxn ang="0">
                    <a:pos x="122" y="11"/>
                  </a:cxn>
                  <a:cxn ang="0">
                    <a:pos x="128" y="16"/>
                  </a:cxn>
                  <a:cxn ang="0">
                    <a:pos x="136" y="11"/>
                  </a:cxn>
                  <a:cxn ang="0">
                    <a:pos x="144" y="9"/>
                  </a:cxn>
                  <a:cxn ang="0">
                    <a:pos x="143" y="6"/>
                  </a:cxn>
                  <a:cxn ang="0">
                    <a:pos x="119" y="8"/>
                  </a:cxn>
                  <a:cxn ang="0">
                    <a:pos x="102" y="9"/>
                  </a:cxn>
                  <a:cxn ang="0">
                    <a:pos x="77" y="9"/>
                  </a:cxn>
                  <a:cxn ang="0">
                    <a:pos x="73" y="5"/>
                  </a:cxn>
                  <a:cxn ang="0">
                    <a:pos x="34" y="5"/>
                  </a:cxn>
                  <a:cxn ang="0">
                    <a:pos x="24" y="3"/>
                  </a:cxn>
                  <a:cxn ang="0">
                    <a:pos x="13" y="2"/>
                  </a:cxn>
                  <a:cxn ang="0">
                    <a:pos x="8" y="0"/>
                  </a:cxn>
                  <a:cxn ang="0">
                    <a:pos x="4" y="3"/>
                  </a:cxn>
                  <a:cxn ang="0">
                    <a:pos x="1" y="3"/>
                  </a:cxn>
                  <a:cxn ang="0">
                    <a:pos x="7" y="18"/>
                  </a:cxn>
                  <a:cxn ang="0">
                    <a:pos x="18" y="41"/>
                  </a:cxn>
                  <a:cxn ang="0">
                    <a:pos x="29" y="65"/>
                  </a:cxn>
                  <a:cxn ang="0">
                    <a:pos x="30" y="84"/>
                  </a:cxn>
                  <a:cxn ang="0">
                    <a:pos x="34" y="101"/>
                  </a:cxn>
                  <a:cxn ang="0">
                    <a:pos x="42" y="129"/>
                  </a:cxn>
                  <a:cxn ang="0">
                    <a:pos x="49" y="138"/>
                  </a:cxn>
                  <a:cxn ang="0">
                    <a:pos x="53" y="137"/>
                  </a:cxn>
                </a:cxnLst>
                <a:rect l="0" t="0" r="r" b="b"/>
                <a:pathLst>
                  <a:path w="144" h="143">
                    <a:moveTo>
                      <a:pt x="53" y="137"/>
                    </a:moveTo>
                    <a:cubicBezTo>
                      <a:pt x="53" y="134"/>
                      <a:pt x="57" y="130"/>
                      <a:pt x="60" y="133"/>
                    </a:cubicBezTo>
                    <a:cubicBezTo>
                      <a:pt x="62" y="137"/>
                      <a:pt x="61" y="141"/>
                      <a:pt x="66" y="141"/>
                    </a:cubicBezTo>
                    <a:cubicBezTo>
                      <a:pt x="70" y="141"/>
                      <a:pt x="79" y="143"/>
                      <a:pt x="80" y="141"/>
                    </a:cubicBezTo>
                    <a:cubicBezTo>
                      <a:pt x="81" y="139"/>
                      <a:pt x="87" y="137"/>
                      <a:pt x="87" y="134"/>
                    </a:cubicBezTo>
                    <a:cubicBezTo>
                      <a:pt x="87" y="130"/>
                      <a:pt x="87" y="62"/>
                      <a:pt x="87" y="59"/>
                    </a:cubicBezTo>
                    <a:cubicBezTo>
                      <a:pt x="87" y="57"/>
                      <a:pt x="99" y="59"/>
                      <a:pt x="99" y="55"/>
                    </a:cubicBezTo>
                    <a:cubicBezTo>
                      <a:pt x="99" y="51"/>
                      <a:pt x="99" y="16"/>
                      <a:pt x="99" y="16"/>
                    </a:cubicBezTo>
                    <a:cubicBezTo>
                      <a:pt x="99" y="16"/>
                      <a:pt x="107" y="16"/>
                      <a:pt x="109" y="15"/>
                    </a:cubicBezTo>
                    <a:cubicBezTo>
                      <a:pt x="112" y="14"/>
                      <a:pt x="120" y="10"/>
                      <a:pt x="122" y="11"/>
                    </a:cubicBezTo>
                    <a:cubicBezTo>
                      <a:pt x="124" y="13"/>
                      <a:pt x="127" y="17"/>
                      <a:pt x="128" y="16"/>
                    </a:cubicBezTo>
                    <a:cubicBezTo>
                      <a:pt x="129" y="14"/>
                      <a:pt x="133" y="11"/>
                      <a:pt x="136" y="11"/>
                    </a:cubicBezTo>
                    <a:cubicBezTo>
                      <a:pt x="138" y="11"/>
                      <a:pt x="141" y="10"/>
                      <a:pt x="144" y="9"/>
                    </a:cubicBezTo>
                    <a:cubicBezTo>
                      <a:pt x="143" y="8"/>
                      <a:pt x="143" y="7"/>
                      <a:pt x="143" y="6"/>
                    </a:cubicBezTo>
                    <a:cubicBezTo>
                      <a:pt x="143" y="4"/>
                      <a:pt x="122" y="7"/>
                      <a:pt x="119" y="8"/>
                    </a:cubicBezTo>
                    <a:cubicBezTo>
                      <a:pt x="116" y="9"/>
                      <a:pt x="105" y="11"/>
                      <a:pt x="102" y="9"/>
                    </a:cubicBezTo>
                    <a:cubicBezTo>
                      <a:pt x="98" y="8"/>
                      <a:pt x="77" y="9"/>
                      <a:pt x="77" y="9"/>
                    </a:cubicBezTo>
                    <a:cubicBezTo>
                      <a:pt x="73" y="5"/>
                      <a:pt x="73" y="5"/>
                      <a:pt x="73" y="5"/>
                    </a:cubicBezTo>
                    <a:cubicBezTo>
                      <a:pt x="73" y="5"/>
                      <a:pt x="38" y="5"/>
                      <a:pt x="34" y="5"/>
                    </a:cubicBezTo>
                    <a:cubicBezTo>
                      <a:pt x="30" y="5"/>
                      <a:pt x="27" y="5"/>
                      <a:pt x="24" y="3"/>
                    </a:cubicBezTo>
                    <a:cubicBezTo>
                      <a:pt x="20" y="0"/>
                      <a:pt x="17" y="0"/>
                      <a:pt x="13" y="2"/>
                    </a:cubicBezTo>
                    <a:cubicBezTo>
                      <a:pt x="9" y="4"/>
                      <a:pt x="11" y="0"/>
                      <a:pt x="8" y="0"/>
                    </a:cubicBezTo>
                    <a:cubicBezTo>
                      <a:pt x="5" y="0"/>
                      <a:pt x="4" y="3"/>
                      <a:pt x="4" y="3"/>
                    </a:cubicBezTo>
                    <a:cubicBezTo>
                      <a:pt x="1" y="3"/>
                      <a:pt x="1" y="3"/>
                      <a:pt x="1" y="3"/>
                    </a:cubicBezTo>
                    <a:cubicBezTo>
                      <a:pt x="0" y="7"/>
                      <a:pt x="3" y="13"/>
                      <a:pt x="7" y="18"/>
                    </a:cubicBezTo>
                    <a:cubicBezTo>
                      <a:pt x="11" y="23"/>
                      <a:pt x="15" y="33"/>
                      <a:pt x="18" y="41"/>
                    </a:cubicBezTo>
                    <a:cubicBezTo>
                      <a:pt x="20" y="49"/>
                      <a:pt x="28" y="59"/>
                      <a:pt x="29" y="65"/>
                    </a:cubicBezTo>
                    <a:cubicBezTo>
                      <a:pt x="31" y="71"/>
                      <a:pt x="28" y="80"/>
                      <a:pt x="30" y="84"/>
                    </a:cubicBezTo>
                    <a:cubicBezTo>
                      <a:pt x="32" y="88"/>
                      <a:pt x="33" y="95"/>
                      <a:pt x="34" y="101"/>
                    </a:cubicBezTo>
                    <a:cubicBezTo>
                      <a:pt x="35" y="108"/>
                      <a:pt x="35" y="123"/>
                      <a:pt x="42" y="129"/>
                    </a:cubicBezTo>
                    <a:cubicBezTo>
                      <a:pt x="44" y="131"/>
                      <a:pt x="46" y="134"/>
                      <a:pt x="49" y="138"/>
                    </a:cubicBezTo>
                    <a:cubicBezTo>
                      <a:pt x="51" y="138"/>
                      <a:pt x="53" y="138"/>
                      <a:pt x="53" y="13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9" name="Freeform 5"/>
              <p:cNvSpPr/>
              <p:nvPr/>
            </p:nvSpPr>
            <p:spPr bwMode="auto">
              <a:xfrm>
                <a:off x="8353" y="7182"/>
                <a:ext cx="323" cy="280"/>
              </a:xfrm>
              <a:custGeom>
                <a:avLst/>
                <a:gdLst/>
                <a:ahLst/>
                <a:cxnLst>
                  <a:cxn ang="0">
                    <a:pos x="59" y="4"/>
                  </a:cxn>
                  <a:cxn ang="0">
                    <a:pos x="58" y="0"/>
                  </a:cxn>
                  <a:cxn ang="0">
                    <a:pos x="48" y="0"/>
                  </a:cxn>
                  <a:cxn ang="0">
                    <a:pos x="42" y="6"/>
                  </a:cxn>
                  <a:cxn ang="0">
                    <a:pos x="31" y="14"/>
                  </a:cxn>
                  <a:cxn ang="0">
                    <a:pos x="20" y="27"/>
                  </a:cxn>
                  <a:cxn ang="0">
                    <a:pos x="5" y="24"/>
                  </a:cxn>
                  <a:cxn ang="0">
                    <a:pos x="0" y="25"/>
                  </a:cxn>
                  <a:cxn ang="0">
                    <a:pos x="6" y="31"/>
                  </a:cxn>
                  <a:cxn ang="0">
                    <a:pos x="12" y="45"/>
                  </a:cxn>
                  <a:cxn ang="0">
                    <a:pos x="23" y="53"/>
                  </a:cxn>
                  <a:cxn ang="0">
                    <a:pos x="28" y="61"/>
                  </a:cxn>
                  <a:cxn ang="0">
                    <a:pos x="36" y="69"/>
                  </a:cxn>
                  <a:cxn ang="0">
                    <a:pos x="44" y="74"/>
                  </a:cxn>
                  <a:cxn ang="0">
                    <a:pos x="55" y="76"/>
                  </a:cxn>
                  <a:cxn ang="0">
                    <a:pos x="67" y="78"/>
                  </a:cxn>
                  <a:cxn ang="0">
                    <a:pos x="79" y="67"/>
                  </a:cxn>
                  <a:cxn ang="0">
                    <a:pos x="82" y="56"/>
                  </a:cxn>
                  <a:cxn ang="0">
                    <a:pos x="88" y="48"/>
                  </a:cxn>
                  <a:cxn ang="0">
                    <a:pos x="84" y="39"/>
                  </a:cxn>
                  <a:cxn ang="0">
                    <a:pos x="87" y="29"/>
                  </a:cxn>
                  <a:cxn ang="0">
                    <a:pos x="87" y="12"/>
                  </a:cxn>
                  <a:cxn ang="0">
                    <a:pos x="74" y="7"/>
                  </a:cxn>
                  <a:cxn ang="0">
                    <a:pos x="59" y="4"/>
                  </a:cxn>
                </a:cxnLst>
                <a:rect l="0" t="0" r="r" b="b"/>
                <a:pathLst>
                  <a:path w="90" h="78">
                    <a:moveTo>
                      <a:pt x="59" y="4"/>
                    </a:moveTo>
                    <a:cubicBezTo>
                      <a:pt x="58" y="0"/>
                      <a:pt x="58" y="0"/>
                      <a:pt x="58" y="0"/>
                    </a:cubicBezTo>
                    <a:cubicBezTo>
                      <a:pt x="48" y="0"/>
                      <a:pt x="48" y="0"/>
                      <a:pt x="48" y="0"/>
                    </a:cubicBezTo>
                    <a:cubicBezTo>
                      <a:pt x="42" y="2"/>
                      <a:pt x="42" y="4"/>
                      <a:pt x="42" y="6"/>
                    </a:cubicBezTo>
                    <a:cubicBezTo>
                      <a:pt x="42" y="8"/>
                      <a:pt x="36" y="13"/>
                      <a:pt x="31" y="14"/>
                    </a:cubicBezTo>
                    <a:cubicBezTo>
                      <a:pt x="27" y="15"/>
                      <a:pt x="22" y="25"/>
                      <a:pt x="20" y="27"/>
                    </a:cubicBezTo>
                    <a:cubicBezTo>
                      <a:pt x="17" y="28"/>
                      <a:pt x="8" y="25"/>
                      <a:pt x="5" y="24"/>
                    </a:cubicBezTo>
                    <a:cubicBezTo>
                      <a:pt x="4" y="24"/>
                      <a:pt x="2" y="25"/>
                      <a:pt x="0" y="25"/>
                    </a:cubicBezTo>
                    <a:cubicBezTo>
                      <a:pt x="1" y="28"/>
                      <a:pt x="5" y="31"/>
                      <a:pt x="6" y="31"/>
                    </a:cubicBezTo>
                    <a:cubicBezTo>
                      <a:pt x="8" y="31"/>
                      <a:pt x="8" y="43"/>
                      <a:pt x="12" y="45"/>
                    </a:cubicBezTo>
                    <a:cubicBezTo>
                      <a:pt x="16" y="47"/>
                      <a:pt x="23" y="51"/>
                      <a:pt x="23" y="53"/>
                    </a:cubicBezTo>
                    <a:cubicBezTo>
                      <a:pt x="23" y="55"/>
                      <a:pt x="28" y="58"/>
                      <a:pt x="28" y="61"/>
                    </a:cubicBezTo>
                    <a:cubicBezTo>
                      <a:pt x="28" y="65"/>
                      <a:pt x="32" y="69"/>
                      <a:pt x="36" y="69"/>
                    </a:cubicBezTo>
                    <a:cubicBezTo>
                      <a:pt x="43" y="69"/>
                      <a:pt x="44" y="72"/>
                      <a:pt x="44" y="74"/>
                    </a:cubicBezTo>
                    <a:cubicBezTo>
                      <a:pt x="44" y="76"/>
                      <a:pt x="53" y="74"/>
                      <a:pt x="55" y="76"/>
                    </a:cubicBezTo>
                    <a:cubicBezTo>
                      <a:pt x="56" y="78"/>
                      <a:pt x="65" y="77"/>
                      <a:pt x="67" y="78"/>
                    </a:cubicBezTo>
                    <a:cubicBezTo>
                      <a:pt x="71" y="75"/>
                      <a:pt x="77" y="70"/>
                      <a:pt x="79" y="67"/>
                    </a:cubicBezTo>
                    <a:cubicBezTo>
                      <a:pt x="82" y="63"/>
                      <a:pt x="79" y="58"/>
                      <a:pt x="82" y="56"/>
                    </a:cubicBezTo>
                    <a:cubicBezTo>
                      <a:pt x="84" y="55"/>
                      <a:pt x="90" y="48"/>
                      <a:pt x="88" y="48"/>
                    </a:cubicBezTo>
                    <a:cubicBezTo>
                      <a:pt x="86" y="47"/>
                      <a:pt x="87" y="42"/>
                      <a:pt x="84" y="39"/>
                    </a:cubicBezTo>
                    <a:cubicBezTo>
                      <a:pt x="81" y="36"/>
                      <a:pt x="88" y="35"/>
                      <a:pt x="87" y="29"/>
                    </a:cubicBezTo>
                    <a:cubicBezTo>
                      <a:pt x="87" y="24"/>
                      <a:pt x="88" y="13"/>
                      <a:pt x="87" y="12"/>
                    </a:cubicBezTo>
                    <a:cubicBezTo>
                      <a:pt x="85" y="11"/>
                      <a:pt x="78" y="10"/>
                      <a:pt x="74" y="7"/>
                    </a:cubicBezTo>
                    <a:cubicBezTo>
                      <a:pt x="69" y="4"/>
                      <a:pt x="59" y="4"/>
                      <a:pt x="59" y="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0" name="Freeform 6"/>
              <p:cNvSpPr/>
              <p:nvPr/>
            </p:nvSpPr>
            <p:spPr bwMode="auto">
              <a:xfrm>
                <a:off x="8148" y="7274"/>
                <a:ext cx="365" cy="390"/>
              </a:xfrm>
              <a:custGeom>
                <a:avLst/>
                <a:gdLst/>
                <a:ahLst/>
                <a:cxnLst>
                  <a:cxn ang="0">
                    <a:pos x="93" y="44"/>
                  </a:cxn>
                  <a:cxn ang="0">
                    <a:pos x="85" y="36"/>
                  </a:cxn>
                  <a:cxn ang="0">
                    <a:pos x="80" y="28"/>
                  </a:cxn>
                  <a:cxn ang="0">
                    <a:pos x="69" y="20"/>
                  </a:cxn>
                  <a:cxn ang="0">
                    <a:pos x="63" y="6"/>
                  </a:cxn>
                  <a:cxn ang="0">
                    <a:pos x="57" y="0"/>
                  </a:cxn>
                  <a:cxn ang="0">
                    <a:pos x="49" y="2"/>
                  </a:cxn>
                  <a:cxn ang="0">
                    <a:pos x="41" y="7"/>
                  </a:cxn>
                  <a:cxn ang="0">
                    <a:pos x="35" y="2"/>
                  </a:cxn>
                  <a:cxn ang="0">
                    <a:pos x="22" y="6"/>
                  </a:cxn>
                  <a:cxn ang="0">
                    <a:pos x="12" y="7"/>
                  </a:cxn>
                  <a:cxn ang="0">
                    <a:pos x="12" y="46"/>
                  </a:cxn>
                  <a:cxn ang="0">
                    <a:pos x="0" y="50"/>
                  </a:cxn>
                  <a:cxn ang="0">
                    <a:pos x="0" y="83"/>
                  </a:cxn>
                  <a:cxn ang="0">
                    <a:pos x="6" y="87"/>
                  </a:cxn>
                  <a:cxn ang="0">
                    <a:pos x="9" y="100"/>
                  </a:cxn>
                  <a:cxn ang="0">
                    <a:pos x="7" y="102"/>
                  </a:cxn>
                  <a:cxn ang="0">
                    <a:pos x="9" y="107"/>
                  </a:cxn>
                  <a:cxn ang="0">
                    <a:pos x="20" y="107"/>
                  </a:cxn>
                  <a:cxn ang="0">
                    <a:pos x="31" y="95"/>
                  </a:cxn>
                  <a:cxn ang="0">
                    <a:pos x="38" y="89"/>
                  </a:cxn>
                  <a:cxn ang="0">
                    <a:pos x="52" y="93"/>
                  </a:cxn>
                  <a:cxn ang="0">
                    <a:pos x="62" y="88"/>
                  </a:cxn>
                  <a:cxn ang="0">
                    <a:pos x="67" y="80"/>
                  </a:cxn>
                  <a:cxn ang="0">
                    <a:pos x="76" y="73"/>
                  </a:cxn>
                  <a:cxn ang="0">
                    <a:pos x="81" y="65"/>
                  </a:cxn>
                  <a:cxn ang="0">
                    <a:pos x="90" y="59"/>
                  </a:cxn>
                  <a:cxn ang="0">
                    <a:pos x="97" y="55"/>
                  </a:cxn>
                  <a:cxn ang="0">
                    <a:pos x="101" y="49"/>
                  </a:cxn>
                  <a:cxn ang="0">
                    <a:pos x="101" y="49"/>
                  </a:cxn>
                  <a:cxn ang="0">
                    <a:pos x="93" y="44"/>
                  </a:cxn>
                </a:cxnLst>
                <a:rect l="0" t="0" r="r" b="b"/>
                <a:pathLst>
                  <a:path w="101" h="109">
                    <a:moveTo>
                      <a:pt x="93" y="44"/>
                    </a:moveTo>
                    <a:cubicBezTo>
                      <a:pt x="89" y="44"/>
                      <a:pt x="85" y="40"/>
                      <a:pt x="85" y="36"/>
                    </a:cubicBezTo>
                    <a:cubicBezTo>
                      <a:pt x="85" y="33"/>
                      <a:pt x="80" y="30"/>
                      <a:pt x="80" y="28"/>
                    </a:cubicBezTo>
                    <a:cubicBezTo>
                      <a:pt x="80" y="26"/>
                      <a:pt x="73" y="22"/>
                      <a:pt x="69" y="20"/>
                    </a:cubicBezTo>
                    <a:cubicBezTo>
                      <a:pt x="65" y="18"/>
                      <a:pt x="65" y="6"/>
                      <a:pt x="63" y="6"/>
                    </a:cubicBezTo>
                    <a:cubicBezTo>
                      <a:pt x="62" y="6"/>
                      <a:pt x="58" y="3"/>
                      <a:pt x="57" y="0"/>
                    </a:cubicBezTo>
                    <a:cubicBezTo>
                      <a:pt x="54" y="1"/>
                      <a:pt x="51" y="2"/>
                      <a:pt x="49" y="2"/>
                    </a:cubicBezTo>
                    <a:cubicBezTo>
                      <a:pt x="46" y="2"/>
                      <a:pt x="42" y="5"/>
                      <a:pt x="41" y="7"/>
                    </a:cubicBezTo>
                    <a:cubicBezTo>
                      <a:pt x="40" y="8"/>
                      <a:pt x="37" y="4"/>
                      <a:pt x="35" y="2"/>
                    </a:cubicBezTo>
                    <a:cubicBezTo>
                      <a:pt x="33" y="1"/>
                      <a:pt x="25" y="5"/>
                      <a:pt x="22" y="6"/>
                    </a:cubicBezTo>
                    <a:cubicBezTo>
                      <a:pt x="20" y="7"/>
                      <a:pt x="12" y="7"/>
                      <a:pt x="12" y="7"/>
                    </a:cubicBezTo>
                    <a:cubicBezTo>
                      <a:pt x="12" y="7"/>
                      <a:pt x="12" y="42"/>
                      <a:pt x="12" y="46"/>
                    </a:cubicBezTo>
                    <a:cubicBezTo>
                      <a:pt x="12" y="50"/>
                      <a:pt x="0" y="48"/>
                      <a:pt x="0" y="50"/>
                    </a:cubicBezTo>
                    <a:cubicBezTo>
                      <a:pt x="0" y="51"/>
                      <a:pt x="0" y="67"/>
                      <a:pt x="0" y="83"/>
                    </a:cubicBezTo>
                    <a:cubicBezTo>
                      <a:pt x="3" y="84"/>
                      <a:pt x="5" y="85"/>
                      <a:pt x="6" y="87"/>
                    </a:cubicBezTo>
                    <a:cubicBezTo>
                      <a:pt x="7" y="90"/>
                      <a:pt x="10" y="98"/>
                      <a:pt x="9" y="100"/>
                    </a:cubicBezTo>
                    <a:cubicBezTo>
                      <a:pt x="9" y="102"/>
                      <a:pt x="7" y="100"/>
                      <a:pt x="7" y="102"/>
                    </a:cubicBezTo>
                    <a:cubicBezTo>
                      <a:pt x="7" y="104"/>
                      <a:pt x="6" y="107"/>
                      <a:pt x="9" y="107"/>
                    </a:cubicBezTo>
                    <a:cubicBezTo>
                      <a:pt x="12" y="107"/>
                      <a:pt x="18" y="109"/>
                      <a:pt x="20" y="107"/>
                    </a:cubicBezTo>
                    <a:cubicBezTo>
                      <a:pt x="23" y="104"/>
                      <a:pt x="30" y="98"/>
                      <a:pt x="31" y="95"/>
                    </a:cubicBezTo>
                    <a:cubicBezTo>
                      <a:pt x="31" y="92"/>
                      <a:pt x="33" y="85"/>
                      <a:pt x="38" y="89"/>
                    </a:cubicBezTo>
                    <a:cubicBezTo>
                      <a:pt x="44" y="93"/>
                      <a:pt x="44" y="93"/>
                      <a:pt x="52" y="93"/>
                    </a:cubicBezTo>
                    <a:cubicBezTo>
                      <a:pt x="59" y="93"/>
                      <a:pt x="61" y="93"/>
                      <a:pt x="62" y="88"/>
                    </a:cubicBezTo>
                    <a:cubicBezTo>
                      <a:pt x="64" y="84"/>
                      <a:pt x="62" y="80"/>
                      <a:pt x="67" y="80"/>
                    </a:cubicBezTo>
                    <a:cubicBezTo>
                      <a:pt x="71" y="80"/>
                      <a:pt x="76" y="76"/>
                      <a:pt x="76" y="73"/>
                    </a:cubicBezTo>
                    <a:cubicBezTo>
                      <a:pt x="76" y="70"/>
                      <a:pt x="78" y="65"/>
                      <a:pt x="81" y="65"/>
                    </a:cubicBezTo>
                    <a:cubicBezTo>
                      <a:pt x="84" y="65"/>
                      <a:pt x="89" y="62"/>
                      <a:pt x="90" y="59"/>
                    </a:cubicBezTo>
                    <a:cubicBezTo>
                      <a:pt x="91" y="55"/>
                      <a:pt x="95" y="57"/>
                      <a:pt x="97" y="55"/>
                    </a:cubicBezTo>
                    <a:cubicBezTo>
                      <a:pt x="98" y="54"/>
                      <a:pt x="99" y="51"/>
                      <a:pt x="101" y="49"/>
                    </a:cubicBezTo>
                    <a:cubicBezTo>
                      <a:pt x="101" y="49"/>
                      <a:pt x="101" y="49"/>
                      <a:pt x="101" y="49"/>
                    </a:cubicBezTo>
                    <a:cubicBezTo>
                      <a:pt x="101" y="47"/>
                      <a:pt x="100" y="44"/>
                      <a:pt x="93" y="4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1" name="Freeform 7"/>
              <p:cNvSpPr/>
              <p:nvPr/>
            </p:nvSpPr>
            <p:spPr bwMode="auto">
              <a:xfrm>
                <a:off x="8576" y="7612"/>
                <a:ext cx="57" cy="70"/>
              </a:xfrm>
              <a:custGeom>
                <a:avLst/>
                <a:gdLst/>
                <a:ahLst/>
                <a:cxnLst>
                  <a:cxn ang="0">
                    <a:pos x="7" y="0"/>
                  </a:cxn>
                  <a:cxn ang="0">
                    <a:pos x="0" y="8"/>
                  </a:cxn>
                  <a:cxn ang="0">
                    <a:pos x="7" y="19"/>
                  </a:cxn>
                  <a:cxn ang="0">
                    <a:pos x="13" y="16"/>
                  </a:cxn>
                  <a:cxn ang="0">
                    <a:pos x="15" y="13"/>
                  </a:cxn>
                  <a:cxn ang="0">
                    <a:pos x="14" y="3"/>
                  </a:cxn>
                  <a:cxn ang="0">
                    <a:pos x="7" y="0"/>
                  </a:cxn>
                </a:cxnLst>
                <a:rect l="0" t="0" r="r" b="b"/>
                <a:pathLst>
                  <a:path w="15" h="19">
                    <a:moveTo>
                      <a:pt x="7" y="0"/>
                    </a:moveTo>
                    <a:cubicBezTo>
                      <a:pt x="5" y="0"/>
                      <a:pt x="0" y="7"/>
                      <a:pt x="0" y="8"/>
                    </a:cubicBezTo>
                    <a:cubicBezTo>
                      <a:pt x="0" y="10"/>
                      <a:pt x="3" y="18"/>
                      <a:pt x="7" y="19"/>
                    </a:cubicBezTo>
                    <a:cubicBezTo>
                      <a:pt x="10" y="19"/>
                      <a:pt x="13" y="19"/>
                      <a:pt x="13" y="16"/>
                    </a:cubicBezTo>
                    <a:cubicBezTo>
                      <a:pt x="13" y="15"/>
                      <a:pt x="14" y="14"/>
                      <a:pt x="15" y="13"/>
                    </a:cubicBezTo>
                    <a:cubicBezTo>
                      <a:pt x="15" y="11"/>
                      <a:pt x="14" y="6"/>
                      <a:pt x="14" y="3"/>
                    </a:cubicBezTo>
                    <a:cubicBezTo>
                      <a:pt x="12" y="2"/>
                      <a:pt x="9" y="0"/>
                      <a:pt x="7" y="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2" name="Freeform 8"/>
              <p:cNvSpPr/>
              <p:nvPr/>
            </p:nvSpPr>
            <p:spPr bwMode="auto">
              <a:xfrm>
                <a:off x="8428" y="7724"/>
                <a:ext cx="90" cy="102"/>
              </a:xfrm>
              <a:custGeom>
                <a:avLst/>
                <a:gdLst/>
                <a:ahLst/>
                <a:cxnLst>
                  <a:cxn ang="0">
                    <a:pos x="18" y="3"/>
                  </a:cxn>
                  <a:cxn ang="0">
                    <a:pos x="7" y="8"/>
                  </a:cxn>
                  <a:cxn ang="0">
                    <a:pos x="0" y="18"/>
                  </a:cxn>
                  <a:cxn ang="0">
                    <a:pos x="7" y="27"/>
                  </a:cxn>
                  <a:cxn ang="0">
                    <a:pos x="11" y="28"/>
                  </a:cxn>
                  <a:cxn ang="0">
                    <a:pos x="14" y="22"/>
                  </a:cxn>
                  <a:cxn ang="0">
                    <a:pos x="21" y="20"/>
                  </a:cxn>
                  <a:cxn ang="0">
                    <a:pos x="25" y="12"/>
                  </a:cxn>
                  <a:cxn ang="0">
                    <a:pos x="18" y="3"/>
                  </a:cxn>
                </a:cxnLst>
                <a:rect l="0" t="0" r="r" b="b"/>
                <a:pathLst>
                  <a:path w="25" h="28">
                    <a:moveTo>
                      <a:pt x="18" y="3"/>
                    </a:moveTo>
                    <a:cubicBezTo>
                      <a:pt x="17" y="0"/>
                      <a:pt x="8" y="5"/>
                      <a:pt x="7" y="8"/>
                    </a:cubicBezTo>
                    <a:cubicBezTo>
                      <a:pt x="5" y="10"/>
                      <a:pt x="0" y="18"/>
                      <a:pt x="0" y="18"/>
                    </a:cubicBezTo>
                    <a:cubicBezTo>
                      <a:pt x="7" y="27"/>
                      <a:pt x="7" y="27"/>
                      <a:pt x="7" y="27"/>
                    </a:cubicBezTo>
                    <a:cubicBezTo>
                      <a:pt x="11" y="28"/>
                      <a:pt x="11" y="28"/>
                      <a:pt x="11" y="28"/>
                    </a:cubicBezTo>
                    <a:cubicBezTo>
                      <a:pt x="11" y="28"/>
                      <a:pt x="13" y="24"/>
                      <a:pt x="14" y="22"/>
                    </a:cubicBezTo>
                    <a:cubicBezTo>
                      <a:pt x="15" y="19"/>
                      <a:pt x="21" y="22"/>
                      <a:pt x="21" y="20"/>
                    </a:cubicBezTo>
                    <a:cubicBezTo>
                      <a:pt x="21" y="17"/>
                      <a:pt x="25" y="14"/>
                      <a:pt x="25" y="12"/>
                    </a:cubicBezTo>
                    <a:cubicBezTo>
                      <a:pt x="25" y="9"/>
                      <a:pt x="19" y="6"/>
                      <a:pt x="18" y="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3" name="Freeform 9"/>
              <p:cNvSpPr>
                <a:spLocks noEditPoints="1"/>
              </p:cNvSpPr>
              <p:nvPr/>
            </p:nvSpPr>
            <p:spPr bwMode="auto">
              <a:xfrm>
                <a:off x="8011" y="7447"/>
                <a:ext cx="652" cy="572"/>
              </a:xfrm>
              <a:custGeom>
                <a:avLst/>
                <a:gdLst/>
                <a:ahLst/>
                <a:cxnLst>
                  <a:cxn ang="0">
                    <a:pos x="172" y="59"/>
                  </a:cxn>
                  <a:cxn ang="0">
                    <a:pos x="172" y="58"/>
                  </a:cxn>
                  <a:cxn ang="0">
                    <a:pos x="170" y="61"/>
                  </a:cxn>
                  <a:cxn ang="0">
                    <a:pos x="164" y="64"/>
                  </a:cxn>
                  <a:cxn ang="0">
                    <a:pos x="157" y="53"/>
                  </a:cxn>
                  <a:cxn ang="0">
                    <a:pos x="164" y="45"/>
                  </a:cxn>
                  <a:cxn ang="0">
                    <a:pos x="171" y="48"/>
                  </a:cxn>
                  <a:cxn ang="0">
                    <a:pos x="171" y="46"/>
                  </a:cxn>
                  <a:cxn ang="0">
                    <a:pos x="170" y="26"/>
                  </a:cxn>
                  <a:cxn ang="0">
                    <a:pos x="163" y="5"/>
                  </a:cxn>
                  <a:cxn ang="0">
                    <a:pos x="150" y="2"/>
                  </a:cxn>
                  <a:cxn ang="0">
                    <a:pos x="139" y="0"/>
                  </a:cxn>
                  <a:cxn ang="0">
                    <a:pos x="135" y="6"/>
                  </a:cxn>
                  <a:cxn ang="0">
                    <a:pos x="128" y="10"/>
                  </a:cxn>
                  <a:cxn ang="0">
                    <a:pos x="119" y="16"/>
                  </a:cxn>
                  <a:cxn ang="0">
                    <a:pos x="114" y="24"/>
                  </a:cxn>
                  <a:cxn ang="0">
                    <a:pos x="105" y="31"/>
                  </a:cxn>
                  <a:cxn ang="0">
                    <a:pos x="100" y="39"/>
                  </a:cxn>
                  <a:cxn ang="0">
                    <a:pos x="90" y="44"/>
                  </a:cxn>
                  <a:cxn ang="0">
                    <a:pos x="76" y="40"/>
                  </a:cxn>
                  <a:cxn ang="0">
                    <a:pos x="69" y="46"/>
                  </a:cxn>
                  <a:cxn ang="0">
                    <a:pos x="58" y="58"/>
                  </a:cxn>
                  <a:cxn ang="0">
                    <a:pos x="47" y="58"/>
                  </a:cxn>
                  <a:cxn ang="0">
                    <a:pos x="45" y="53"/>
                  </a:cxn>
                  <a:cxn ang="0">
                    <a:pos x="47" y="51"/>
                  </a:cxn>
                  <a:cxn ang="0">
                    <a:pos x="44" y="38"/>
                  </a:cxn>
                  <a:cxn ang="0">
                    <a:pos x="38" y="34"/>
                  </a:cxn>
                  <a:cxn ang="0">
                    <a:pos x="38" y="76"/>
                  </a:cxn>
                  <a:cxn ang="0">
                    <a:pos x="31" y="83"/>
                  </a:cxn>
                  <a:cxn ang="0">
                    <a:pos x="17" y="83"/>
                  </a:cxn>
                  <a:cxn ang="0">
                    <a:pos x="11" y="75"/>
                  </a:cxn>
                  <a:cxn ang="0">
                    <a:pos x="4" y="79"/>
                  </a:cxn>
                  <a:cxn ang="0">
                    <a:pos x="0" y="80"/>
                  </a:cxn>
                  <a:cxn ang="0">
                    <a:pos x="8" y="98"/>
                  </a:cxn>
                  <a:cxn ang="0">
                    <a:pos x="19" y="120"/>
                  </a:cxn>
                  <a:cxn ang="0">
                    <a:pos x="19" y="131"/>
                  </a:cxn>
                  <a:cxn ang="0">
                    <a:pos x="19" y="140"/>
                  </a:cxn>
                  <a:cxn ang="0">
                    <a:pos x="23" y="149"/>
                  </a:cxn>
                  <a:cxn ang="0">
                    <a:pos x="27" y="152"/>
                  </a:cxn>
                  <a:cxn ang="0">
                    <a:pos x="33" y="157"/>
                  </a:cxn>
                  <a:cxn ang="0">
                    <a:pos x="41" y="157"/>
                  </a:cxn>
                  <a:cxn ang="0">
                    <a:pos x="54" y="153"/>
                  </a:cxn>
                  <a:cxn ang="0">
                    <a:pos x="64" y="149"/>
                  </a:cxn>
                  <a:cxn ang="0">
                    <a:pos x="82" y="149"/>
                  </a:cxn>
                  <a:cxn ang="0">
                    <a:pos x="93" y="147"/>
                  </a:cxn>
                  <a:cxn ang="0">
                    <a:pos x="100" y="146"/>
                  </a:cxn>
                  <a:cxn ang="0">
                    <a:pos x="109" y="143"/>
                  </a:cxn>
                  <a:cxn ang="0">
                    <a:pos x="132" y="128"/>
                  </a:cxn>
                  <a:cxn ang="0">
                    <a:pos x="159" y="95"/>
                  </a:cxn>
                  <a:cxn ang="0">
                    <a:pos x="175" y="77"/>
                  </a:cxn>
                  <a:cxn ang="0">
                    <a:pos x="181" y="59"/>
                  </a:cxn>
                  <a:cxn ang="0">
                    <a:pos x="172" y="59"/>
                  </a:cxn>
                  <a:cxn ang="0">
                    <a:pos x="137" y="97"/>
                  </a:cxn>
                  <a:cxn ang="0">
                    <a:pos x="130" y="99"/>
                  </a:cxn>
                  <a:cxn ang="0">
                    <a:pos x="127" y="105"/>
                  </a:cxn>
                  <a:cxn ang="0">
                    <a:pos x="123" y="104"/>
                  </a:cxn>
                  <a:cxn ang="0">
                    <a:pos x="116" y="95"/>
                  </a:cxn>
                  <a:cxn ang="0">
                    <a:pos x="123" y="85"/>
                  </a:cxn>
                  <a:cxn ang="0">
                    <a:pos x="134" y="80"/>
                  </a:cxn>
                  <a:cxn ang="0">
                    <a:pos x="141" y="89"/>
                  </a:cxn>
                  <a:cxn ang="0">
                    <a:pos x="137" y="97"/>
                  </a:cxn>
                </a:cxnLst>
                <a:rect l="0" t="0" r="r" b="b"/>
                <a:pathLst>
                  <a:path w="181" h="159">
                    <a:moveTo>
                      <a:pt x="172" y="59"/>
                    </a:moveTo>
                    <a:cubicBezTo>
                      <a:pt x="172" y="59"/>
                      <a:pt x="172" y="59"/>
                      <a:pt x="172" y="58"/>
                    </a:cubicBezTo>
                    <a:cubicBezTo>
                      <a:pt x="171" y="59"/>
                      <a:pt x="170" y="60"/>
                      <a:pt x="170" y="61"/>
                    </a:cubicBezTo>
                    <a:cubicBezTo>
                      <a:pt x="170" y="64"/>
                      <a:pt x="167" y="64"/>
                      <a:pt x="164" y="64"/>
                    </a:cubicBezTo>
                    <a:cubicBezTo>
                      <a:pt x="160" y="63"/>
                      <a:pt x="157" y="55"/>
                      <a:pt x="157" y="53"/>
                    </a:cubicBezTo>
                    <a:cubicBezTo>
                      <a:pt x="157" y="52"/>
                      <a:pt x="162" y="45"/>
                      <a:pt x="164" y="45"/>
                    </a:cubicBezTo>
                    <a:cubicBezTo>
                      <a:pt x="166" y="45"/>
                      <a:pt x="169" y="47"/>
                      <a:pt x="171" y="48"/>
                    </a:cubicBezTo>
                    <a:cubicBezTo>
                      <a:pt x="171" y="47"/>
                      <a:pt x="171" y="47"/>
                      <a:pt x="171" y="46"/>
                    </a:cubicBezTo>
                    <a:cubicBezTo>
                      <a:pt x="171" y="45"/>
                      <a:pt x="173" y="28"/>
                      <a:pt x="170" y="26"/>
                    </a:cubicBezTo>
                    <a:cubicBezTo>
                      <a:pt x="167" y="24"/>
                      <a:pt x="164" y="7"/>
                      <a:pt x="163" y="5"/>
                    </a:cubicBezTo>
                    <a:cubicBezTo>
                      <a:pt x="162" y="3"/>
                      <a:pt x="151" y="4"/>
                      <a:pt x="150" y="2"/>
                    </a:cubicBezTo>
                    <a:cubicBezTo>
                      <a:pt x="148" y="0"/>
                      <a:pt x="139" y="2"/>
                      <a:pt x="139" y="0"/>
                    </a:cubicBezTo>
                    <a:cubicBezTo>
                      <a:pt x="137" y="2"/>
                      <a:pt x="136" y="5"/>
                      <a:pt x="135" y="6"/>
                    </a:cubicBezTo>
                    <a:cubicBezTo>
                      <a:pt x="133" y="8"/>
                      <a:pt x="129" y="6"/>
                      <a:pt x="128" y="10"/>
                    </a:cubicBezTo>
                    <a:cubicBezTo>
                      <a:pt x="127" y="13"/>
                      <a:pt x="122" y="16"/>
                      <a:pt x="119" y="16"/>
                    </a:cubicBezTo>
                    <a:cubicBezTo>
                      <a:pt x="116" y="16"/>
                      <a:pt x="114" y="21"/>
                      <a:pt x="114" y="24"/>
                    </a:cubicBezTo>
                    <a:cubicBezTo>
                      <a:pt x="114" y="27"/>
                      <a:pt x="109" y="31"/>
                      <a:pt x="105" y="31"/>
                    </a:cubicBezTo>
                    <a:cubicBezTo>
                      <a:pt x="100" y="31"/>
                      <a:pt x="102" y="35"/>
                      <a:pt x="100" y="39"/>
                    </a:cubicBezTo>
                    <a:cubicBezTo>
                      <a:pt x="99" y="44"/>
                      <a:pt x="97" y="44"/>
                      <a:pt x="90" y="44"/>
                    </a:cubicBezTo>
                    <a:cubicBezTo>
                      <a:pt x="82" y="44"/>
                      <a:pt x="82" y="44"/>
                      <a:pt x="76" y="40"/>
                    </a:cubicBezTo>
                    <a:cubicBezTo>
                      <a:pt x="71" y="36"/>
                      <a:pt x="69" y="43"/>
                      <a:pt x="69" y="46"/>
                    </a:cubicBezTo>
                    <a:cubicBezTo>
                      <a:pt x="68" y="49"/>
                      <a:pt x="61" y="55"/>
                      <a:pt x="58" y="58"/>
                    </a:cubicBezTo>
                    <a:cubicBezTo>
                      <a:pt x="56" y="60"/>
                      <a:pt x="50" y="58"/>
                      <a:pt x="47" y="58"/>
                    </a:cubicBezTo>
                    <a:cubicBezTo>
                      <a:pt x="44" y="58"/>
                      <a:pt x="45" y="55"/>
                      <a:pt x="45" y="53"/>
                    </a:cubicBezTo>
                    <a:cubicBezTo>
                      <a:pt x="45" y="51"/>
                      <a:pt x="47" y="53"/>
                      <a:pt x="47" y="51"/>
                    </a:cubicBezTo>
                    <a:cubicBezTo>
                      <a:pt x="48" y="49"/>
                      <a:pt x="45" y="41"/>
                      <a:pt x="44" y="38"/>
                    </a:cubicBezTo>
                    <a:cubicBezTo>
                      <a:pt x="43" y="36"/>
                      <a:pt x="41" y="35"/>
                      <a:pt x="38" y="34"/>
                    </a:cubicBezTo>
                    <a:cubicBezTo>
                      <a:pt x="38" y="53"/>
                      <a:pt x="38" y="74"/>
                      <a:pt x="38" y="76"/>
                    </a:cubicBezTo>
                    <a:cubicBezTo>
                      <a:pt x="38" y="79"/>
                      <a:pt x="32" y="81"/>
                      <a:pt x="31" y="83"/>
                    </a:cubicBezTo>
                    <a:cubicBezTo>
                      <a:pt x="30" y="85"/>
                      <a:pt x="21" y="83"/>
                      <a:pt x="17" y="83"/>
                    </a:cubicBezTo>
                    <a:cubicBezTo>
                      <a:pt x="12" y="83"/>
                      <a:pt x="13" y="79"/>
                      <a:pt x="11" y="75"/>
                    </a:cubicBezTo>
                    <a:cubicBezTo>
                      <a:pt x="8" y="72"/>
                      <a:pt x="4" y="76"/>
                      <a:pt x="4" y="79"/>
                    </a:cubicBezTo>
                    <a:cubicBezTo>
                      <a:pt x="4" y="80"/>
                      <a:pt x="2" y="80"/>
                      <a:pt x="0" y="80"/>
                    </a:cubicBezTo>
                    <a:cubicBezTo>
                      <a:pt x="3" y="85"/>
                      <a:pt x="6" y="92"/>
                      <a:pt x="8" y="98"/>
                    </a:cubicBezTo>
                    <a:cubicBezTo>
                      <a:pt x="11" y="107"/>
                      <a:pt x="17" y="115"/>
                      <a:pt x="19" y="120"/>
                    </a:cubicBezTo>
                    <a:cubicBezTo>
                      <a:pt x="21" y="125"/>
                      <a:pt x="22" y="130"/>
                      <a:pt x="19" y="131"/>
                    </a:cubicBezTo>
                    <a:cubicBezTo>
                      <a:pt x="15" y="131"/>
                      <a:pt x="15" y="134"/>
                      <a:pt x="19" y="140"/>
                    </a:cubicBezTo>
                    <a:cubicBezTo>
                      <a:pt x="23" y="145"/>
                      <a:pt x="20" y="149"/>
                      <a:pt x="23" y="149"/>
                    </a:cubicBezTo>
                    <a:cubicBezTo>
                      <a:pt x="26" y="150"/>
                      <a:pt x="25" y="152"/>
                      <a:pt x="27" y="152"/>
                    </a:cubicBezTo>
                    <a:cubicBezTo>
                      <a:pt x="30" y="152"/>
                      <a:pt x="32" y="155"/>
                      <a:pt x="33" y="157"/>
                    </a:cubicBezTo>
                    <a:cubicBezTo>
                      <a:pt x="35" y="159"/>
                      <a:pt x="39" y="159"/>
                      <a:pt x="41" y="157"/>
                    </a:cubicBezTo>
                    <a:cubicBezTo>
                      <a:pt x="43" y="154"/>
                      <a:pt x="48" y="153"/>
                      <a:pt x="54" y="153"/>
                    </a:cubicBezTo>
                    <a:cubicBezTo>
                      <a:pt x="60" y="153"/>
                      <a:pt x="59" y="151"/>
                      <a:pt x="64" y="149"/>
                    </a:cubicBezTo>
                    <a:cubicBezTo>
                      <a:pt x="70" y="147"/>
                      <a:pt x="77" y="147"/>
                      <a:pt x="82" y="149"/>
                    </a:cubicBezTo>
                    <a:cubicBezTo>
                      <a:pt x="87" y="150"/>
                      <a:pt x="90" y="149"/>
                      <a:pt x="93" y="147"/>
                    </a:cubicBezTo>
                    <a:cubicBezTo>
                      <a:pt x="95" y="146"/>
                      <a:pt x="99" y="150"/>
                      <a:pt x="100" y="146"/>
                    </a:cubicBezTo>
                    <a:cubicBezTo>
                      <a:pt x="100" y="142"/>
                      <a:pt x="105" y="143"/>
                      <a:pt x="109" y="143"/>
                    </a:cubicBezTo>
                    <a:cubicBezTo>
                      <a:pt x="113" y="143"/>
                      <a:pt x="124" y="136"/>
                      <a:pt x="132" y="128"/>
                    </a:cubicBezTo>
                    <a:cubicBezTo>
                      <a:pt x="141" y="120"/>
                      <a:pt x="154" y="103"/>
                      <a:pt x="159" y="95"/>
                    </a:cubicBezTo>
                    <a:cubicBezTo>
                      <a:pt x="164" y="87"/>
                      <a:pt x="171" y="81"/>
                      <a:pt x="175" y="77"/>
                    </a:cubicBezTo>
                    <a:cubicBezTo>
                      <a:pt x="178" y="75"/>
                      <a:pt x="180" y="65"/>
                      <a:pt x="181" y="59"/>
                    </a:cubicBezTo>
                    <a:cubicBezTo>
                      <a:pt x="177" y="59"/>
                      <a:pt x="172" y="59"/>
                      <a:pt x="172" y="59"/>
                    </a:cubicBezTo>
                    <a:close/>
                    <a:moveTo>
                      <a:pt x="137" y="97"/>
                    </a:moveTo>
                    <a:cubicBezTo>
                      <a:pt x="137" y="99"/>
                      <a:pt x="131" y="96"/>
                      <a:pt x="130" y="99"/>
                    </a:cubicBezTo>
                    <a:cubicBezTo>
                      <a:pt x="129" y="101"/>
                      <a:pt x="127" y="105"/>
                      <a:pt x="127" y="105"/>
                    </a:cubicBezTo>
                    <a:cubicBezTo>
                      <a:pt x="123" y="104"/>
                      <a:pt x="123" y="104"/>
                      <a:pt x="123" y="104"/>
                    </a:cubicBezTo>
                    <a:cubicBezTo>
                      <a:pt x="116" y="95"/>
                      <a:pt x="116" y="95"/>
                      <a:pt x="116" y="95"/>
                    </a:cubicBezTo>
                    <a:cubicBezTo>
                      <a:pt x="116" y="95"/>
                      <a:pt x="121" y="87"/>
                      <a:pt x="123" y="85"/>
                    </a:cubicBezTo>
                    <a:cubicBezTo>
                      <a:pt x="124" y="82"/>
                      <a:pt x="133" y="77"/>
                      <a:pt x="134" y="80"/>
                    </a:cubicBezTo>
                    <a:cubicBezTo>
                      <a:pt x="135" y="83"/>
                      <a:pt x="141" y="86"/>
                      <a:pt x="141" y="89"/>
                    </a:cubicBezTo>
                    <a:cubicBezTo>
                      <a:pt x="141" y="91"/>
                      <a:pt x="137" y="94"/>
                      <a:pt x="137" y="9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 name="Freeform 10"/>
              <p:cNvSpPr/>
              <p:nvPr/>
            </p:nvSpPr>
            <p:spPr bwMode="auto">
              <a:xfrm>
                <a:off x="7836" y="6777"/>
                <a:ext cx="475" cy="502"/>
              </a:xfrm>
              <a:custGeom>
                <a:avLst/>
                <a:gdLst/>
                <a:ahLst/>
                <a:cxnLst>
                  <a:cxn ang="0">
                    <a:pos x="8" y="129"/>
                  </a:cxn>
                  <a:cxn ang="0">
                    <a:pos x="13" y="131"/>
                  </a:cxn>
                  <a:cxn ang="0">
                    <a:pos x="24" y="132"/>
                  </a:cxn>
                  <a:cxn ang="0">
                    <a:pos x="34" y="134"/>
                  </a:cxn>
                  <a:cxn ang="0">
                    <a:pos x="73" y="134"/>
                  </a:cxn>
                  <a:cxn ang="0">
                    <a:pos x="77" y="138"/>
                  </a:cxn>
                  <a:cxn ang="0">
                    <a:pos x="102" y="138"/>
                  </a:cxn>
                  <a:cxn ang="0">
                    <a:pos x="119" y="137"/>
                  </a:cxn>
                  <a:cxn ang="0">
                    <a:pos x="122" y="136"/>
                  </a:cxn>
                  <a:cxn ang="0">
                    <a:pos x="109" y="119"/>
                  </a:cxn>
                  <a:cxn ang="0">
                    <a:pos x="110" y="81"/>
                  </a:cxn>
                  <a:cxn ang="0">
                    <a:pos x="127" y="82"/>
                  </a:cxn>
                  <a:cxn ang="0">
                    <a:pos x="130" y="79"/>
                  </a:cxn>
                  <a:cxn ang="0">
                    <a:pos x="132" y="57"/>
                  </a:cxn>
                  <a:cxn ang="0">
                    <a:pos x="129" y="57"/>
                  </a:cxn>
                  <a:cxn ang="0">
                    <a:pos x="119" y="58"/>
                  </a:cxn>
                  <a:cxn ang="0">
                    <a:pos x="113" y="61"/>
                  </a:cxn>
                  <a:cxn ang="0">
                    <a:pos x="113" y="52"/>
                  </a:cxn>
                  <a:cxn ang="0">
                    <a:pos x="108" y="43"/>
                  </a:cxn>
                  <a:cxn ang="0">
                    <a:pos x="109" y="27"/>
                  </a:cxn>
                  <a:cxn ang="0">
                    <a:pos x="107" y="18"/>
                  </a:cxn>
                  <a:cxn ang="0">
                    <a:pos x="100" y="16"/>
                  </a:cxn>
                  <a:cxn ang="0">
                    <a:pos x="94" y="14"/>
                  </a:cxn>
                  <a:cxn ang="0">
                    <a:pos x="85" y="14"/>
                  </a:cxn>
                  <a:cxn ang="0">
                    <a:pos x="81" y="24"/>
                  </a:cxn>
                  <a:cxn ang="0">
                    <a:pos x="68" y="26"/>
                  </a:cxn>
                  <a:cxn ang="0">
                    <a:pos x="58" y="19"/>
                  </a:cxn>
                  <a:cxn ang="0">
                    <a:pos x="54" y="10"/>
                  </a:cxn>
                  <a:cxn ang="0">
                    <a:pos x="52" y="1"/>
                  </a:cxn>
                  <a:cxn ang="0">
                    <a:pos x="15" y="1"/>
                  </a:cxn>
                  <a:cxn ang="0">
                    <a:pos x="9" y="4"/>
                  </a:cxn>
                  <a:cxn ang="0">
                    <a:pos x="19" y="28"/>
                  </a:cxn>
                  <a:cxn ang="0">
                    <a:pos x="17" y="39"/>
                  </a:cxn>
                  <a:cxn ang="0">
                    <a:pos x="24" y="63"/>
                  </a:cxn>
                  <a:cxn ang="0">
                    <a:pos x="16" y="79"/>
                  </a:cxn>
                  <a:cxn ang="0">
                    <a:pos x="8" y="101"/>
                  </a:cxn>
                  <a:cxn ang="0">
                    <a:pos x="2" y="117"/>
                  </a:cxn>
                  <a:cxn ang="0">
                    <a:pos x="1" y="132"/>
                  </a:cxn>
                  <a:cxn ang="0">
                    <a:pos x="1" y="132"/>
                  </a:cxn>
                  <a:cxn ang="0">
                    <a:pos x="4" y="132"/>
                  </a:cxn>
                  <a:cxn ang="0">
                    <a:pos x="8" y="129"/>
                  </a:cxn>
                </a:cxnLst>
                <a:rect l="0" t="0" r="r" b="b"/>
                <a:pathLst>
                  <a:path w="132" h="140">
                    <a:moveTo>
                      <a:pt x="8" y="129"/>
                    </a:moveTo>
                    <a:cubicBezTo>
                      <a:pt x="11" y="129"/>
                      <a:pt x="9" y="133"/>
                      <a:pt x="13" y="131"/>
                    </a:cubicBezTo>
                    <a:cubicBezTo>
                      <a:pt x="17" y="129"/>
                      <a:pt x="20" y="129"/>
                      <a:pt x="24" y="132"/>
                    </a:cubicBezTo>
                    <a:cubicBezTo>
                      <a:pt x="27" y="134"/>
                      <a:pt x="30" y="134"/>
                      <a:pt x="34" y="134"/>
                    </a:cubicBezTo>
                    <a:cubicBezTo>
                      <a:pt x="38" y="134"/>
                      <a:pt x="73" y="134"/>
                      <a:pt x="73" y="134"/>
                    </a:cubicBezTo>
                    <a:cubicBezTo>
                      <a:pt x="77" y="138"/>
                      <a:pt x="77" y="138"/>
                      <a:pt x="77" y="138"/>
                    </a:cubicBezTo>
                    <a:cubicBezTo>
                      <a:pt x="77" y="138"/>
                      <a:pt x="98" y="137"/>
                      <a:pt x="102" y="138"/>
                    </a:cubicBezTo>
                    <a:cubicBezTo>
                      <a:pt x="105" y="140"/>
                      <a:pt x="116" y="138"/>
                      <a:pt x="119" y="137"/>
                    </a:cubicBezTo>
                    <a:cubicBezTo>
                      <a:pt x="120" y="137"/>
                      <a:pt x="121" y="137"/>
                      <a:pt x="122" y="136"/>
                    </a:cubicBezTo>
                    <a:cubicBezTo>
                      <a:pt x="109" y="119"/>
                      <a:pt x="109" y="119"/>
                      <a:pt x="109" y="119"/>
                    </a:cubicBezTo>
                    <a:cubicBezTo>
                      <a:pt x="110" y="81"/>
                      <a:pt x="110" y="81"/>
                      <a:pt x="110" y="81"/>
                    </a:cubicBezTo>
                    <a:cubicBezTo>
                      <a:pt x="127" y="82"/>
                      <a:pt x="127" y="82"/>
                      <a:pt x="127" y="82"/>
                    </a:cubicBezTo>
                    <a:cubicBezTo>
                      <a:pt x="130" y="79"/>
                      <a:pt x="130" y="79"/>
                      <a:pt x="130" y="79"/>
                    </a:cubicBezTo>
                    <a:cubicBezTo>
                      <a:pt x="132" y="57"/>
                      <a:pt x="132" y="57"/>
                      <a:pt x="132" y="57"/>
                    </a:cubicBezTo>
                    <a:cubicBezTo>
                      <a:pt x="132" y="56"/>
                      <a:pt x="131" y="56"/>
                      <a:pt x="129" y="57"/>
                    </a:cubicBezTo>
                    <a:cubicBezTo>
                      <a:pt x="126" y="58"/>
                      <a:pt x="123" y="58"/>
                      <a:pt x="119" y="58"/>
                    </a:cubicBezTo>
                    <a:cubicBezTo>
                      <a:pt x="116" y="58"/>
                      <a:pt x="115" y="61"/>
                      <a:pt x="113" y="61"/>
                    </a:cubicBezTo>
                    <a:cubicBezTo>
                      <a:pt x="111" y="60"/>
                      <a:pt x="113" y="54"/>
                      <a:pt x="113" y="52"/>
                    </a:cubicBezTo>
                    <a:cubicBezTo>
                      <a:pt x="114" y="49"/>
                      <a:pt x="110" y="45"/>
                      <a:pt x="108" y="43"/>
                    </a:cubicBezTo>
                    <a:cubicBezTo>
                      <a:pt x="105" y="41"/>
                      <a:pt x="111" y="28"/>
                      <a:pt x="109" y="27"/>
                    </a:cubicBezTo>
                    <a:cubicBezTo>
                      <a:pt x="108" y="25"/>
                      <a:pt x="107" y="21"/>
                      <a:pt x="107" y="18"/>
                    </a:cubicBezTo>
                    <a:cubicBezTo>
                      <a:pt x="107" y="14"/>
                      <a:pt x="105" y="16"/>
                      <a:pt x="100" y="16"/>
                    </a:cubicBezTo>
                    <a:cubicBezTo>
                      <a:pt x="95" y="16"/>
                      <a:pt x="94" y="14"/>
                      <a:pt x="94" y="14"/>
                    </a:cubicBezTo>
                    <a:cubicBezTo>
                      <a:pt x="94" y="14"/>
                      <a:pt x="88" y="12"/>
                      <a:pt x="85" y="14"/>
                    </a:cubicBezTo>
                    <a:cubicBezTo>
                      <a:pt x="82" y="15"/>
                      <a:pt x="83" y="24"/>
                      <a:pt x="81" y="24"/>
                    </a:cubicBezTo>
                    <a:cubicBezTo>
                      <a:pt x="79" y="23"/>
                      <a:pt x="73" y="24"/>
                      <a:pt x="68" y="26"/>
                    </a:cubicBezTo>
                    <a:cubicBezTo>
                      <a:pt x="63" y="27"/>
                      <a:pt x="61" y="25"/>
                      <a:pt x="58" y="19"/>
                    </a:cubicBezTo>
                    <a:cubicBezTo>
                      <a:pt x="56" y="13"/>
                      <a:pt x="53" y="15"/>
                      <a:pt x="54" y="10"/>
                    </a:cubicBezTo>
                    <a:cubicBezTo>
                      <a:pt x="55" y="6"/>
                      <a:pt x="52" y="1"/>
                      <a:pt x="52" y="1"/>
                    </a:cubicBezTo>
                    <a:cubicBezTo>
                      <a:pt x="52" y="1"/>
                      <a:pt x="19" y="0"/>
                      <a:pt x="15" y="1"/>
                    </a:cubicBezTo>
                    <a:cubicBezTo>
                      <a:pt x="14" y="1"/>
                      <a:pt x="11" y="2"/>
                      <a:pt x="9" y="4"/>
                    </a:cubicBezTo>
                    <a:cubicBezTo>
                      <a:pt x="11" y="12"/>
                      <a:pt x="17" y="25"/>
                      <a:pt x="19" y="28"/>
                    </a:cubicBezTo>
                    <a:cubicBezTo>
                      <a:pt x="20" y="31"/>
                      <a:pt x="17" y="34"/>
                      <a:pt x="17" y="39"/>
                    </a:cubicBezTo>
                    <a:cubicBezTo>
                      <a:pt x="17" y="45"/>
                      <a:pt x="23" y="56"/>
                      <a:pt x="24" y="63"/>
                    </a:cubicBezTo>
                    <a:cubicBezTo>
                      <a:pt x="25" y="70"/>
                      <a:pt x="20" y="75"/>
                      <a:pt x="16" y="79"/>
                    </a:cubicBezTo>
                    <a:cubicBezTo>
                      <a:pt x="12" y="84"/>
                      <a:pt x="8" y="95"/>
                      <a:pt x="8" y="101"/>
                    </a:cubicBezTo>
                    <a:cubicBezTo>
                      <a:pt x="8" y="108"/>
                      <a:pt x="2" y="114"/>
                      <a:pt x="2" y="117"/>
                    </a:cubicBezTo>
                    <a:cubicBezTo>
                      <a:pt x="2" y="120"/>
                      <a:pt x="1" y="129"/>
                      <a:pt x="1" y="132"/>
                    </a:cubicBezTo>
                    <a:cubicBezTo>
                      <a:pt x="0" y="132"/>
                      <a:pt x="1" y="132"/>
                      <a:pt x="1" y="132"/>
                    </a:cubicBezTo>
                    <a:cubicBezTo>
                      <a:pt x="4" y="132"/>
                      <a:pt x="4" y="132"/>
                      <a:pt x="4" y="132"/>
                    </a:cubicBezTo>
                    <a:cubicBezTo>
                      <a:pt x="4" y="132"/>
                      <a:pt x="5" y="129"/>
                      <a:pt x="8" y="12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5" name="Freeform 11"/>
              <p:cNvSpPr/>
              <p:nvPr/>
            </p:nvSpPr>
            <p:spPr bwMode="auto">
              <a:xfrm>
                <a:off x="8228" y="6872"/>
                <a:ext cx="468" cy="410"/>
              </a:xfrm>
              <a:custGeom>
                <a:avLst/>
                <a:gdLst/>
                <a:ahLst/>
                <a:cxnLst>
                  <a:cxn ang="0">
                    <a:pos x="100" y="5"/>
                  </a:cxn>
                  <a:cxn ang="0">
                    <a:pos x="92" y="0"/>
                  </a:cxn>
                  <a:cxn ang="0">
                    <a:pos x="78" y="3"/>
                  </a:cxn>
                  <a:cxn ang="0">
                    <a:pos x="75" y="10"/>
                  </a:cxn>
                  <a:cxn ang="0">
                    <a:pos x="74" y="16"/>
                  </a:cxn>
                  <a:cxn ang="0">
                    <a:pos x="73" y="29"/>
                  </a:cxn>
                  <a:cxn ang="0">
                    <a:pos x="71" y="39"/>
                  </a:cxn>
                  <a:cxn ang="0">
                    <a:pos x="78" y="48"/>
                  </a:cxn>
                  <a:cxn ang="0">
                    <a:pos x="86" y="46"/>
                  </a:cxn>
                  <a:cxn ang="0">
                    <a:pos x="87" y="54"/>
                  </a:cxn>
                  <a:cxn ang="0">
                    <a:pos x="85" y="59"/>
                  </a:cxn>
                  <a:cxn ang="0">
                    <a:pos x="77" y="59"/>
                  </a:cxn>
                  <a:cxn ang="0">
                    <a:pos x="73" y="49"/>
                  </a:cxn>
                  <a:cxn ang="0">
                    <a:pos x="64" y="47"/>
                  </a:cxn>
                  <a:cxn ang="0">
                    <a:pos x="58" y="41"/>
                  </a:cxn>
                  <a:cxn ang="0">
                    <a:pos x="54" y="43"/>
                  </a:cxn>
                  <a:cxn ang="0">
                    <a:pos x="49" y="44"/>
                  </a:cxn>
                  <a:cxn ang="0">
                    <a:pos x="40" y="41"/>
                  </a:cxn>
                  <a:cxn ang="0">
                    <a:pos x="36" y="36"/>
                  </a:cxn>
                  <a:cxn ang="0">
                    <a:pos x="29" y="36"/>
                  </a:cxn>
                  <a:cxn ang="0">
                    <a:pos x="26" y="34"/>
                  </a:cxn>
                  <a:cxn ang="0">
                    <a:pos x="23" y="31"/>
                  </a:cxn>
                  <a:cxn ang="0">
                    <a:pos x="21" y="53"/>
                  </a:cxn>
                  <a:cxn ang="0">
                    <a:pos x="18" y="56"/>
                  </a:cxn>
                  <a:cxn ang="0">
                    <a:pos x="1" y="55"/>
                  </a:cxn>
                  <a:cxn ang="0">
                    <a:pos x="0" y="93"/>
                  </a:cxn>
                  <a:cxn ang="0">
                    <a:pos x="13" y="110"/>
                  </a:cxn>
                  <a:cxn ang="0">
                    <a:pos x="34" y="109"/>
                  </a:cxn>
                  <a:cxn ang="0">
                    <a:pos x="35" y="112"/>
                  </a:cxn>
                  <a:cxn ang="0">
                    <a:pos x="40" y="111"/>
                  </a:cxn>
                  <a:cxn ang="0">
                    <a:pos x="55" y="114"/>
                  </a:cxn>
                  <a:cxn ang="0">
                    <a:pos x="66" y="101"/>
                  </a:cxn>
                  <a:cxn ang="0">
                    <a:pos x="77" y="93"/>
                  </a:cxn>
                  <a:cxn ang="0">
                    <a:pos x="83" y="87"/>
                  </a:cxn>
                  <a:cxn ang="0">
                    <a:pos x="93" y="87"/>
                  </a:cxn>
                  <a:cxn ang="0">
                    <a:pos x="93" y="87"/>
                  </a:cxn>
                  <a:cxn ang="0">
                    <a:pos x="91" y="79"/>
                  </a:cxn>
                  <a:cxn ang="0">
                    <a:pos x="122" y="67"/>
                  </a:cxn>
                  <a:cxn ang="0">
                    <a:pos x="120" y="62"/>
                  </a:cxn>
                  <a:cxn ang="0">
                    <a:pos x="122" y="51"/>
                  </a:cxn>
                  <a:cxn ang="0">
                    <a:pos x="127" y="48"/>
                  </a:cxn>
                  <a:cxn ang="0">
                    <a:pos x="126" y="30"/>
                  </a:cxn>
                  <a:cxn ang="0">
                    <a:pos x="130" y="28"/>
                  </a:cxn>
                  <a:cxn ang="0">
                    <a:pos x="125" y="16"/>
                  </a:cxn>
                  <a:cxn ang="0">
                    <a:pos x="110" y="9"/>
                  </a:cxn>
                  <a:cxn ang="0">
                    <a:pos x="100" y="5"/>
                  </a:cxn>
                </a:cxnLst>
                <a:rect l="0" t="0" r="r" b="b"/>
                <a:pathLst>
                  <a:path w="130" h="115">
                    <a:moveTo>
                      <a:pt x="100" y="5"/>
                    </a:moveTo>
                    <a:cubicBezTo>
                      <a:pt x="99" y="5"/>
                      <a:pt x="95" y="3"/>
                      <a:pt x="92" y="0"/>
                    </a:cubicBezTo>
                    <a:cubicBezTo>
                      <a:pt x="90" y="3"/>
                      <a:pt x="82" y="3"/>
                      <a:pt x="78" y="3"/>
                    </a:cubicBezTo>
                    <a:cubicBezTo>
                      <a:pt x="74" y="3"/>
                      <a:pt x="78" y="8"/>
                      <a:pt x="75" y="10"/>
                    </a:cubicBezTo>
                    <a:cubicBezTo>
                      <a:pt x="73" y="12"/>
                      <a:pt x="72" y="15"/>
                      <a:pt x="74" y="16"/>
                    </a:cubicBezTo>
                    <a:cubicBezTo>
                      <a:pt x="76" y="17"/>
                      <a:pt x="73" y="26"/>
                      <a:pt x="73" y="29"/>
                    </a:cubicBezTo>
                    <a:cubicBezTo>
                      <a:pt x="73" y="32"/>
                      <a:pt x="69" y="38"/>
                      <a:pt x="71" y="39"/>
                    </a:cubicBezTo>
                    <a:cubicBezTo>
                      <a:pt x="72" y="40"/>
                      <a:pt x="75" y="47"/>
                      <a:pt x="78" y="48"/>
                    </a:cubicBezTo>
                    <a:cubicBezTo>
                      <a:pt x="82" y="49"/>
                      <a:pt x="84" y="46"/>
                      <a:pt x="86" y="46"/>
                    </a:cubicBezTo>
                    <a:cubicBezTo>
                      <a:pt x="87" y="46"/>
                      <a:pt x="87" y="50"/>
                      <a:pt x="87" y="54"/>
                    </a:cubicBezTo>
                    <a:cubicBezTo>
                      <a:pt x="87" y="57"/>
                      <a:pt x="85" y="59"/>
                      <a:pt x="85" y="59"/>
                    </a:cubicBezTo>
                    <a:cubicBezTo>
                      <a:pt x="85" y="59"/>
                      <a:pt x="80" y="61"/>
                      <a:pt x="77" y="59"/>
                    </a:cubicBezTo>
                    <a:cubicBezTo>
                      <a:pt x="75" y="57"/>
                      <a:pt x="73" y="51"/>
                      <a:pt x="73" y="49"/>
                    </a:cubicBezTo>
                    <a:cubicBezTo>
                      <a:pt x="73" y="47"/>
                      <a:pt x="67" y="47"/>
                      <a:pt x="64" y="47"/>
                    </a:cubicBezTo>
                    <a:cubicBezTo>
                      <a:pt x="62" y="47"/>
                      <a:pt x="59" y="43"/>
                      <a:pt x="58" y="41"/>
                    </a:cubicBezTo>
                    <a:cubicBezTo>
                      <a:pt x="57" y="39"/>
                      <a:pt x="54" y="41"/>
                      <a:pt x="54" y="43"/>
                    </a:cubicBezTo>
                    <a:cubicBezTo>
                      <a:pt x="54" y="44"/>
                      <a:pt x="52" y="44"/>
                      <a:pt x="49" y="44"/>
                    </a:cubicBezTo>
                    <a:cubicBezTo>
                      <a:pt x="47" y="44"/>
                      <a:pt x="42" y="40"/>
                      <a:pt x="40" y="41"/>
                    </a:cubicBezTo>
                    <a:cubicBezTo>
                      <a:pt x="38" y="42"/>
                      <a:pt x="36" y="38"/>
                      <a:pt x="36" y="36"/>
                    </a:cubicBezTo>
                    <a:cubicBezTo>
                      <a:pt x="37" y="34"/>
                      <a:pt x="31" y="35"/>
                      <a:pt x="29" y="36"/>
                    </a:cubicBezTo>
                    <a:cubicBezTo>
                      <a:pt x="27" y="37"/>
                      <a:pt x="26" y="34"/>
                      <a:pt x="26" y="34"/>
                    </a:cubicBezTo>
                    <a:cubicBezTo>
                      <a:pt x="26" y="34"/>
                      <a:pt x="25" y="32"/>
                      <a:pt x="23" y="31"/>
                    </a:cubicBezTo>
                    <a:cubicBezTo>
                      <a:pt x="21" y="53"/>
                      <a:pt x="21" y="53"/>
                      <a:pt x="21" y="53"/>
                    </a:cubicBezTo>
                    <a:cubicBezTo>
                      <a:pt x="18" y="56"/>
                      <a:pt x="18" y="56"/>
                      <a:pt x="18" y="56"/>
                    </a:cubicBezTo>
                    <a:cubicBezTo>
                      <a:pt x="1" y="55"/>
                      <a:pt x="1" y="55"/>
                      <a:pt x="1" y="55"/>
                    </a:cubicBezTo>
                    <a:cubicBezTo>
                      <a:pt x="0" y="93"/>
                      <a:pt x="0" y="93"/>
                      <a:pt x="0" y="93"/>
                    </a:cubicBezTo>
                    <a:cubicBezTo>
                      <a:pt x="13" y="110"/>
                      <a:pt x="13" y="110"/>
                      <a:pt x="13" y="110"/>
                    </a:cubicBezTo>
                    <a:cubicBezTo>
                      <a:pt x="20" y="109"/>
                      <a:pt x="34" y="107"/>
                      <a:pt x="34" y="109"/>
                    </a:cubicBezTo>
                    <a:cubicBezTo>
                      <a:pt x="34" y="110"/>
                      <a:pt x="34" y="111"/>
                      <a:pt x="35" y="112"/>
                    </a:cubicBezTo>
                    <a:cubicBezTo>
                      <a:pt x="37" y="112"/>
                      <a:pt x="39" y="111"/>
                      <a:pt x="40" y="111"/>
                    </a:cubicBezTo>
                    <a:cubicBezTo>
                      <a:pt x="43" y="112"/>
                      <a:pt x="52" y="115"/>
                      <a:pt x="55" y="114"/>
                    </a:cubicBezTo>
                    <a:cubicBezTo>
                      <a:pt x="57" y="112"/>
                      <a:pt x="62" y="102"/>
                      <a:pt x="66" y="101"/>
                    </a:cubicBezTo>
                    <a:cubicBezTo>
                      <a:pt x="71" y="100"/>
                      <a:pt x="77" y="95"/>
                      <a:pt x="77" y="93"/>
                    </a:cubicBezTo>
                    <a:cubicBezTo>
                      <a:pt x="77" y="91"/>
                      <a:pt x="77" y="89"/>
                      <a:pt x="83" y="87"/>
                    </a:cubicBezTo>
                    <a:cubicBezTo>
                      <a:pt x="93" y="87"/>
                      <a:pt x="93" y="87"/>
                      <a:pt x="93" y="87"/>
                    </a:cubicBezTo>
                    <a:cubicBezTo>
                      <a:pt x="93" y="87"/>
                      <a:pt x="93" y="87"/>
                      <a:pt x="93" y="87"/>
                    </a:cubicBezTo>
                    <a:cubicBezTo>
                      <a:pt x="91" y="79"/>
                      <a:pt x="91" y="79"/>
                      <a:pt x="91" y="79"/>
                    </a:cubicBezTo>
                    <a:cubicBezTo>
                      <a:pt x="91" y="79"/>
                      <a:pt x="121" y="67"/>
                      <a:pt x="122" y="67"/>
                    </a:cubicBezTo>
                    <a:cubicBezTo>
                      <a:pt x="121" y="65"/>
                      <a:pt x="120" y="63"/>
                      <a:pt x="120" y="62"/>
                    </a:cubicBezTo>
                    <a:cubicBezTo>
                      <a:pt x="121" y="62"/>
                      <a:pt x="122" y="54"/>
                      <a:pt x="122" y="51"/>
                    </a:cubicBezTo>
                    <a:cubicBezTo>
                      <a:pt x="122" y="49"/>
                      <a:pt x="129" y="51"/>
                      <a:pt x="127" y="48"/>
                    </a:cubicBezTo>
                    <a:cubicBezTo>
                      <a:pt x="124" y="46"/>
                      <a:pt x="125" y="33"/>
                      <a:pt x="126" y="30"/>
                    </a:cubicBezTo>
                    <a:cubicBezTo>
                      <a:pt x="127" y="27"/>
                      <a:pt x="130" y="30"/>
                      <a:pt x="130" y="28"/>
                    </a:cubicBezTo>
                    <a:cubicBezTo>
                      <a:pt x="130" y="25"/>
                      <a:pt x="127" y="18"/>
                      <a:pt x="125" y="16"/>
                    </a:cubicBezTo>
                    <a:cubicBezTo>
                      <a:pt x="124" y="14"/>
                      <a:pt x="113" y="10"/>
                      <a:pt x="110" y="9"/>
                    </a:cubicBezTo>
                    <a:cubicBezTo>
                      <a:pt x="108" y="9"/>
                      <a:pt x="103" y="5"/>
                      <a:pt x="100" y="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6" name="Freeform 12"/>
              <p:cNvSpPr/>
              <p:nvPr/>
            </p:nvSpPr>
            <p:spPr bwMode="auto">
              <a:xfrm>
                <a:off x="8503" y="6580"/>
                <a:ext cx="80" cy="72"/>
              </a:xfrm>
              <a:custGeom>
                <a:avLst/>
                <a:gdLst/>
                <a:ahLst/>
                <a:cxnLst>
                  <a:cxn ang="0">
                    <a:pos x="18" y="0"/>
                  </a:cxn>
                  <a:cxn ang="0">
                    <a:pos x="12" y="2"/>
                  </a:cxn>
                  <a:cxn ang="0">
                    <a:pos x="6" y="3"/>
                  </a:cxn>
                  <a:cxn ang="0">
                    <a:pos x="5" y="5"/>
                  </a:cxn>
                  <a:cxn ang="0">
                    <a:pos x="3" y="12"/>
                  </a:cxn>
                  <a:cxn ang="0">
                    <a:pos x="0" y="15"/>
                  </a:cxn>
                  <a:cxn ang="0">
                    <a:pos x="3" y="18"/>
                  </a:cxn>
                  <a:cxn ang="0">
                    <a:pos x="6" y="19"/>
                  </a:cxn>
                  <a:cxn ang="0">
                    <a:pos x="12" y="15"/>
                  </a:cxn>
                  <a:cxn ang="0">
                    <a:pos x="22" y="13"/>
                  </a:cxn>
                  <a:cxn ang="0">
                    <a:pos x="20" y="5"/>
                  </a:cxn>
                  <a:cxn ang="0">
                    <a:pos x="18" y="0"/>
                  </a:cxn>
                </a:cxnLst>
                <a:rect l="0" t="0" r="r" b="b"/>
                <a:pathLst>
                  <a:path w="22" h="20">
                    <a:moveTo>
                      <a:pt x="18" y="0"/>
                    </a:moveTo>
                    <a:cubicBezTo>
                      <a:pt x="16" y="1"/>
                      <a:pt x="13" y="2"/>
                      <a:pt x="12" y="2"/>
                    </a:cubicBezTo>
                    <a:cubicBezTo>
                      <a:pt x="11" y="3"/>
                      <a:pt x="10" y="4"/>
                      <a:pt x="6" y="3"/>
                    </a:cubicBezTo>
                    <a:cubicBezTo>
                      <a:pt x="6" y="4"/>
                      <a:pt x="6" y="4"/>
                      <a:pt x="5" y="5"/>
                    </a:cubicBezTo>
                    <a:cubicBezTo>
                      <a:pt x="2" y="6"/>
                      <a:pt x="3" y="12"/>
                      <a:pt x="3" y="12"/>
                    </a:cubicBezTo>
                    <a:cubicBezTo>
                      <a:pt x="3" y="12"/>
                      <a:pt x="0" y="12"/>
                      <a:pt x="0" y="15"/>
                    </a:cubicBezTo>
                    <a:cubicBezTo>
                      <a:pt x="0" y="17"/>
                      <a:pt x="2" y="18"/>
                      <a:pt x="3" y="18"/>
                    </a:cubicBezTo>
                    <a:cubicBezTo>
                      <a:pt x="4" y="18"/>
                      <a:pt x="5" y="18"/>
                      <a:pt x="6" y="19"/>
                    </a:cubicBezTo>
                    <a:cubicBezTo>
                      <a:pt x="13" y="20"/>
                      <a:pt x="12" y="15"/>
                      <a:pt x="12" y="15"/>
                    </a:cubicBezTo>
                    <a:cubicBezTo>
                      <a:pt x="12" y="15"/>
                      <a:pt x="21" y="16"/>
                      <a:pt x="22" y="13"/>
                    </a:cubicBezTo>
                    <a:cubicBezTo>
                      <a:pt x="22" y="10"/>
                      <a:pt x="20" y="5"/>
                      <a:pt x="20" y="5"/>
                    </a:cubicBezTo>
                    <a:lnTo>
                      <a:pt x="18" y="0"/>
                    </a:ln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7" name="Freeform 13"/>
              <p:cNvSpPr/>
              <p:nvPr/>
            </p:nvSpPr>
            <p:spPr bwMode="auto">
              <a:xfrm>
                <a:off x="8993" y="6040"/>
                <a:ext cx="420" cy="560"/>
              </a:xfrm>
              <a:custGeom>
                <a:avLst/>
                <a:gdLst/>
                <a:ahLst/>
                <a:cxnLst>
                  <a:cxn ang="0">
                    <a:pos x="27" y="30"/>
                  </a:cxn>
                  <a:cxn ang="0">
                    <a:pos x="35" y="37"/>
                  </a:cxn>
                  <a:cxn ang="0">
                    <a:pos x="58" y="45"/>
                  </a:cxn>
                  <a:cxn ang="0">
                    <a:pos x="73" y="48"/>
                  </a:cxn>
                  <a:cxn ang="0">
                    <a:pos x="77" y="51"/>
                  </a:cxn>
                  <a:cxn ang="0">
                    <a:pos x="47" y="81"/>
                  </a:cxn>
                  <a:cxn ang="0">
                    <a:pos x="35" y="83"/>
                  </a:cxn>
                  <a:cxn ang="0">
                    <a:pos x="20" y="91"/>
                  </a:cxn>
                  <a:cxn ang="0">
                    <a:pos x="11" y="92"/>
                  </a:cxn>
                  <a:cxn ang="0">
                    <a:pos x="5" y="100"/>
                  </a:cxn>
                  <a:cxn ang="0">
                    <a:pos x="0" y="108"/>
                  </a:cxn>
                  <a:cxn ang="0">
                    <a:pos x="1" y="148"/>
                  </a:cxn>
                  <a:cxn ang="0">
                    <a:pos x="6" y="157"/>
                  </a:cxn>
                  <a:cxn ang="0">
                    <a:pos x="31" y="131"/>
                  </a:cxn>
                  <a:cxn ang="0">
                    <a:pos x="51" y="116"/>
                  </a:cxn>
                  <a:cxn ang="0">
                    <a:pos x="79" y="88"/>
                  </a:cxn>
                  <a:cxn ang="0">
                    <a:pos x="92" y="67"/>
                  </a:cxn>
                  <a:cxn ang="0">
                    <a:pos x="102" y="50"/>
                  </a:cxn>
                  <a:cxn ang="0">
                    <a:pos x="113" y="28"/>
                  </a:cxn>
                  <a:cxn ang="0">
                    <a:pos x="117" y="8"/>
                  </a:cxn>
                  <a:cxn ang="0">
                    <a:pos x="109" y="4"/>
                  </a:cxn>
                  <a:cxn ang="0">
                    <a:pos x="84" y="11"/>
                  </a:cxn>
                  <a:cxn ang="0">
                    <a:pos x="66" y="15"/>
                  </a:cxn>
                  <a:cxn ang="0">
                    <a:pos x="51" y="18"/>
                  </a:cxn>
                  <a:cxn ang="0">
                    <a:pos x="33" y="16"/>
                  </a:cxn>
                  <a:cxn ang="0">
                    <a:pos x="27" y="10"/>
                  </a:cxn>
                  <a:cxn ang="0">
                    <a:pos x="20" y="20"/>
                  </a:cxn>
                  <a:cxn ang="0">
                    <a:pos x="27" y="30"/>
                  </a:cxn>
                </a:cxnLst>
                <a:rect l="0" t="0" r="r" b="b"/>
                <a:pathLst>
                  <a:path w="117" h="157">
                    <a:moveTo>
                      <a:pt x="27" y="30"/>
                    </a:moveTo>
                    <a:cubicBezTo>
                      <a:pt x="29" y="31"/>
                      <a:pt x="33" y="36"/>
                      <a:pt x="35" y="37"/>
                    </a:cubicBezTo>
                    <a:cubicBezTo>
                      <a:pt x="37" y="37"/>
                      <a:pt x="50" y="41"/>
                      <a:pt x="58" y="45"/>
                    </a:cubicBezTo>
                    <a:cubicBezTo>
                      <a:pt x="66" y="48"/>
                      <a:pt x="71" y="48"/>
                      <a:pt x="73" y="48"/>
                    </a:cubicBezTo>
                    <a:cubicBezTo>
                      <a:pt x="76" y="48"/>
                      <a:pt x="79" y="49"/>
                      <a:pt x="77" y="51"/>
                    </a:cubicBezTo>
                    <a:cubicBezTo>
                      <a:pt x="75" y="52"/>
                      <a:pt x="50" y="77"/>
                      <a:pt x="47" y="81"/>
                    </a:cubicBezTo>
                    <a:cubicBezTo>
                      <a:pt x="44" y="84"/>
                      <a:pt x="42" y="83"/>
                      <a:pt x="35" y="83"/>
                    </a:cubicBezTo>
                    <a:cubicBezTo>
                      <a:pt x="27" y="83"/>
                      <a:pt x="22" y="91"/>
                      <a:pt x="20" y="91"/>
                    </a:cubicBezTo>
                    <a:cubicBezTo>
                      <a:pt x="19" y="90"/>
                      <a:pt x="14" y="91"/>
                      <a:pt x="11" y="92"/>
                    </a:cubicBezTo>
                    <a:cubicBezTo>
                      <a:pt x="5" y="100"/>
                      <a:pt x="5" y="100"/>
                      <a:pt x="5" y="100"/>
                    </a:cubicBezTo>
                    <a:cubicBezTo>
                      <a:pt x="0" y="108"/>
                      <a:pt x="0" y="108"/>
                      <a:pt x="0" y="108"/>
                    </a:cubicBezTo>
                    <a:cubicBezTo>
                      <a:pt x="1" y="148"/>
                      <a:pt x="1" y="148"/>
                      <a:pt x="1" y="148"/>
                    </a:cubicBezTo>
                    <a:cubicBezTo>
                      <a:pt x="6" y="157"/>
                      <a:pt x="6" y="157"/>
                      <a:pt x="6" y="157"/>
                    </a:cubicBezTo>
                    <a:cubicBezTo>
                      <a:pt x="11" y="151"/>
                      <a:pt x="23" y="140"/>
                      <a:pt x="31" y="131"/>
                    </a:cubicBezTo>
                    <a:cubicBezTo>
                      <a:pt x="41" y="121"/>
                      <a:pt x="46" y="118"/>
                      <a:pt x="51" y="116"/>
                    </a:cubicBezTo>
                    <a:cubicBezTo>
                      <a:pt x="56" y="113"/>
                      <a:pt x="70" y="100"/>
                      <a:pt x="79" y="88"/>
                    </a:cubicBezTo>
                    <a:cubicBezTo>
                      <a:pt x="85" y="81"/>
                      <a:pt x="91" y="73"/>
                      <a:pt x="92" y="67"/>
                    </a:cubicBezTo>
                    <a:cubicBezTo>
                      <a:pt x="93" y="62"/>
                      <a:pt x="98" y="55"/>
                      <a:pt x="102" y="50"/>
                    </a:cubicBezTo>
                    <a:cubicBezTo>
                      <a:pt x="106" y="45"/>
                      <a:pt x="113" y="32"/>
                      <a:pt x="113" y="28"/>
                    </a:cubicBezTo>
                    <a:cubicBezTo>
                      <a:pt x="113" y="24"/>
                      <a:pt x="116" y="15"/>
                      <a:pt x="117" y="8"/>
                    </a:cubicBezTo>
                    <a:cubicBezTo>
                      <a:pt x="117" y="1"/>
                      <a:pt x="111" y="0"/>
                      <a:pt x="109" y="4"/>
                    </a:cubicBezTo>
                    <a:cubicBezTo>
                      <a:pt x="107" y="8"/>
                      <a:pt x="93" y="11"/>
                      <a:pt x="84" y="11"/>
                    </a:cubicBezTo>
                    <a:cubicBezTo>
                      <a:pt x="75" y="11"/>
                      <a:pt x="69" y="12"/>
                      <a:pt x="66" y="15"/>
                    </a:cubicBezTo>
                    <a:cubicBezTo>
                      <a:pt x="63" y="18"/>
                      <a:pt x="54" y="14"/>
                      <a:pt x="51" y="18"/>
                    </a:cubicBezTo>
                    <a:cubicBezTo>
                      <a:pt x="48" y="21"/>
                      <a:pt x="36" y="24"/>
                      <a:pt x="33" y="16"/>
                    </a:cubicBezTo>
                    <a:cubicBezTo>
                      <a:pt x="31" y="13"/>
                      <a:pt x="29" y="11"/>
                      <a:pt x="27" y="10"/>
                    </a:cubicBezTo>
                    <a:cubicBezTo>
                      <a:pt x="24" y="13"/>
                      <a:pt x="20" y="18"/>
                      <a:pt x="20" y="20"/>
                    </a:cubicBezTo>
                    <a:cubicBezTo>
                      <a:pt x="21" y="22"/>
                      <a:pt x="25" y="29"/>
                      <a:pt x="27" y="3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8" name="Freeform 14"/>
              <p:cNvSpPr/>
              <p:nvPr/>
            </p:nvSpPr>
            <p:spPr bwMode="auto">
              <a:xfrm>
                <a:off x="6828" y="5005"/>
                <a:ext cx="490" cy="390"/>
              </a:xfrm>
              <a:custGeom>
                <a:avLst/>
                <a:gdLst/>
                <a:ahLst/>
                <a:cxnLst>
                  <a:cxn ang="0">
                    <a:pos x="50" y="108"/>
                  </a:cxn>
                  <a:cxn ang="0">
                    <a:pos x="50" y="93"/>
                  </a:cxn>
                  <a:cxn ang="0">
                    <a:pos x="68" y="81"/>
                  </a:cxn>
                  <a:cxn ang="0">
                    <a:pos x="75" y="79"/>
                  </a:cxn>
                  <a:cxn ang="0">
                    <a:pos x="85" y="77"/>
                  </a:cxn>
                  <a:cxn ang="0">
                    <a:pos x="91" y="70"/>
                  </a:cxn>
                  <a:cxn ang="0">
                    <a:pos x="99" y="67"/>
                  </a:cxn>
                  <a:cxn ang="0">
                    <a:pos x="104" y="64"/>
                  </a:cxn>
                  <a:cxn ang="0">
                    <a:pos x="106" y="57"/>
                  </a:cxn>
                  <a:cxn ang="0">
                    <a:pos x="110" y="54"/>
                  </a:cxn>
                  <a:cxn ang="0">
                    <a:pos x="116" y="50"/>
                  </a:cxn>
                  <a:cxn ang="0">
                    <a:pos x="133" y="49"/>
                  </a:cxn>
                  <a:cxn ang="0">
                    <a:pos x="135" y="45"/>
                  </a:cxn>
                  <a:cxn ang="0">
                    <a:pos x="131" y="37"/>
                  </a:cxn>
                  <a:cxn ang="0">
                    <a:pos x="130" y="27"/>
                  </a:cxn>
                  <a:cxn ang="0">
                    <a:pos x="127" y="15"/>
                  </a:cxn>
                  <a:cxn ang="0">
                    <a:pos x="125" y="11"/>
                  </a:cxn>
                  <a:cxn ang="0">
                    <a:pos x="112" y="8"/>
                  </a:cxn>
                  <a:cxn ang="0">
                    <a:pos x="93" y="6"/>
                  </a:cxn>
                  <a:cxn ang="0">
                    <a:pos x="82" y="2"/>
                  </a:cxn>
                  <a:cxn ang="0">
                    <a:pos x="70" y="25"/>
                  </a:cxn>
                  <a:cxn ang="0">
                    <a:pos x="53" y="33"/>
                  </a:cxn>
                  <a:cxn ang="0">
                    <a:pos x="44" y="42"/>
                  </a:cxn>
                  <a:cxn ang="0">
                    <a:pos x="38" y="53"/>
                  </a:cxn>
                  <a:cxn ang="0">
                    <a:pos x="38" y="70"/>
                  </a:cxn>
                  <a:cxn ang="0">
                    <a:pos x="25" y="89"/>
                  </a:cxn>
                  <a:cxn ang="0">
                    <a:pos x="8" y="100"/>
                  </a:cxn>
                  <a:cxn ang="0">
                    <a:pos x="0" y="104"/>
                  </a:cxn>
                  <a:cxn ang="0">
                    <a:pos x="42" y="104"/>
                  </a:cxn>
                  <a:cxn ang="0">
                    <a:pos x="50" y="108"/>
                  </a:cxn>
                </a:cxnLst>
                <a:rect l="0" t="0" r="r" b="b"/>
                <a:pathLst>
                  <a:path w="136" h="108">
                    <a:moveTo>
                      <a:pt x="50" y="108"/>
                    </a:moveTo>
                    <a:cubicBezTo>
                      <a:pt x="50" y="101"/>
                      <a:pt x="49" y="94"/>
                      <a:pt x="50" y="93"/>
                    </a:cubicBezTo>
                    <a:cubicBezTo>
                      <a:pt x="50" y="91"/>
                      <a:pt x="65" y="83"/>
                      <a:pt x="68" y="81"/>
                    </a:cubicBezTo>
                    <a:cubicBezTo>
                      <a:pt x="70" y="80"/>
                      <a:pt x="75" y="82"/>
                      <a:pt x="75" y="79"/>
                    </a:cubicBezTo>
                    <a:cubicBezTo>
                      <a:pt x="75" y="76"/>
                      <a:pt x="81" y="77"/>
                      <a:pt x="85" y="77"/>
                    </a:cubicBezTo>
                    <a:cubicBezTo>
                      <a:pt x="89" y="76"/>
                      <a:pt x="91" y="73"/>
                      <a:pt x="91" y="70"/>
                    </a:cubicBezTo>
                    <a:cubicBezTo>
                      <a:pt x="91" y="67"/>
                      <a:pt x="96" y="67"/>
                      <a:pt x="99" y="67"/>
                    </a:cubicBezTo>
                    <a:cubicBezTo>
                      <a:pt x="103" y="67"/>
                      <a:pt x="102" y="64"/>
                      <a:pt x="104" y="64"/>
                    </a:cubicBezTo>
                    <a:cubicBezTo>
                      <a:pt x="107" y="64"/>
                      <a:pt x="105" y="60"/>
                      <a:pt x="106" y="57"/>
                    </a:cubicBezTo>
                    <a:cubicBezTo>
                      <a:pt x="106" y="53"/>
                      <a:pt x="106" y="54"/>
                      <a:pt x="110" y="54"/>
                    </a:cubicBezTo>
                    <a:cubicBezTo>
                      <a:pt x="113" y="54"/>
                      <a:pt x="116" y="52"/>
                      <a:pt x="116" y="50"/>
                    </a:cubicBezTo>
                    <a:cubicBezTo>
                      <a:pt x="116" y="48"/>
                      <a:pt x="130" y="49"/>
                      <a:pt x="133" y="49"/>
                    </a:cubicBezTo>
                    <a:cubicBezTo>
                      <a:pt x="135" y="49"/>
                      <a:pt x="136" y="46"/>
                      <a:pt x="135" y="45"/>
                    </a:cubicBezTo>
                    <a:cubicBezTo>
                      <a:pt x="135" y="43"/>
                      <a:pt x="133" y="37"/>
                      <a:pt x="131" y="37"/>
                    </a:cubicBezTo>
                    <a:cubicBezTo>
                      <a:pt x="129" y="37"/>
                      <a:pt x="130" y="31"/>
                      <a:pt x="130" y="27"/>
                    </a:cubicBezTo>
                    <a:cubicBezTo>
                      <a:pt x="130" y="22"/>
                      <a:pt x="129" y="18"/>
                      <a:pt x="127" y="15"/>
                    </a:cubicBezTo>
                    <a:cubicBezTo>
                      <a:pt x="126" y="14"/>
                      <a:pt x="126" y="13"/>
                      <a:pt x="125" y="11"/>
                    </a:cubicBezTo>
                    <a:cubicBezTo>
                      <a:pt x="121" y="11"/>
                      <a:pt x="116" y="8"/>
                      <a:pt x="112" y="8"/>
                    </a:cubicBezTo>
                    <a:cubicBezTo>
                      <a:pt x="106" y="8"/>
                      <a:pt x="97" y="11"/>
                      <a:pt x="93" y="6"/>
                    </a:cubicBezTo>
                    <a:cubicBezTo>
                      <a:pt x="88" y="2"/>
                      <a:pt x="85" y="0"/>
                      <a:pt x="82" y="2"/>
                    </a:cubicBezTo>
                    <a:cubicBezTo>
                      <a:pt x="79" y="3"/>
                      <a:pt x="73" y="20"/>
                      <a:pt x="70" y="25"/>
                    </a:cubicBezTo>
                    <a:cubicBezTo>
                      <a:pt x="67" y="29"/>
                      <a:pt x="57" y="33"/>
                      <a:pt x="53" y="33"/>
                    </a:cubicBezTo>
                    <a:cubicBezTo>
                      <a:pt x="48" y="33"/>
                      <a:pt x="48" y="40"/>
                      <a:pt x="44" y="42"/>
                    </a:cubicBezTo>
                    <a:cubicBezTo>
                      <a:pt x="41" y="45"/>
                      <a:pt x="42" y="50"/>
                      <a:pt x="38" y="53"/>
                    </a:cubicBezTo>
                    <a:cubicBezTo>
                      <a:pt x="34" y="56"/>
                      <a:pt x="36" y="67"/>
                      <a:pt x="38" y="70"/>
                    </a:cubicBezTo>
                    <a:cubicBezTo>
                      <a:pt x="40" y="74"/>
                      <a:pt x="30" y="85"/>
                      <a:pt x="25" y="89"/>
                    </a:cubicBezTo>
                    <a:cubicBezTo>
                      <a:pt x="19" y="92"/>
                      <a:pt x="17" y="98"/>
                      <a:pt x="8" y="100"/>
                    </a:cubicBezTo>
                    <a:cubicBezTo>
                      <a:pt x="5" y="100"/>
                      <a:pt x="2" y="102"/>
                      <a:pt x="0" y="104"/>
                    </a:cubicBezTo>
                    <a:cubicBezTo>
                      <a:pt x="14" y="104"/>
                      <a:pt x="35" y="104"/>
                      <a:pt x="42" y="104"/>
                    </a:cubicBezTo>
                    <a:cubicBezTo>
                      <a:pt x="50" y="104"/>
                      <a:pt x="48" y="106"/>
                      <a:pt x="50" y="108"/>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9" name="Freeform 15"/>
              <p:cNvSpPr/>
              <p:nvPr/>
            </p:nvSpPr>
            <p:spPr bwMode="auto">
              <a:xfrm>
                <a:off x="7658" y="4937"/>
                <a:ext cx="178" cy="327"/>
              </a:xfrm>
              <a:custGeom>
                <a:avLst/>
                <a:gdLst/>
                <a:ahLst/>
                <a:cxnLst>
                  <a:cxn ang="0">
                    <a:pos x="13" y="23"/>
                  </a:cxn>
                  <a:cxn ang="0">
                    <a:pos x="10" y="35"/>
                  </a:cxn>
                  <a:cxn ang="0">
                    <a:pos x="3" y="42"/>
                  </a:cxn>
                  <a:cxn ang="0">
                    <a:pos x="7" y="54"/>
                  </a:cxn>
                  <a:cxn ang="0">
                    <a:pos x="12" y="62"/>
                  </a:cxn>
                  <a:cxn ang="0">
                    <a:pos x="21" y="68"/>
                  </a:cxn>
                  <a:cxn ang="0">
                    <a:pos x="26" y="88"/>
                  </a:cxn>
                  <a:cxn ang="0">
                    <a:pos x="27" y="91"/>
                  </a:cxn>
                  <a:cxn ang="0">
                    <a:pos x="32" y="87"/>
                  </a:cxn>
                  <a:cxn ang="0">
                    <a:pos x="34" y="78"/>
                  </a:cxn>
                  <a:cxn ang="0">
                    <a:pos x="35" y="73"/>
                  </a:cxn>
                  <a:cxn ang="0">
                    <a:pos x="43" y="65"/>
                  </a:cxn>
                  <a:cxn ang="0">
                    <a:pos x="48" y="61"/>
                  </a:cxn>
                  <a:cxn ang="0">
                    <a:pos x="49" y="55"/>
                  </a:cxn>
                  <a:cxn ang="0">
                    <a:pos x="44" y="51"/>
                  </a:cxn>
                  <a:cxn ang="0">
                    <a:pos x="40" y="47"/>
                  </a:cxn>
                  <a:cxn ang="0">
                    <a:pos x="31" y="43"/>
                  </a:cxn>
                  <a:cxn ang="0">
                    <a:pos x="40" y="35"/>
                  </a:cxn>
                  <a:cxn ang="0">
                    <a:pos x="40" y="20"/>
                  </a:cxn>
                  <a:cxn ang="0">
                    <a:pos x="42" y="10"/>
                  </a:cxn>
                  <a:cxn ang="0">
                    <a:pos x="40" y="6"/>
                  </a:cxn>
                  <a:cxn ang="0">
                    <a:pos x="35" y="4"/>
                  </a:cxn>
                  <a:cxn ang="0">
                    <a:pos x="20" y="4"/>
                  </a:cxn>
                  <a:cxn ang="0">
                    <a:pos x="13" y="5"/>
                  </a:cxn>
                  <a:cxn ang="0">
                    <a:pos x="13" y="23"/>
                  </a:cxn>
                </a:cxnLst>
                <a:rect l="0" t="0" r="r" b="b"/>
                <a:pathLst>
                  <a:path w="49" h="91">
                    <a:moveTo>
                      <a:pt x="13" y="23"/>
                    </a:moveTo>
                    <a:cubicBezTo>
                      <a:pt x="16" y="27"/>
                      <a:pt x="13" y="34"/>
                      <a:pt x="10" y="35"/>
                    </a:cubicBezTo>
                    <a:cubicBezTo>
                      <a:pt x="7" y="36"/>
                      <a:pt x="5" y="42"/>
                      <a:pt x="3" y="42"/>
                    </a:cubicBezTo>
                    <a:cubicBezTo>
                      <a:pt x="0" y="42"/>
                      <a:pt x="3" y="52"/>
                      <a:pt x="7" y="54"/>
                    </a:cubicBezTo>
                    <a:cubicBezTo>
                      <a:pt x="12" y="56"/>
                      <a:pt x="12" y="60"/>
                      <a:pt x="12" y="62"/>
                    </a:cubicBezTo>
                    <a:cubicBezTo>
                      <a:pt x="12" y="64"/>
                      <a:pt x="19" y="66"/>
                      <a:pt x="21" y="68"/>
                    </a:cubicBezTo>
                    <a:cubicBezTo>
                      <a:pt x="23" y="71"/>
                      <a:pt x="26" y="84"/>
                      <a:pt x="26" y="88"/>
                    </a:cubicBezTo>
                    <a:cubicBezTo>
                      <a:pt x="26" y="89"/>
                      <a:pt x="26" y="90"/>
                      <a:pt x="27" y="91"/>
                    </a:cubicBezTo>
                    <a:cubicBezTo>
                      <a:pt x="29" y="90"/>
                      <a:pt x="31" y="89"/>
                      <a:pt x="32" y="87"/>
                    </a:cubicBezTo>
                    <a:cubicBezTo>
                      <a:pt x="33" y="84"/>
                      <a:pt x="34" y="79"/>
                      <a:pt x="34" y="78"/>
                    </a:cubicBezTo>
                    <a:cubicBezTo>
                      <a:pt x="33" y="77"/>
                      <a:pt x="33" y="74"/>
                      <a:pt x="35" y="73"/>
                    </a:cubicBezTo>
                    <a:cubicBezTo>
                      <a:pt x="36" y="72"/>
                      <a:pt x="42" y="65"/>
                      <a:pt x="43" y="65"/>
                    </a:cubicBezTo>
                    <a:cubicBezTo>
                      <a:pt x="45" y="64"/>
                      <a:pt x="48" y="65"/>
                      <a:pt x="48" y="61"/>
                    </a:cubicBezTo>
                    <a:cubicBezTo>
                      <a:pt x="48" y="60"/>
                      <a:pt x="48" y="58"/>
                      <a:pt x="49" y="55"/>
                    </a:cubicBezTo>
                    <a:cubicBezTo>
                      <a:pt x="46" y="54"/>
                      <a:pt x="44" y="52"/>
                      <a:pt x="44" y="51"/>
                    </a:cubicBezTo>
                    <a:cubicBezTo>
                      <a:pt x="44" y="49"/>
                      <a:pt x="41" y="45"/>
                      <a:pt x="40" y="47"/>
                    </a:cubicBezTo>
                    <a:cubicBezTo>
                      <a:pt x="38" y="49"/>
                      <a:pt x="32" y="47"/>
                      <a:pt x="31" y="43"/>
                    </a:cubicBezTo>
                    <a:cubicBezTo>
                      <a:pt x="30" y="39"/>
                      <a:pt x="35" y="39"/>
                      <a:pt x="40" y="35"/>
                    </a:cubicBezTo>
                    <a:cubicBezTo>
                      <a:pt x="44" y="31"/>
                      <a:pt x="45" y="24"/>
                      <a:pt x="40" y="20"/>
                    </a:cubicBezTo>
                    <a:cubicBezTo>
                      <a:pt x="35" y="16"/>
                      <a:pt x="38" y="14"/>
                      <a:pt x="42" y="10"/>
                    </a:cubicBezTo>
                    <a:cubicBezTo>
                      <a:pt x="45" y="7"/>
                      <a:pt x="42" y="5"/>
                      <a:pt x="40" y="6"/>
                    </a:cubicBezTo>
                    <a:cubicBezTo>
                      <a:pt x="39" y="8"/>
                      <a:pt x="36" y="8"/>
                      <a:pt x="35" y="4"/>
                    </a:cubicBezTo>
                    <a:cubicBezTo>
                      <a:pt x="35" y="0"/>
                      <a:pt x="24" y="0"/>
                      <a:pt x="20" y="4"/>
                    </a:cubicBezTo>
                    <a:cubicBezTo>
                      <a:pt x="18" y="5"/>
                      <a:pt x="16" y="5"/>
                      <a:pt x="13" y="5"/>
                    </a:cubicBezTo>
                    <a:cubicBezTo>
                      <a:pt x="12" y="12"/>
                      <a:pt x="12" y="20"/>
                      <a:pt x="13" y="2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0" name="Freeform 16"/>
              <p:cNvSpPr/>
              <p:nvPr/>
            </p:nvSpPr>
            <p:spPr bwMode="auto">
              <a:xfrm>
                <a:off x="7006" y="4950"/>
                <a:ext cx="845" cy="807"/>
              </a:xfrm>
              <a:custGeom>
                <a:avLst/>
                <a:gdLst/>
                <a:ahLst/>
                <a:cxnLst>
                  <a:cxn ang="0">
                    <a:pos x="81" y="43"/>
                  </a:cxn>
                  <a:cxn ang="0">
                    <a:pos x="82" y="53"/>
                  </a:cxn>
                  <a:cxn ang="0">
                    <a:pos x="86" y="61"/>
                  </a:cxn>
                  <a:cxn ang="0">
                    <a:pos x="84" y="65"/>
                  </a:cxn>
                  <a:cxn ang="0">
                    <a:pos x="67" y="66"/>
                  </a:cxn>
                  <a:cxn ang="0">
                    <a:pos x="61" y="70"/>
                  </a:cxn>
                  <a:cxn ang="0">
                    <a:pos x="57" y="73"/>
                  </a:cxn>
                  <a:cxn ang="0">
                    <a:pos x="55" y="80"/>
                  </a:cxn>
                  <a:cxn ang="0">
                    <a:pos x="50" y="83"/>
                  </a:cxn>
                  <a:cxn ang="0">
                    <a:pos x="42" y="86"/>
                  </a:cxn>
                  <a:cxn ang="0">
                    <a:pos x="36" y="93"/>
                  </a:cxn>
                  <a:cxn ang="0">
                    <a:pos x="26" y="95"/>
                  </a:cxn>
                  <a:cxn ang="0">
                    <a:pos x="19" y="97"/>
                  </a:cxn>
                  <a:cxn ang="0">
                    <a:pos x="1" y="109"/>
                  </a:cxn>
                  <a:cxn ang="0">
                    <a:pos x="1" y="124"/>
                  </a:cxn>
                  <a:cxn ang="0">
                    <a:pos x="3" y="126"/>
                  </a:cxn>
                  <a:cxn ang="0">
                    <a:pos x="112" y="199"/>
                  </a:cxn>
                  <a:cxn ang="0">
                    <a:pos x="120" y="209"/>
                  </a:cxn>
                  <a:cxn ang="0">
                    <a:pos x="132" y="213"/>
                  </a:cxn>
                  <a:cxn ang="0">
                    <a:pos x="138" y="225"/>
                  </a:cxn>
                  <a:cxn ang="0">
                    <a:pos x="149" y="223"/>
                  </a:cxn>
                  <a:cxn ang="0">
                    <a:pos x="166" y="217"/>
                  </a:cxn>
                  <a:cxn ang="0">
                    <a:pos x="187" y="201"/>
                  </a:cxn>
                  <a:cxn ang="0">
                    <a:pos x="235" y="171"/>
                  </a:cxn>
                  <a:cxn ang="0">
                    <a:pos x="235" y="171"/>
                  </a:cxn>
                  <a:cxn ang="0">
                    <a:pos x="230" y="161"/>
                  </a:cxn>
                  <a:cxn ang="0">
                    <a:pos x="221" y="158"/>
                  </a:cxn>
                  <a:cxn ang="0">
                    <a:pos x="214" y="154"/>
                  </a:cxn>
                  <a:cxn ang="0">
                    <a:pos x="212" y="145"/>
                  </a:cxn>
                  <a:cxn ang="0">
                    <a:pos x="207" y="138"/>
                  </a:cxn>
                  <a:cxn ang="0">
                    <a:pos x="212" y="133"/>
                  </a:cxn>
                  <a:cxn ang="0">
                    <a:pos x="211" y="127"/>
                  </a:cxn>
                  <a:cxn ang="0">
                    <a:pos x="211" y="120"/>
                  </a:cxn>
                  <a:cxn ang="0">
                    <a:pos x="211" y="113"/>
                  </a:cxn>
                  <a:cxn ang="0">
                    <a:pos x="212" y="101"/>
                  </a:cxn>
                  <a:cxn ang="0">
                    <a:pos x="207" y="91"/>
                  </a:cxn>
                  <a:cxn ang="0">
                    <a:pos x="209" y="88"/>
                  </a:cxn>
                  <a:cxn ang="0">
                    <a:pos x="208" y="85"/>
                  </a:cxn>
                  <a:cxn ang="0">
                    <a:pos x="203" y="65"/>
                  </a:cxn>
                  <a:cxn ang="0">
                    <a:pos x="194" y="59"/>
                  </a:cxn>
                  <a:cxn ang="0">
                    <a:pos x="189" y="51"/>
                  </a:cxn>
                  <a:cxn ang="0">
                    <a:pos x="185" y="39"/>
                  </a:cxn>
                  <a:cxn ang="0">
                    <a:pos x="192" y="32"/>
                  </a:cxn>
                  <a:cxn ang="0">
                    <a:pos x="195" y="20"/>
                  </a:cxn>
                  <a:cxn ang="0">
                    <a:pos x="195" y="2"/>
                  </a:cxn>
                  <a:cxn ang="0">
                    <a:pos x="185" y="0"/>
                  </a:cxn>
                  <a:cxn ang="0">
                    <a:pos x="173" y="1"/>
                  </a:cxn>
                  <a:cxn ang="0">
                    <a:pos x="158" y="5"/>
                  </a:cxn>
                  <a:cxn ang="0">
                    <a:pos x="115" y="7"/>
                  </a:cxn>
                  <a:cxn ang="0">
                    <a:pos x="98" y="16"/>
                  </a:cxn>
                  <a:cxn ang="0">
                    <a:pos x="80" y="26"/>
                  </a:cxn>
                  <a:cxn ang="0">
                    <a:pos x="76" y="27"/>
                  </a:cxn>
                  <a:cxn ang="0">
                    <a:pos x="78" y="31"/>
                  </a:cxn>
                  <a:cxn ang="0">
                    <a:pos x="81" y="43"/>
                  </a:cxn>
                </a:cxnLst>
                <a:rect l="0" t="0" r="r" b="b"/>
                <a:pathLst>
                  <a:path w="235" h="225">
                    <a:moveTo>
                      <a:pt x="81" y="43"/>
                    </a:moveTo>
                    <a:cubicBezTo>
                      <a:pt x="81" y="47"/>
                      <a:pt x="80" y="53"/>
                      <a:pt x="82" y="53"/>
                    </a:cubicBezTo>
                    <a:cubicBezTo>
                      <a:pt x="84" y="53"/>
                      <a:pt x="86" y="59"/>
                      <a:pt x="86" y="61"/>
                    </a:cubicBezTo>
                    <a:cubicBezTo>
                      <a:pt x="87" y="62"/>
                      <a:pt x="86" y="65"/>
                      <a:pt x="84" y="65"/>
                    </a:cubicBezTo>
                    <a:cubicBezTo>
                      <a:pt x="81" y="65"/>
                      <a:pt x="67" y="64"/>
                      <a:pt x="67" y="66"/>
                    </a:cubicBezTo>
                    <a:cubicBezTo>
                      <a:pt x="67" y="68"/>
                      <a:pt x="64" y="70"/>
                      <a:pt x="61" y="70"/>
                    </a:cubicBezTo>
                    <a:cubicBezTo>
                      <a:pt x="57" y="70"/>
                      <a:pt x="57" y="69"/>
                      <a:pt x="57" y="73"/>
                    </a:cubicBezTo>
                    <a:cubicBezTo>
                      <a:pt x="56" y="76"/>
                      <a:pt x="58" y="80"/>
                      <a:pt x="55" y="80"/>
                    </a:cubicBezTo>
                    <a:cubicBezTo>
                      <a:pt x="53" y="80"/>
                      <a:pt x="54" y="83"/>
                      <a:pt x="50" y="83"/>
                    </a:cubicBezTo>
                    <a:cubicBezTo>
                      <a:pt x="47" y="83"/>
                      <a:pt x="42" y="83"/>
                      <a:pt x="42" y="86"/>
                    </a:cubicBezTo>
                    <a:cubicBezTo>
                      <a:pt x="42" y="89"/>
                      <a:pt x="40" y="92"/>
                      <a:pt x="36" y="93"/>
                    </a:cubicBezTo>
                    <a:cubicBezTo>
                      <a:pt x="32" y="93"/>
                      <a:pt x="26" y="92"/>
                      <a:pt x="26" y="95"/>
                    </a:cubicBezTo>
                    <a:cubicBezTo>
                      <a:pt x="26" y="98"/>
                      <a:pt x="21" y="96"/>
                      <a:pt x="19" y="97"/>
                    </a:cubicBezTo>
                    <a:cubicBezTo>
                      <a:pt x="16" y="99"/>
                      <a:pt x="1" y="107"/>
                      <a:pt x="1" y="109"/>
                    </a:cubicBezTo>
                    <a:cubicBezTo>
                      <a:pt x="0" y="110"/>
                      <a:pt x="1" y="117"/>
                      <a:pt x="1" y="124"/>
                    </a:cubicBezTo>
                    <a:cubicBezTo>
                      <a:pt x="1" y="125"/>
                      <a:pt x="2" y="126"/>
                      <a:pt x="3" y="126"/>
                    </a:cubicBezTo>
                    <a:cubicBezTo>
                      <a:pt x="9" y="129"/>
                      <a:pt x="109" y="196"/>
                      <a:pt x="112" y="199"/>
                    </a:cubicBezTo>
                    <a:cubicBezTo>
                      <a:pt x="116" y="202"/>
                      <a:pt x="120" y="209"/>
                      <a:pt x="120" y="209"/>
                    </a:cubicBezTo>
                    <a:cubicBezTo>
                      <a:pt x="120" y="209"/>
                      <a:pt x="127" y="210"/>
                      <a:pt x="132" y="213"/>
                    </a:cubicBezTo>
                    <a:cubicBezTo>
                      <a:pt x="138" y="217"/>
                      <a:pt x="138" y="225"/>
                      <a:pt x="138" y="225"/>
                    </a:cubicBezTo>
                    <a:cubicBezTo>
                      <a:pt x="138" y="225"/>
                      <a:pt x="145" y="224"/>
                      <a:pt x="149" y="223"/>
                    </a:cubicBezTo>
                    <a:cubicBezTo>
                      <a:pt x="153" y="222"/>
                      <a:pt x="166" y="217"/>
                      <a:pt x="166" y="217"/>
                    </a:cubicBezTo>
                    <a:cubicBezTo>
                      <a:pt x="187" y="201"/>
                      <a:pt x="187" y="201"/>
                      <a:pt x="187" y="201"/>
                    </a:cubicBezTo>
                    <a:cubicBezTo>
                      <a:pt x="235" y="171"/>
                      <a:pt x="235" y="171"/>
                      <a:pt x="235" y="171"/>
                    </a:cubicBezTo>
                    <a:cubicBezTo>
                      <a:pt x="235" y="171"/>
                      <a:pt x="235" y="171"/>
                      <a:pt x="235" y="171"/>
                    </a:cubicBezTo>
                    <a:cubicBezTo>
                      <a:pt x="234" y="165"/>
                      <a:pt x="232" y="161"/>
                      <a:pt x="230" y="161"/>
                    </a:cubicBezTo>
                    <a:cubicBezTo>
                      <a:pt x="227" y="161"/>
                      <a:pt x="225" y="158"/>
                      <a:pt x="221" y="158"/>
                    </a:cubicBezTo>
                    <a:cubicBezTo>
                      <a:pt x="218" y="158"/>
                      <a:pt x="214" y="157"/>
                      <a:pt x="214" y="154"/>
                    </a:cubicBezTo>
                    <a:cubicBezTo>
                      <a:pt x="213" y="151"/>
                      <a:pt x="215" y="149"/>
                      <a:pt x="212" y="145"/>
                    </a:cubicBezTo>
                    <a:cubicBezTo>
                      <a:pt x="210" y="141"/>
                      <a:pt x="207" y="140"/>
                      <a:pt x="207" y="138"/>
                    </a:cubicBezTo>
                    <a:cubicBezTo>
                      <a:pt x="207" y="136"/>
                      <a:pt x="212" y="133"/>
                      <a:pt x="212" y="133"/>
                    </a:cubicBezTo>
                    <a:cubicBezTo>
                      <a:pt x="213" y="132"/>
                      <a:pt x="211" y="129"/>
                      <a:pt x="211" y="127"/>
                    </a:cubicBezTo>
                    <a:cubicBezTo>
                      <a:pt x="211" y="126"/>
                      <a:pt x="209" y="122"/>
                      <a:pt x="211" y="120"/>
                    </a:cubicBezTo>
                    <a:cubicBezTo>
                      <a:pt x="212" y="118"/>
                      <a:pt x="213" y="116"/>
                      <a:pt x="211" y="113"/>
                    </a:cubicBezTo>
                    <a:cubicBezTo>
                      <a:pt x="210" y="109"/>
                      <a:pt x="214" y="106"/>
                      <a:pt x="212" y="101"/>
                    </a:cubicBezTo>
                    <a:cubicBezTo>
                      <a:pt x="210" y="96"/>
                      <a:pt x="206" y="92"/>
                      <a:pt x="207" y="91"/>
                    </a:cubicBezTo>
                    <a:cubicBezTo>
                      <a:pt x="207" y="90"/>
                      <a:pt x="208" y="89"/>
                      <a:pt x="209" y="88"/>
                    </a:cubicBezTo>
                    <a:cubicBezTo>
                      <a:pt x="208" y="87"/>
                      <a:pt x="208" y="86"/>
                      <a:pt x="208" y="85"/>
                    </a:cubicBezTo>
                    <a:cubicBezTo>
                      <a:pt x="208" y="81"/>
                      <a:pt x="205" y="68"/>
                      <a:pt x="203" y="65"/>
                    </a:cubicBezTo>
                    <a:cubicBezTo>
                      <a:pt x="201" y="63"/>
                      <a:pt x="194" y="61"/>
                      <a:pt x="194" y="59"/>
                    </a:cubicBezTo>
                    <a:cubicBezTo>
                      <a:pt x="194" y="57"/>
                      <a:pt x="194" y="53"/>
                      <a:pt x="189" y="51"/>
                    </a:cubicBezTo>
                    <a:cubicBezTo>
                      <a:pt x="185" y="49"/>
                      <a:pt x="182" y="39"/>
                      <a:pt x="185" y="39"/>
                    </a:cubicBezTo>
                    <a:cubicBezTo>
                      <a:pt x="187" y="39"/>
                      <a:pt x="189" y="33"/>
                      <a:pt x="192" y="32"/>
                    </a:cubicBezTo>
                    <a:cubicBezTo>
                      <a:pt x="195" y="31"/>
                      <a:pt x="198" y="24"/>
                      <a:pt x="195" y="20"/>
                    </a:cubicBezTo>
                    <a:cubicBezTo>
                      <a:pt x="194" y="17"/>
                      <a:pt x="194" y="9"/>
                      <a:pt x="195" y="2"/>
                    </a:cubicBezTo>
                    <a:cubicBezTo>
                      <a:pt x="191" y="2"/>
                      <a:pt x="186" y="1"/>
                      <a:pt x="185" y="0"/>
                    </a:cubicBezTo>
                    <a:cubicBezTo>
                      <a:pt x="183" y="0"/>
                      <a:pt x="177" y="1"/>
                      <a:pt x="173" y="1"/>
                    </a:cubicBezTo>
                    <a:cubicBezTo>
                      <a:pt x="170" y="2"/>
                      <a:pt x="161" y="7"/>
                      <a:pt x="158" y="5"/>
                    </a:cubicBezTo>
                    <a:cubicBezTo>
                      <a:pt x="155" y="2"/>
                      <a:pt x="124" y="7"/>
                      <a:pt x="115" y="7"/>
                    </a:cubicBezTo>
                    <a:cubicBezTo>
                      <a:pt x="107" y="7"/>
                      <a:pt x="103" y="16"/>
                      <a:pt x="98" y="16"/>
                    </a:cubicBezTo>
                    <a:cubicBezTo>
                      <a:pt x="93" y="16"/>
                      <a:pt x="85" y="21"/>
                      <a:pt x="80" y="26"/>
                    </a:cubicBezTo>
                    <a:cubicBezTo>
                      <a:pt x="79" y="27"/>
                      <a:pt x="78" y="27"/>
                      <a:pt x="76" y="27"/>
                    </a:cubicBezTo>
                    <a:cubicBezTo>
                      <a:pt x="77" y="29"/>
                      <a:pt x="77" y="30"/>
                      <a:pt x="78" y="31"/>
                    </a:cubicBezTo>
                    <a:cubicBezTo>
                      <a:pt x="80" y="34"/>
                      <a:pt x="81" y="38"/>
                      <a:pt x="81" y="4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1" name="Freeform 17"/>
              <p:cNvSpPr/>
              <p:nvPr/>
            </p:nvSpPr>
            <p:spPr bwMode="auto">
              <a:xfrm>
                <a:off x="7746" y="5135"/>
                <a:ext cx="617" cy="592"/>
              </a:xfrm>
              <a:custGeom>
                <a:avLst/>
                <a:gdLst/>
                <a:ahLst/>
                <a:cxnLst>
                  <a:cxn ang="0">
                    <a:pos x="19" y="10"/>
                  </a:cxn>
                  <a:cxn ang="0">
                    <a:pos x="11" y="18"/>
                  </a:cxn>
                  <a:cxn ang="0">
                    <a:pos x="10" y="23"/>
                  </a:cxn>
                  <a:cxn ang="0">
                    <a:pos x="8" y="32"/>
                  </a:cxn>
                  <a:cxn ang="0">
                    <a:pos x="1" y="39"/>
                  </a:cxn>
                  <a:cxn ang="0">
                    <a:pos x="6" y="49"/>
                  </a:cxn>
                  <a:cxn ang="0">
                    <a:pos x="5" y="61"/>
                  </a:cxn>
                  <a:cxn ang="0">
                    <a:pos x="5" y="68"/>
                  </a:cxn>
                  <a:cxn ang="0">
                    <a:pos x="5" y="75"/>
                  </a:cxn>
                  <a:cxn ang="0">
                    <a:pos x="6" y="81"/>
                  </a:cxn>
                  <a:cxn ang="0">
                    <a:pos x="1" y="86"/>
                  </a:cxn>
                  <a:cxn ang="0">
                    <a:pos x="6" y="93"/>
                  </a:cxn>
                  <a:cxn ang="0">
                    <a:pos x="8" y="102"/>
                  </a:cxn>
                  <a:cxn ang="0">
                    <a:pos x="15" y="106"/>
                  </a:cxn>
                  <a:cxn ang="0">
                    <a:pos x="24" y="109"/>
                  </a:cxn>
                  <a:cxn ang="0">
                    <a:pos x="29" y="119"/>
                  </a:cxn>
                  <a:cxn ang="0">
                    <a:pos x="46" y="122"/>
                  </a:cxn>
                  <a:cxn ang="0">
                    <a:pos x="53" y="129"/>
                  </a:cxn>
                  <a:cxn ang="0">
                    <a:pos x="72" y="119"/>
                  </a:cxn>
                  <a:cxn ang="0">
                    <a:pos x="158" y="165"/>
                  </a:cxn>
                  <a:cxn ang="0">
                    <a:pos x="158" y="159"/>
                  </a:cxn>
                  <a:cxn ang="0">
                    <a:pos x="169" y="159"/>
                  </a:cxn>
                  <a:cxn ang="0">
                    <a:pos x="169" y="48"/>
                  </a:cxn>
                  <a:cxn ang="0">
                    <a:pos x="169" y="32"/>
                  </a:cxn>
                  <a:cxn ang="0">
                    <a:pos x="170" y="18"/>
                  </a:cxn>
                  <a:cxn ang="0">
                    <a:pos x="171" y="15"/>
                  </a:cxn>
                  <a:cxn ang="0">
                    <a:pos x="171" y="15"/>
                  </a:cxn>
                  <a:cxn ang="0">
                    <a:pos x="156" y="11"/>
                  </a:cxn>
                  <a:cxn ang="0">
                    <a:pos x="138" y="2"/>
                  </a:cxn>
                  <a:cxn ang="0">
                    <a:pos x="113" y="15"/>
                  </a:cxn>
                  <a:cxn ang="0">
                    <a:pos x="115" y="29"/>
                  </a:cxn>
                  <a:cxn ang="0">
                    <a:pos x="97" y="29"/>
                  </a:cxn>
                  <a:cxn ang="0">
                    <a:pos x="77" y="22"/>
                  </a:cxn>
                  <a:cxn ang="0">
                    <a:pos x="65" y="14"/>
                  </a:cxn>
                  <a:cxn ang="0">
                    <a:pos x="58" y="7"/>
                  </a:cxn>
                  <a:cxn ang="0">
                    <a:pos x="38" y="3"/>
                  </a:cxn>
                  <a:cxn ang="0">
                    <a:pos x="25" y="0"/>
                  </a:cxn>
                  <a:cxn ang="0">
                    <a:pos x="24" y="6"/>
                  </a:cxn>
                  <a:cxn ang="0">
                    <a:pos x="19" y="10"/>
                  </a:cxn>
                </a:cxnLst>
                <a:rect l="0" t="0" r="r" b="b"/>
                <a:pathLst>
                  <a:path w="172" h="165">
                    <a:moveTo>
                      <a:pt x="19" y="10"/>
                    </a:moveTo>
                    <a:cubicBezTo>
                      <a:pt x="18" y="10"/>
                      <a:pt x="12" y="17"/>
                      <a:pt x="11" y="18"/>
                    </a:cubicBezTo>
                    <a:cubicBezTo>
                      <a:pt x="9" y="19"/>
                      <a:pt x="9" y="22"/>
                      <a:pt x="10" y="23"/>
                    </a:cubicBezTo>
                    <a:cubicBezTo>
                      <a:pt x="10" y="24"/>
                      <a:pt x="9" y="29"/>
                      <a:pt x="8" y="32"/>
                    </a:cubicBezTo>
                    <a:cubicBezTo>
                      <a:pt x="6" y="35"/>
                      <a:pt x="1" y="37"/>
                      <a:pt x="1" y="39"/>
                    </a:cubicBezTo>
                    <a:cubicBezTo>
                      <a:pt x="0" y="40"/>
                      <a:pt x="4" y="44"/>
                      <a:pt x="6" y="49"/>
                    </a:cubicBezTo>
                    <a:cubicBezTo>
                      <a:pt x="8" y="54"/>
                      <a:pt x="4" y="57"/>
                      <a:pt x="5" y="61"/>
                    </a:cubicBezTo>
                    <a:cubicBezTo>
                      <a:pt x="7" y="64"/>
                      <a:pt x="6" y="66"/>
                      <a:pt x="5" y="68"/>
                    </a:cubicBezTo>
                    <a:cubicBezTo>
                      <a:pt x="3" y="70"/>
                      <a:pt x="5" y="74"/>
                      <a:pt x="5" y="75"/>
                    </a:cubicBezTo>
                    <a:cubicBezTo>
                      <a:pt x="5" y="77"/>
                      <a:pt x="7" y="80"/>
                      <a:pt x="6" y="81"/>
                    </a:cubicBezTo>
                    <a:cubicBezTo>
                      <a:pt x="6" y="81"/>
                      <a:pt x="1" y="84"/>
                      <a:pt x="1" y="86"/>
                    </a:cubicBezTo>
                    <a:cubicBezTo>
                      <a:pt x="1" y="88"/>
                      <a:pt x="4" y="89"/>
                      <a:pt x="6" y="93"/>
                    </a:cubicBezTo>
                    <a:cubicBezTo>
                      <a:pt x="9" y="97"/>
                      <a:pt x="7" y="99"/>
                      <a:pt x="8" y="102"/>
                    </a:cubicBezTo>
                    <a:cubicBezTo>
                      <a:pt x="8" y="105"/>
                      <a:pt x="12" y="106"/>
                      <a:pt x="15" y="106"/>
                    </a:cubicBezTo>
                    <a:cubicBezTo>
                      <a:pt x="19" y="106"/>
                      <a:pt x="21" y="109"/>
                      <a:pt x="24" y="109"/>
                    </a:cubicBezTo>
                    <a:cubicBezTo>
                      <a:pt x="26" y="109"/>
                      <a:pt x="28" y="113"/>
                      <a:pt x="29" y="119"/>
                    </a:cubicBezTo>
                    <a:cubicBezTo>
                      <a:pt x="31" y="119"/>
                      <a:pt x="41" y="119"/>
                      <a:pt x="46" y="122"/>
                    </a:cubicBezTo>
                    <a:cubicBezTo>
                      <a:pt x="51" y="125"/>
                      <a:pt x="53" y="129"/>
                      <a:pt x="53" y="129"/>
                    </a:cubicBezTo>
                    <a:cubicBezTo>
                      <a:pt x="72" y="119"/>
                      <a:pt x="72" y="119"/>
                      <a:pt x="72" y="119"/>
                    </a:cubicBezTo>
                    <a:cubicBezTo>
                      <a:pt x="158" y="165"/>
                      <a:pt x="158" y="165"/>
                      <a:pt x="158" y="165"/>
                    </a:cubicBezTo>
                    <a:cubicBezTo>
                      <a:pt x="158" y="159"/>
                      <a:pt x="158" y="159"/>
                      <a:pt x="158" y="159"/>
                    </a:cubicBezTo>
                    <a:cubicBezTo>
                      <a:pt x="169" y="159"/>
                      <a:pt x="169" y="159"/>
                      <a:pt x="169" y="159"/>
                    </a:cubicBezTo>
                    <a:cubicBezTo>
                      <a:pt x="169" y="159"/>
                      <a:pt x="169" y="56"/>
                      <a:pt x="169" y="48"/>
                    </a:cubicBezTo>
                    <a:cubicBezTo>
                      <a:pt x="169" y="41"/>
                      <a:pt x="165" y="36"/>
                      <a:pt x="169" y="32"/>
                    </a:cubicBezTo>
                    <a:cubicBezTo>
                      <a:pt x="172" y="27"/>
                      <a:pt x="167" y="25"/>
                      <a:pt x="170" y="18"/>
                    </a:cubicBezTo>
                    <a:cubicBezTo>
                      <a:pt x="170" y="17"/>
                      <a:pt x="171" y="16"/>
                      <a:pt x="171" y="15"/>
                    </a:cubicBezTo>
                    <a:cubicBezTo>
                      <a:pt x="171" y="15"/>
                      <a:pt x="171" y="15"/>
                      <a:pt x="171" y="15"/>
                    </a:cubicBezTo>
                    <a:cubicBezTo>
                      <a:pt x="170" y="12"/>
                      <a:pt x="165" y="12"/>
                      <a:pt x="156" y="11"/>
                    </a:cubicBezTo>
                    <a:cubicBezTo>
                      <a:pt x="146" y="9"/>
                      <a:pt x="149" y="2"/>
                      <a:pt x="138" y="2"/>
                    </a:cubicBezTo>
                    <a:cubicBezTo>
                      <a:pt x="127" y="1"/>
                      <a:pt x="113" y="10"/>
                      <a:pt x="113" y="15"/>
                    </a:cubicBezTo>
                    <a:cubicBezTo>
                      <a:pt x="113" y="19"/>
                      <a:pt x="118" y="24"/>
                      <a:pt x="115" y="29"/>
                    </a:cubicBezTo>
                    <a:cubicBezTo>
                      <a:pt x="111" y="34"/>
                      <a:pt x="103" y="35"/>
                      <a:pt x="97" y="29"/>
                    </a:cubicBezTo>
                    <a:cubicBezTo>
                      <a:pt x="92" y="24"/>
                      <a:pt x="83" y="22"/>
                      <a:pt x="77" y="22"/>
                    </a:cubicBezTo>
                    <a:cubicBezTo>
                      <a:pt x="70" y="22"/>
                      <a:pt x="65" y="18"/>
                      <a:pt x="65" y="14"/>
                    </a:cubicBezTo>
                    <a:cubicBezTo>
                      <a:pt x="66" y="10"/>
                      <a:pt x="64" y="9"/>
                      <a:pt x="58" y="7"/>
                    </a:cubicBezTo>
                    <a:cubicBezTo>
                      <a:pt x="52" y="6"/>
                      <a:pt x="48" y="2"/>
                      <a:pt x="38" y="3"/>
                    </a:cubicBezTo>
                    <a:cubicBezTo>
                      <a:pt x="32" y="4"/>
                      <a:pt x="28" y="2"/>
                      <a:pt x="25" y="0"/>
                    </a:cubicBezTo>
                    <a:cubicBezTo>
                      <a:pt x="24" y="3"/>
                      <a:pt x="24" y="5"/>
                      <a:pt x="24" y="6"/>
                    </a:cubicBezTo>
                    <a:cubicBezTo>
                      <a:pt x="24" y="10"/>
                      <a:pt x="21" y="9"/>
                      <a:pt x="19" y="1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2" name="Freeform 18"/>
              <p:cNvSpPr/>
              <p:nvPr/>
            </p:nvSpPr>
            <p:spPr bwMode="auto">
              <a:xfrm>
                <a:off x="6686" y="5962"/>
                <a:ext cx="117" cy="40"/>
              </a:xfrm>
              <a:custGeom>
                <a:avLst/>
                <a:gdLst/>
                <a:ahLst/>
                <a:cxnLst>
                  <a:cxn ang="0">
                    <a:pos x="16" y="7"/>
                  </a:cxn>
                  <a:cxn ang="0">
                    <a:pos x="25" y="10"/>
                  </a:cxn>
                  <a:cxn ang="0">
                    <a:pos x="32" y="8"/>
                  </a:cxn>
                  <a:cxn ang="0">
                    <a:pos x="26" y="7"/>
                  </a:cxn>
                  <a:cxn ang="0">
                    <a:pos x="15" y="2"/>
                  </a:cxn>
                  <a:cxn ang="0">
                    <a:pos x="1" y="5"/>
                  </a:cxn>
                  <a:cxn ang="0">
                    <a:pos x="0" y="11"/>
                  </a:cxn>
                  <a:cxn ang="0">
                    <a:pos x="3" y="11"/>
                  </a:cxn>
                  <a:cxn ang="0">
                    <a:pos x="16" y="7"/>
                  </a:cxn>
                </a:cxnLst>
                <a:rect l="0" t="0" r="r" b="b"/>
                <a:pathLst>
                  <a:path w="32" h="11">
                    <a:moveTo>
                      <a:pt x="16" y="7"/>
                    </a:moveTo>
                    <a:cubicBezTo>
                      <a:pt x="18" y="5"/>
                      <a:pt x="22" y="9"/>
                      <a:pt x="25" y="10"/>
                    </a:cubicBezTo>
                    <a:cubicBezTo>
                      <a:pt x="29" y="10"/>
                      <a:pt x="32" y="8"/>
                      <a:pt x="32" y="8"/>
                    </a:cubicBezTo>
                    <a:cubicBezTo>
                      <a:pt x="32" y="8"/>
                      <a:pt x="32" y="7"/>
                      <a:pt x="26" y="7"/>
                    </a:cubicBezTo>
                    <a:cubicBezTo>
                      <a:pt x="21" y="7"/>
                      <a:pt x="20" y="0"/>
                      <a:pt x="15" y="2"/>
                    </a:cubicBezTo>
                    <a:cubicBezTo>
                      <a:pt x="10" y="5"/>
                      <a:pt x="7" y="5"/>
                      <a:pt x="1" y="5"/>
                    </a:cubicBezTo>
                    <a:cubicBezTo>
                      <a:pt x="1" y="6"/>
                      <a:pt x="0" y="9"/>
                      <a:pt x="0" y="11"/>
                    </a:cubicBezTo>
                    <a:cubicBezTo>
                      <a:pt x="1" y="11"/>
                      <a:pt x="2" y="11"/>
                      <a:pt x="3" y="11"/>
                    </a:cubicBezTo>
                    <a:cubicBezTo>
                      <a:pt x="6" y="11"/>
                      <a:pt x="13" y="9"/>
                      <a:pt x="16" y="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3" name="Freeform 19"/>
              <p:cNvSpPr/>
              <p:nvPr/>
            </p:nvSpPr>
            <p:spPr bwMode="auto">
              <a:xfrm>
                <a:off x="6663" y="5852"/>
                <a:ext cx="235" cy="190"/>
              </a:xfrm>
              <a:custGeom>
                <a:avLst/>
                <a:gdLst/>
                <a:ahLst/>
                <a:cxnLst>
                  <a:cxn ang="0">
                    <a:pos x="15" y="51"/>
                  </a:cxn>
                  <a:cxn ang="0">
                    <a:pos x="21" y="48"/>
                  </a:cxn>
                  <a:cxn ang="0">
                    <a:pos x="37" y="47"/>
                  </a:cxn>
                  <a:cxn ang="0">
                    <a:pos x="40" y="48"/>
                  </a:cxn>
                  <a:cxn ang="0">
                    <a:pos x="40" y="47"/>
                  </a:cxn>
                  <a:cxn ang="0">
                    <a:pos x="48" y="50"/>
                  </a:cxn>
                  <a:cxn ang="0">
                    <a:pos x="65" y="51"/>
                  </a:cxn>
                  <a:cxn ang="0">
                    <a:pos x="66" y="50"/>
                  </a:cxn>
                  <a:cxn ang="0">
                    <a:pos x="66" y="43"/>
                  </a:cxn>
                  <a:cxn ang="0">
                    <a:pos x="60" y="36"/>
                  </a:cxn>
                  <a:cxn ang="0">
                    <a:pos x="58" y="29"/>
                  </a:cxn>
                  <a:cxn ang="0">
                    <a:pos x="56" y="26"/>
                  </a:cxn>
                  <a:cxn ang="0">
                    <a:pos x="50" y="18"/>
                  </a:cxn>
                  <a:cxn ang="0">
                    <a:pos x="42" y="8"/>
                  </a:cxn>
                  <a:cxn ang="0">
                    <a:pos x="38" y="8"/>
                  </a:cxn>
                  <a:cxn ang="0">
                    <a:pos x="32" y="2"/>
                  </a:cxn>
                  <a:cxn ang="0">
                    <a:pos x="23" y="3"/>
                  </a:cxn>
                  <a:cxn ang="0">
                    <a:pos x="13" y="3"/>
                  </a:cxn>
                  <a:cxn ang="0">
                    <a:pos x="6" y="8"/>
                  </a:cxn>
                  <a:cxn ang="0">
                    <a:pos x="6" y="8"/>
                  </a:cxn>
                  <a:cxn ang="0">
                    <a:pos x="3" y="18"/>
                  </a:cxn>
                  <a:cxn ang="0">
                    <a:pos x="7" y="34"/>
                  </a:cxn>
                  <a:cxn ang="0">
                    <a:pos x="8" y="36"/>
                  </a:cxn>
                  <a:cxn ang="0">
                    <a:pos x="22" y="33"/>
                  </a:cxn>
                  <a:cxn ang="0">
                    <a:pos x="33" y="38"/>
                  </a:cxn>
                  <a:cxn ang="0">
                    <a:pos x="39" y="39"/>
                  </a:cxn>
                  <a:cxn ang="0">
                    <a:pos x="32" y="41"/>
                  </a:cxn>
                  <a:cxn ang="0">
                    <a:pos x="23" y="38"/>
                  </a:cxn>
                  <a:cxn ang="0">
                    <a:pos x="10" y="42"/>
                  </a:cxn>
                  <a:cxn ang="0">
                    <a:pos x="7" y="42"/>
                  </a:cxn>
                  <a:cxn ang="0">
                    <a:pos x="8" y="48"/>
                  </a:cxn>
                  <a:cxn ang="0">
                    <a:pos x="9" y="49"/>
                  </a:cxn>
                  <a:cxn ang="0">
                    <a:pos x="15" y="51"/>
                  </a:cxn>
                </a:cxnLst>
                <a:rect l="0" t="0" r="r" b="b"/>
                <a:pathLst>
                  <a:path w="66" h="53">
                    <a:moveTo>
                      <a:pt x="15" y="51"/>
                    </a:moveTo>
                    <a:cubicBezTo>
                      <a:pt x="17" y="51"/>
                      <a:pt x="21" y="48"/>
                      <a:pt x="21" y="48"/>
                    </a:cubicBezTo>
                    <a:cubicBezTo>
                      <a:pt x="21" y="48"/>
                      <a:pt x="35" y="47"/>
                      <a:pt x="37" y="47"/>
                    </a:cubicBezTo>
                    <a:cubicBezTo>
                      <a:pt x="38" y="47"/>
                      <a:pt x="39" y="47"/>
                      <a:pt x="40" y="48"/>
                    </a:cubicBezTo>
                    <a:cubicBezTo>
                      <a:pt x="40" y="47"/>
                      <a:pt x="40" y="47"/>
                      <a:pt x="40" y="47"/>
                    </a:cubicBezTo>
                    <a:cubicBezTo>
                      <a:pt x="40" y="47"/>
                      <a:pt x="48" y="48"/>
                      <a:pt x="48" y="50"/>
                    </a:cubicBezTo>
                    <a:cubicBezTo>
                      <a:pt x="49" y="52"/>
                      <a:pt x="59" y="53"/>
                      <a:pt x="65" y="51"/>
                    </a:cubicBezTo>
                    <a:cubicBezTo>
                      <a:pt x="65" y="51"/>
                      <a:pt x="66" y="50"/>
                      <a:pt x="66" y="50"/>
                    </a:cubicBezTo>
                    <a:cubicBezTo>
                      <a:pt x="66" y="48"/>
                      <a:pt x="66" y="44"/>
                      <a:pt x="66" y="43"/>
                    </a:cubicBezTo>
                    <a:cubicBezTo>
                      <a:pt x="66" y="42"/>
                      <a:pt x="62" y="38"/>
                      <a:pt x="60" y="36"/>
                    </a:cubicBezTo>
                    <a:cubicBezTo>
                      <a:pt x="58" y="34"/>
                      <a:pt x="58" y="29"/>
                      <a:pt x="58" y="29"/>
                    </a:cubicBezTo>
                    <a:cubicBezTo>
                      <a:pt x="56" y="26"/>
                      <a:pt x="56" y="26"/>
                      <a:pt x="56" y="26"/>
                    </a:cubicBezTo>
                    <a:cubicBezTo>
                      <a:pt x="56" y="26"/>
                      <a:pt x="55" y="19"/>
                      <a:pt x="50" y="18"/>
                    </a:cubicBezTo>
                    <a:cubicBezTo>
                      <a:pt x="45" y="16"/>
                      <a:pt x="42" y="8"/>
                      <a:pt x="42" y="8"/>
                    </a:cubicBezTo>
                    <a:cubicBezTo>
                      <a:pt x="38" y="8"/>
                      <a:pt x="38" y="8"/>
                      <a:pt x="38" y="8"/>
                    </a:cubicBezTo>
                    <a:cubicBezTo>
                      <a:pt x="38" y="8"/>
                      <a:pt x="35" y="4"/>
                      <a:pt x="32" y="2"/>
                    </a:cubicBezTo>
                    <a:cubicBezTo>
                      <a:pt x="29" y="0"/>
                      <a:pt x="23" y="3"/>
                      <a:pt x="23" y="3"/>
                    </a:cubicBezTo>
                    <a:cubicBezTo>
                      <a:pt x="23" y="3"/>
                      <a:pt x="17" y="4"/>
                      <a:pt x="13" y="3"/>
                    </a:cubicBezTo>
                    <a:cubicBezTo>
                      <a:pt x="9" y="2"/>
                      <a:pt x="10" y="8"/>
                      <a:pt x="6" y="8"/>
                    </a:cubicBezTo>
                    <a:cubicBezTo>
                      <a:pt x="6" y="8"/>
                      <a:pt x="6" y="8"/>
                      <a:pt x="6" y="8"/>
                    </a:cubicBezTo>
                    <a:cubicBezTo>
                      <a:pt x="5" y="12"/>
                      <a:pt x="5" y="15"/>
                      <a:pt x="3" y="18"/>
                    </a:cubicBezTo>
                    <a:cubicBezTo>
                      <a:pt x="0" y="23"/>
                      <a:pt x="5" y="31"/>
                      <a:pt x="7" y="34"/>
                    </a:cubicBezTo>
                    <a:cubicBezTo>
                      <a:pt x="8" y="34"/>
                      <a:pt x="8" y="35"/>
                      <a:pt x="8" y="36"/>
                    </a:cubicBezTo>
                    <a:cubicBezTo>
                      <a:pt x="14" y="36"/>
                      <a:pt x="17" y="36"/>
                      <a:pt x="22" y="33"/>
                    </a:cubicBezTo>
                    <a:cubicBezTo>
                      <a:pt x="27" y="31"/>
                      <a:pt x="28" y="38"/>
                      <a:pt x="33" y="38"/>
                    </a:cubicBezTo>
                    <a:cubicBezTo>
                      <a:pt x="39" y="38"/>
                      <a:pt x="39" y="39"/>
                      <a:pt x="39" y="39"/>
                    </a:cubicBezTo>
                    <a:cubicBezTo>
                      <a:pt x="39" y="39"/>
                      <a:pt x="36" y="41"/>
                      <a:pt x="32" y="41"/>
                    </a:cubicBezTo>
                    <a:cubicBezTo>
                      <a:pt x="29" y="40"/>
                      <a:pt x="25" y="36"/>
                      <a:pt x="23" y="38"/>
                    </a:cubicBezTo>
                    <a:cubicBezTo>
                      <a:pt x="20" y="40"/>
                      <a:pt x="13" y="42"/>
                      <a:pt x="10" y="42"/>
                    </a:cubicBezTo>
                    <a:cubicBezTo>
                      <a:pt x="9" y="42"/>
                      <a:pt x="8" y="42"/>
                      <a:pt x="7" y="42"/>
                    </a:cubicBezTo>
                    <a:cubicBezTo>
                      <a:pt x="6" y="44"/>
                      <a:pt x="6" y="46"/>
                      <a:pt x="8" y="48"/>
                    </a:cubicBezTo>
                    <a:cubicBezTo>
                      <a:pt x="8" y="48"/>
                      <a:pt x="9" y="49"/>
                      <a:pt x="9" y="49"/>
                    </a:cubicBezTo>
                    <a:cubicBezTo>
                      <a:pt x="15" y="48"/>
                      <a:pt x="13" y="50"/>
                      <a:pt x="15" y="5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4" name="Freeform 20"/>
              <p:cNvSpPr/>
              <p:nvPr/>
            </p:nvSpPr>
            <p:spPr bwMode="auto">
              <a:xfrm>
                <a:off x="6693" y="6022"/>
                <a:ext cx="113" cy="62"/>
              </a:xfrm>
              <a:custGeom>
                <a:avLst/>
                <a:gdLst/>
                <a:ahLst/>
                <a:cxnLst>
                  <a:cxn ang="0">
                    <a:pos x="16" y="17"/>
                  </a:cxn>
                  <a:cxn ang="0">
                    <a:pos x="26" y="12"/>
                  </a:cxn>
                  <a:cxn ang="0">
                    <a:pos x="30" y="10"/>
                  </a:cxn>
                  <a:cxn ang="0">
                    <a:pos x="29" y="5"/>
                  </a:cxn>
                  <a:cxn ang="0">
                    <a:pos x="31" y="1"/>
                  </a:cxn>
                  <a:cxn ang="0">
                    <a:pos x="28" y="0"/>
                  </a:cxn>
                  <a:cxn ang="0">
                    <a:pos x="12" y="1"/>
                  </a:cxn>
                  <a:cxn ang="0">
                    <a:pos x="6" y="4"/>
                  </a:cxn>
                  <a:cxn ang="0">
                    <a:pos x="0" y="2"/>
                  </a:cxn>
                  <a:cxn ang="0">
                    <a:pos x="9" y="9"/>
                  </a:cxn>
                  <a:cxn ang="0">
                    <a:pos x="14" y="18"/>
                  </a:cxn>
                  <a:cxn ang="0">
                    <a:pos x="15" y="18"/>
                  </a:cxn>
                  <a:cxn ang="0">
                    <a:pos x="16" y="17"/>
                  </a:cxn>
                </a:cxnLst>
                <a:rect l="0" t="0" r="r" b="b"/>
                <a:pathLst>
                  <a:path w="31" h="18">
                    <a:moveTo>
                      <a:pt x="16" y="17"/>
                    </a:moveTo>
                    <a:cubicBezTo>
                      <a:pt x="19" y="16"/>
                      <a:pt x="24" y="11"/>
                      <a:pt x="26" y="12"/>
                    </a:cubicBezTo>
                    <a:cubicBezTo>
                      <a:pt x="27" y="13"/>
                      <a:pt x="30" y="11"/>
                      <a:pt x="30" y="10"/>
                    </a:cubicBezTo>
                    <a:cubicBezTo>
                      <a:pt x="30" y="9"/>
                      <a:pt x="26" y="6"/>
                      <a:pt x="29" y="5"/>
                    </a:cubicBezTo>
                    <a:cubicBezTo>
                      <a:pt x="31" y="4"/>
                      <a:pt x="31" y="2"/>
                      <a:pt x="31" y="1"/>
                    </a:cubicBezTo>
                    <a:cubicBezTo>
                      <a:pt x="30" y="0"/>
                      <a:pt x="29" y="0"/>
                      <a:pt x="28" y="0"/>
                    </a:cubicBezTo>
                    <a:cubicBezTo>
                      <a:pt x="26" y="0"/>
                      <a:pt x="12" y="1"/>
                      <a:pt x="12" y="1"/>
                    </a:cubicBezTo>
                    <a:cubicBezTo>
                      <a:pt x="12" y="1"/>
                      <a:pt x="8" y="4"/>
                      <a:pt x="6" y="4"/>
                    </a:cubicBezTo>
                    <a:cubicBezTo>
                      <a:pt x="4" y="3"/>
                      <a:pt x="6" y="1"/>
                      <a:pt x="0" y="2"/>
                    </a:cubicBezTo>
                    <a:cubicBezTo>
                      <a:pt x="3" y="6"/>
                      <a:pt x="3" y="7"/>
                      <a:pt x="9" y="9"/>
                    </a:cubicBezTo>
                    <a:cubicBezTo>
                      <a:pt x="16" y="11"/>
                      <a:pt x="9" y="14"/>
                      <a:pt x="14" y="18"/>
                    </a:cubicBezTo>
                    <a:cubicBezTo>
                      <a:pt x="14" y="18"/>
                      <a:pt x="15" y="18"/>
                      <a:pt x="15" y="18"/>
                    </a:cubicBezTo>
                    <a:cubicBezTo>
                      <a:pt x="16" y="18"/>
                      <a:pt x="16" y="17"/>
                      <a:pt x="16" y="1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5" name="Freeform 21"/>
              <p:cNvSpPr/>
              <p:nvPr/>
            </p:nvSpPr>
            <p:spPr bwMode="auto">
              <a:xfrm>
                <a:off x="7948" y="6080"/>
                <a:ext cx="495" cy="350"/>
              </a:xfrm>
              <a:custGeom>
                <a:avLst/>
                <a:gdLst/>
                <a:ahLst/>
                <a:cxnLst>
                  <a:cxn ang="0">
                    <a:pos x="128" y="55"/>
                  </a:cxn>
                  <a:cxn ang="0">
                    <a:pos x="124" y="47"/>
                  </a:cxn>
                  <a:cxn ang="0">
                    <a:pos x="117" y="41"/>
                  </a:cxn>
                  <a:cxn ang="0">
                    <a:pos x="112" y="34"/>
                  </a:cxn>
                  <a:cxn ang="0">
                    <a:pos x="103" y="30"/>
                  </a:cxn>
                  <a:cxn ang="0">
                    <a:pos x="101" y="27"/>
                  </a:cxn>
                  <a:cxn ang="0">
                    <a:pos x="97" y="26"/>
                  </a:cxn>
                  <a:cxn ang="0">
                    <a:pos x="98" y="22"/>
                  </a:cxn>
                  <a:cxn ang="0">
                    <a:pos x="97" y="12"/>
                  </a:cxn>
                  <a:cxn ang="0">
                    <a:pos x="89" y="1"/>
                  </a:cxn>
                  <a:cxn ang="0">
                    <a:pos x="87" y="1"/>
                  </a:cxn>
                  <a:cxn ang="0">
                    <a:pos x="78" y="5"/>
                  </a:cxn>
                  <a:cxn ang="0">
                    <a:pos x="76" y="10"/>
                  </a:cxn>
                  <a:cxn ang="0">
                    <a:pos x="65" y="21"/>
                  </a:cxn>
                  <a:cxn ang="0">
                    <a:pos x="49" y="25"/>
                  </a:cxn>
                  <a:cxn ang="0">
                    <a:pos x="48" y="31"/>
                  </a:cxn>
                  <a:cxn ang="0">
                    <a:pos x="38" y="36"/>
                  </a:cxn>
                  <a:cxn ang="0">
                    <a:pos x="26" y="40"/>
                  </a:cxn>
                  <a:cxn ang="0">
                    <a:pos x="18" y="40"/>
                  </a:cxn>
                  <a:cxn ang="0">
                    <a:pos x="12" y="42"/>
                  </a:cxn>
                  <a:cxn ang="0">
                    <a:pos x="11" y="41"/>
                  </a:cxn>
                  <a:cxn ang="0">
                    <a:pos x="5" y="48"/>
                  </a:cxn>
                  <a:cxn ang="0">
                    <a:pos x="0" y="59"/>
                  </a:cxn>
                  <a:cxn ang="0">
                    <a:pos x="1" y="69"/>
                  </a:cxn>
                  <a:cxn ang="0">
                    <a:pos x="5" y="78"/>
                  </a:cxn>
                  <a:cxn ang="0">
                    <a:pos x="6" y="84"/>
                  </a:cxn>
                  <a:cxn ang="0">
                    <a:pos x="9" y="88"/>
                  </a:cxn>
                  <a:cxn ang="0">
                    <a:pos x="16" y="95"/>
                  </a:cxn>
                  <a:cxn ang="0">
                    <a:pos x="18" y="97"/>
                  </a:cxn>
                  <a:cxn ang="0">
                    <a:pos x="19" y="96"/>
                  </a:cxn>
                  <a:cxn ang="0">
                    <a:pos x="21" y="88"/>
                  </a:cxn>
                  <a:cxn ang="0">
                    <a:pos x="27" y="86"/>
                  </a:cxn>
                  <a:cxn ang="0">
                    <a:pos x="32" y="85"/>
                  </a:cxn>
                  <a:cxn ang="0">
                    <a:pos x="42" y="86"/>
                  </a:cxn>
                  <a:cxn ang="0">
                    <a:pos x="42" y="79"/>
                  </a:cxn>
                  <a:cxn ang="0">
                    <a:pos x="53" y="70"/>
                  </a:cxn>
                  <a:cxn ang="0">
                    <a:pos x="63" y="76"/>
                  </a:cxn>
                  <a:cxn ang="0">
                    <a:pos x="84" y="80"/>
                  </a:cxn>
                  <a:cxn ang="0">
                    <a:pos x="88" y="72"/>
                  </a:cxn>
                  <a:cxn ang="0">
                    <a:pos x="97" y="72"/>
                  </a:cxn>
                  <a:cxn ang="0">
                    <a:pos x="108" y="69"/>
                  </a:cxn>
                  <a:cxn ang="0">
                    <a:pos x="117" y="68"/>
                  </a:cxn>
                  <a:cxn ang="0">
                    <a:pos x="130" y="69"/>
                  </a:cxn>
                  <a:cxn ang="0">
                    <a:pos x="138" y="68"/>
                  </a:cxn>
                  <a:cxn ang="0">
                    <a:pos x="136" y="61"/>
                  </a:cxn>
                  <a:cxn ang="0">
                    <a:pos x="128" y="55"/>
                  </a:cxn>
                </a:cxnLst>
                <a:rect l="0" t="0" r="r" b="b"/>
                <a:pathLst>
                  <a:path w="138" h="97">
                    <a:moveTo>
                      <a:pt x="128" y="55"/>
                    </a:moveTo>
                    <a:cubicBezTo>
                      <a:pt x="128" y="53"/>
                      <a:pt x="128" y="51"/>
                      <a:pt x="124" y="47"/>
                    </a:cubicBezTo>
                    <a:cubicBezTo>
                      <a:pt x="120" y="44"/>
                      <a:pt x="117" y="43"/>
                      <a:pt x="117" y="41"/>
                    </a:cubicBezTo>
                    <a:cubicBezTo>
                      <a:pt x="117" y="39"/>
                      <a:pt x="115" y="38"/>
                      <a:pt x="112" y="34"/>
                    </a:cubicBezTo>
                    <a:cubicBezTo>
                      <a:pt x="108" y="30"/>
                      <a:pt x="103" y="30"/>
                      <a:pt x="103" y="30"/>
                    </a:cubicBezTo>
                    <a:cubicBezTo>
                      <a:pt x="101" y="27"/>
                      <a:pt x="101" y="27"/>
                      <a:pt x="101" y="27"/>
                    </a:cubicBezTo>
                    <a:cubicBezTo>
                      <a:pt x="97" y="26"/>
                      <a:pt x="97" y="26"/>
                      <a:pt x="97" y="26"/>
                    </a:cubicBezTo>
                    <a:cubicBezTo>
                      <a:pt x="97" y="26"/>
                      <a:pt x="94" y="24"/>
                      <a:pt x="98" y="22"/>
                    </a:cubicBezTo>
                    <a:cubicBezTo>
                      <a:pt x="102" y="20"/>
                      <a:pt x="98" y="14"/>
                      <a:pt x="97" y="12"/>
                    </a:cubicBezTo>
                    <a:cubicBezTo>
                      <a:pt x="97" y="10"/>
                      <a:pt x="91" y="3"/>
                      <a:pt x="89" y="1"/>
                    </a:cubicBezTo>
                    <a:cubicBezTo>
                      <a:pt x="89" y="1"/>
                      <a:pt x="88" y="1"/>
                      <a:pt x="87" y="1"/>
                    </a:cubicBezTo>
                    <a:cubicBezTo>
                      <a:pt x="85" y="0"/>
                      <a:pt x="80" y="2"/>
                      <a:pt x="78" y="5"/>
                    </a:cubicBezTo>
                    <a:cubicBezTo>
                      <a:pt x="76" y="7"/>
                      <a:pt x="77" y="8"/>
                      <a:pt x="76" y="10"/>
                    </a:cubicBezTo>
                    <a:cubicBezTo>
                      <a:pt x="74" y="12"/>
                      <a:pt x="68" y="17"/>
                      <a:pt x="65" y="21"/>
                    </a:cubicBezTo>
                    <a:cubicBezTo>
                      <a:pt x="61" y="26"/>
                      <a:pt x="52" y="23"/>
                      <a:pt x="49" y="25"/>
                    </a:cubicBezTo>
                    <a:cubicBezTo>
                      <a:pt x="46" y="26"/>
                      <a:pt x="50" y="29"/>
                      <a:pt x="48" y="31"/>
                    </a:cubicBezTo>
                    <a:cubicBezTo>
                      <a:pt x="46" y="32"/>
                      <a:pt x="40" y="35"/>
                      <a:pt x="38" y="36"/>
                    </a:cubicBezTo>
                    <a:cubicBezTo>
                      <a:pt x="36" y="37"/>
                      <a:pt x="28" y="37"/>
                      <a:pt x="26" y="40"/>
                    </a:cubicBezTo>
                    <a:cubicBezTo>
                      <a:pt x="23" y="43"/>
                      <a:pt x="21" y="36"/>
                      <a:pt x="18" y="40"/>
                    </a:cubicBezTo>
                    <a:cubicBezTo>
                      <a:pt x="16" y="43"/>
                      <a:pt x="13" y="43"/>
                      <a:pt x="12" y="42"/>
                    </a:cubicBezTo>
                    <a:cubicBezTo>
                      <a:pt x="12" y="42"/>
                      <a:pt x="11" y="42"/>
                      <a:pt x="11" y="41"/>
                    </a:cubicBezTo>
                    <a:cubicBezTo>
                      <a:pt x="9" y="43"/>
                      <a:pt x="6" y="45"/>
                      <a:pt x="5" y="48"/>
                    </a:cubicBezTo>
                    <a:cubicBezTo>
                      <a:pt x="4" y="53"/>
                      <a:pt x="0" y="57"/>
                      <a:pt x="0" y="59"/>
                    </a:cubicBezTo>
                    <a:cubicBezTo>
                      <a:pt x="0" y="62"/>
                      <a:pt x="1" y="65"/>
                      <a:pt x="1" y="69"/>
                    </a:cubicBezTo>
                    <a:cubicBezTo>
                      <a:pt x="1" y="73"/>
                      <a:pt x="2" y="75"/>
                      <a:pt x="5" y="78"/>
                    </a:cubicBezTo>
                    <a:cubicBezTo>
                      <a:pt x="7" y="81"/>
                      <a:pt x="6" y="84"/>
                      <a:pt x="6" y="84"/>
                    </a:cubicBezTo>
                    <a:cubicBezTo>
                      <a:pt x="6" y="84"/>
                      <a:pt x="7" y="86"/>
                      <a:pt x="9" y="88"/>
                    </a:cubicBezTo>
                    <a:cubicBezTo>
                      <a:pt x="11" y="90"/>
                      <a:pt x="16" y="94"/>
                      <a:pt x="16" y="95"/>
                    </a:cubicBezTo>
                    <a:cubicBezTo>
                      <a:pt x="16" y="96"/>
                      <a:pt x="17" y="97"/>
                      <a:pt x="18" y="97"/>
                    </a:cubicBezTo>
                    <a:cubicBezTo>
                      <a:pt x="18" y="97"/>
                      <a:pt x="18" y="96"/>
                      <a:pt x="19" y="96"/>
                    </a:cubicBezTo>
                    <a:cubicBezTo>
                      <a:pt x="22" y="93"/>
                      <a:pt x="21" y="88"/>
                      <a:pt x="21" y="88"/>
                    </a:cubicBezTo>
                    <a:cubicBezTo>
                      <a:pt x="27" y="86"/>
                      <a:pt x="27" y="86"/>
                      <a:pt x="27" y="86"/>
                    </a:cubicBezTo>
                    <a:cubicBezTo>
                      <a:pt x="32" y="85"/>
                      <a:pt x="32" y="85"/>
                      <a:pt x="32" y="85"/>
                    </a:cubicBezTo>
                    <a:cubicBezTo>
                      <a:pt x="42" y="86"/>
                      <a:pt x="42" y="86"/>
                      <a:pt x="42" y="86"/>
                    </a:cubicBezTo>
                    <a:cubicBezTo>
                      <a:pt x="42" y="79"/>
                      <a:pt x="42" y="79"/>
                      <a:pt x="42" y="79"/>
                    </a:cubicBezTo>
                    <a:cubicBezTo>
                      <a:pt x="42" y="79"/>
                      <a:pt x="49" y="70"/>
                      <a:pt x="53" y="70"/>
                    </a:cubicBezTo>
                    <a:cubicBezTo>
                      <a:pt x="58" y="70"/>
                      <a:pt x="63" y="76"/>
                      <a:pt x="63" y="76"/>
                    </a:cubicBezTo>
                    <a:cubicBezTo>
                      <a:pt x="84" y="80"/>
                      <a:pt x="84" y="80"/>
                      <a:pt x="84" y="80"/>
                    </a:cubicBezTo>
                    <a:cubicBezTo>
                      <a:pt x="84" y="80"/>
                      <a:pt x="85" y="74"/>
                      <a:pt x="88" y="72"/>
                    </a:cubicBezTo>
                    <a:cubicBezTo>
                      <a:pt x="90" y="71"/>
                      <a:pt x="94" y="74"/>
                      <a:pt x="97" y="72"/>
                    </a:cubicBezTo>
                    <a:cubicBezTo>
                      <a:pt x="99" y="71"/>
                      <a:pt x="104" y="69"/>
                      <a:pt x="108" y="69"/>
                    </a:cubicBezTo>
                    <a:cubicBezTo>
                      <a:pt x="113" y="69"/>
                      <a:pt x="115" y="72"/>
                      <a:pt x="117" y="68"/>
                    </a:cubicBezTo>
                    <a:cubicBezTo>
                      <a:pt x="120" y="63"/>
                      <a:pt x="130" y="69"/>
                      <a:pt x="130" y="69"/>
                    </a:cubicBezTo>
                    <a:cubicBezTo>
                      <a:pt x="138" y="68"/>
                      <a:pt x="138" y="68"/>
                      <a:pt x="138" y="68"/>
                    </a:cubicBezTo>
                    <a:cubicBezTo>
                      <a:pt x="136" y="61"/>
                      <a:pt x="136" y="61"/>
                      <a:pt x="136" y="61"/>
                    </a:cubicBezTo>
                    <a:cubicBezTo>
                      <a:pt x="136" y="61"/>
                      <a:pt x="128" y="57"/>
                      <a:pt x="128" y="5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6" name="Freeform 22"/>
              <p:cNvSpPr/>
              <p:nvPr/>
            </p:nvSpPr>
            <p:spPr bwMode="auto">
              <a:xfrm>
                <a:off x="7473" y="5965"/>
                <a:ext cx="483" cy="400"/>
              </a:xfrm>
              <a:custGeom>
                <a:avLst/>
                <a:gdLst/>
                <a:ahLst/>
                <a:cxnLst>
                  <a:cxn ang="0">
                    <a:pos x="83" y="81"/>
                  </a:cxn>
                  <a:cxn ang="0">
                    <a:pos x="89" y="80"/>
                  </a:cxn>
                  <a:cxn ang="0">
                    <a:pos x="97" y="86"/>
                  </a:cxn>
                  <a:cxn ang="0">
                    <a:pos x="102" y="81"/>
                  </a:cxn>
                  <a:cxn ang="0">
                    <a:pos x="110" y="63"/>
                  </a:cxn>
                  <a:cxn ang="0">
                    <a:pos x="116" y="57"/>
                  </a:cxn>
                  <a:cxn ang="0">
                    <a:pos x="117" y="51"/>
                  </a:cxn>
                  <a:cxn ang="0">
                    <a:pos x="120" y="43"/>
                  </a:cxn>
                  <a:cxn ang="0">
                    <a:pos x="126" y="31"/>
                  </a:cxn>
                  <a:cxn ang="0">
                    <a:pos x="133" y="27"/>
                  </a:cxn>
                  <a:cxn ang="0">
                    <a:pos x="132" y="20"/>
                  </a:cxn>
                  <a:cxn ang="0">
                    <a:pos x="128" y="16"/>
                  </a:cxn>
                  <a:cxn ang="0">
                    <a:pos x="128" y="9"/>
                  </a:cxn>
                  <a:cxn ang="0">
                    <a:pos x="124" y="5"/>
                  </a:cxn>
                  <a:cxn ang="0">
                    <a:pos x="120" y="3"/>
                  </a:cxn>
                  <a:cxn ang="0">
                    <a:pos x="112" y="10"/>
                  </a:cxn>
                  <a:cxn ang="0">
                    <a:pos x="103" y="8"/>
                  </a:cxn>
                  <a:cxn ang="0">
                    <a:pos x="88" y="7"/>
                  </a:cxn>
                  <a:cxn ang="0">
                    <a:pos x="80" y="13"/>
                  </a:cxn>
                  <a:cxn ang="0">
                    <a:pos x="69" y="13"/>
                  </a:cxn>
                  <a:cxn ang="0">
                    <a:pos x="60" y="8"/>
                  </a:cxn>
                  <a:cxn ang="0">
                    <a:pos x="51" y="11"/>
                  </a:cxn>
                  <a:cxn ang="0">
                    <a:pos x="45" y="5"/>
                  </a:cxn>
                  <a:cxn ang="0">
                    <a:pos x="36" y="2"/>
                  </a:cxn>
                  <a:cxn ang="0">
                    <a:pos x="29" y="4"/>
                  </a:cxn>
                  <a:cxn ang="0">
                    <a:pos x="19" y="4"/>
                  </a:cxn>
                  <a:cxn ang="0">
                    <a:pos x="16" y="13"/>
                  </a:cxn>
                  <a:cxn ang="0">
                    <a:pos x="11" y="21"/>
                  </a:cxn>
                  <a:cxn ang="0">
                    <a:pos x="10" y="23"/>
                  </a:cxn>
                  <a:cxn ang="0">
                    <a:pos x="11" y="31"/>
                  </a:cxn>
                  <a:cxn ang="0">
                    <a:pos x="10" y="47"/>
                  </a:cxn>
                  <a:cxn ang="0">
                    <a:pos x="6" y="54"/>
                  </a:cxn>
                  <a:cxn ang="0">
                    <a:pos x="1" y="62"/>
                  </a:cxn>
                  <a:cxn ang="0">
                    <a:pos x="1" y="75"/>
                  </a:cxn>
                  <a:cxn ang="0">
                    <a:pos x="5" y="84"/>
                  </a:cxn>
                  <a:cxn ang="0">
                    <a:pos x="5" y="84"/>
                  </a:cxn>
                  <a:cxn ang="0">
                    <a:pos x="22" y="88"/>
                  </a:cxn>
                  <a:cxn ang="0">
                    <a:pos x="32" y="100"/>
                  </a:cxn>
                  <a:cxn ang="0">
                    <a:pos x="38" y="110"/>
                  </a:cxn>
                  <a:cxn ang="0">
                    <a:pos x="50" y="107"/>
                  </a:cxn>
                  <a:cxn ang="0">
                    <a:pos x="65" y="105"/>
                  </a:cxn>
                  <a:cxn ang="0">
                    <a:pos x="66" y="105"/>
                  </a:cxn>
                  <a:cxn ang="0">
                    <a:pos x="70" y="93"/>
                  </a:cxn>
                  <a:cxn ang="0">
                    <a:pos x="83" y="81"/>
                  </a:cxn>
                </a:cxnLst>
                <a:rect l="0" t="0" r="r" b="b"/>
                <a:pathLst>
                  <a:path w="134" h="111">
                    <a:moveTo>
                      <a:pt x="83" y="81"/>
                    </a:moveTo>
                    <a:cubicBezTo>
                      <a:pt x="84" y="81"/>
                      <a:pt x="87" y="82"/>
                      <a:pt x="89" y="80"/>
                    </a:cubicBezTo>
                    <a:cubicBezTo>
                      <a:pt x="92" y="78"/>
                      <a:pt x="97" y="82"/>
                      <a:pt x="97" y="86"/>
                    </a:cubicBezTo>
                    <a:cubicBezTo>
                      <a:pt x="98" y="89"/>
                      <a:pt x="100" y="84"/>
                      <a:pt x="102" y="81"/>
                    </a:cubicBezTo>
                    <a:cubicBezTo>
                      <a:pt x="104" y="77"/>
                      <a:pt x="110" y="66"/>
                      <a:pt x="110" y="63"/>
                    </a:cubicBezTo>
                    <a:cubicBezTo>
                      <a:pt x="110" y="61"/>
                      <a:pt x="116" y="58"/>
                      <a:pt x="116" y="57"/>
                    </a:cubicBezTo>
                    <a:cubicBezTo>
                      <a:pt x="116" y="55"/>
                      <a:pt x="115" y="51"/>
                      <a:pt x="117" y="51"/>
                    </a:cubicBezTo>
                    <a:cubicBezTo>
                      <a:pt x="119" y="50"/>
                      <a:pt x="120" y="45"/>
                      <a:pt x="120" y="43"/>
                    </a:cubicBezTo>
                    <a:cubicBezTo>
                      <a:pt x="119" y="42"/>
                      <a:pt x="125" y="32"/>
                      <a:pt x="126" y="31"/>
                    </a:cubicBezTo>
                    <a:cubicBezTo>
                      <a:pt x="127" y="30"/>
                      <a:pt x="133" y="30"/>
                      <a:pt x="133" y="27"/>
                    </a:cubicBezTo>
                    <a:cubicBezTo>
                      <a:pt x="133" y="24"/>
                      <a:pt x="134" y="21"/>
                      <a:pt x="132" y="20"/>
                    </a:cubicBezTo>
                    <a:cubicBezTo>
                      <a:pt x="130" y="20"/>
                      <a:pt x="128" y="17"/>
                      <a:pt x="128" y="16"/>
                    </a:cubicBezTo>
                    <a:cubicBezTo>
                      <a:pt x="128" y="15"/>
                      <a:pt x="128" y="12"/>
                      <a:pt x="128" y="9"/>
                    </a:cubicBezTo>
                    <a:cubicBezTo>
                      <a:pt x="126" y="9"/>
                      <a:pt x="126" y="6"/>
                      <a:pt x="124" y="5"/>
                    </a:cubicBezTo>
                    <a:cubicBezTo>
                      <a:pt x="122" y="3"/>
                      <a:pt x="122" y="2"/>
                      <a:pt x="120" y="3"/>
                    </a:cubicBezTo>
                    <a:cubicBezTo>
                      <a:pt x="118" y="3"/>
                      <a:pt x="115" y="9"/>
                      <a:pt x="112" y="10"/>
                    </a:cubicBezTo>
                    <a:cubicBezTo>
                      <a:pt x="109" y="11"/>
                      <a:pt x="105" y="9"/>
                      <a:pt x="103" y="8"/>
                    </a:cubicBezTo>
                    <a:cubicBezTo>
                      <a:pt x="101" y="7"/>
                      <a:pt x="91" y="8"/>
                      <a:pt x="88" y="7"/>
                    </a:cubicBezTo>
                    <a:cubicBezTo>
                      <a:pt x="85" y="7"/>
                      <a:pt x="82" y="11"/>
                      <a:pt x="80" y="13"/>
                    </a:cubicBezTo>
                    <a:cubicBezTo>
                      <a:pt x="78" y="14"/>
                      <a:pt x="71" y="13"/>
                      <a:pt x="69" y="13"/>
                    </a:cubicBezTo>
                    <a:cubicBezTo>
                      <a:pt x="67" y="12"/>
                      <a:pt x="62" y="8"/>
                      <a:pt x="60" y="8"/>
                    </a:cubicBezTo>
                    <a:cubicBezTo>
                      <a:pt x="58" y="8"/>
                      <a:pt x="54" y="9"/>
                      <a:pt x="51" y="11"/>
                    </a:cubicBezTo>
                    <a:cubicBezTo>
                      <a:pt x="48" y="13"/>
                      <a:pt x="47" y="7"/>
                      <a:pt x="45" y="5"/>
                    </a:cubicBezTo>
                    <a:cubicBezTo>
                      <a:pt x="43" y="2"/>
                      <a:pt x="38" y="4"/>
                      <a:pt x="36" y="2"/>
                    </a:cubicBezTo>
                    <a:cubicBezTo>
                      <a:pt x="33" y="0"/>
                      <a:pt x="31" y="5"/>
                      <a:pt x="29" y="4"/>
                    </a:cubicBezTo>
                    <a:cubicBezTo>
                      <a:pt x="27" y="4"/>
                      <a:pt x="21" y="3"/>
                      <a:pt x="19" y="4"/>
                    </a:cubicBezTo>
                    <a:cubicBezTo>
                      <a:pt x="17" y="6"/>
                      <a:pt x="17" y="12"/>
                      <a:pt x="16" y="13"/>
                    </a:cubicBezTo>
                    <a:cubicBezTo>
                      <a:pt x="15" y="14"/>
                      <a:pt x="11" y="19"/>
                      <a:pt x="11" y="21"/>
                    </a:cubicBezTo>
                    <a:cubicBezTo>
                      <a:pt x="11" y="22"/>
                      <a:pt x="11" y="23"/>
                      <a:pt x="10" y="23"/>
                    </a:cubicBezTo>
                    <a:cubicBezTo>
                      <a:pt x="10" y="26"/>
                      <a:pt x="11" y="30"/>
                      <a:pt x="11" y="31"/>
                    </a:cubicBezTo>
                    <a:cubicBezTo>
                      <a:pt x="11" y="33"/>
                      <a:pt x="12" y="45"/>
                      <a:pt x="10" y="47"/>
                    </a:cubicBezTo>
                    <a:cubicBezTo>
                      <a:pt x="7" y="50"/>
                      <a:pt x="6" y="54"/>
                      <a:pt x="6" y="54"/>
                    </a:cubicBezTo>
                    <a:cubicBezTo>
                      <a:pt x="6" y="54"/>
                      <a:pt x="2" y="56"/>
                      <a:pt x="1" y="62"/>
                    </a:cubicBezTo>
                    <a:cubicBezTo>
                      <a:pt x="0" y="67"/>
                      <a:pt x="1" y="71"/>
                      <a:pt x="1" y="75"/>
                    </a:cubicBezTo>
                    <a:cubicBezTo>
                      <a:pt x="1" y="78"/>
                      <a:pt x="3" y="80"/>
                      <a:pt x="5" y="84"/>
                    </a:cubicBezTo>
                    <a:cubicBezTo>
                      <a:pt x="5" y="84"/>
                      <a:pt x="5" y="84"/>
                      <a:pt x="5" y="84"/>
                    </a:cubicBezTo>
                    <a:cubicBezTo>
                      <a:pt x="7" y="87"/>
                      <a:pt x="16" y="87"/>
                      <a:pt x="22" y="88"/>
                    </a:cubicBezTo>
                    <a:cubicBezTo>
                      <a:pt x="27" y="90"/>
                      <a:pt x="32" y="97"/>
                      <a:pt x="32" y="100"/>
                    </a:cubicBezTo>
                    <a:cubicBezTo>
                      <a:pt x="32" y="103"/>
                      <a:pt x="36" y="108"/>
                      <a:pt x="38" y="110"/>
                    </a:cubicBezTo>
                    <a:cubicBezTo>
                      <a:pt x="41" y="111"/>
                      <a:pt x="47" y="107"/>
                      <a:pt x="50" y="107"/>
                    </a:cubicBezTo>
                    <a:cubicBezTo>
                      <a:pt x="53" y="107"/>
                      <a:pt x="63" y="107"/>
                      <a:pt x="65" y="105"/>
                    </a:cubicBezTo>
                    <a:cubicBezTo>
                      <a:pt x="65" y="105"/>
                      <a:pt x="66" y="105"/>
                      <a:pt x="66" y="105"/>
                    </a:cubicBezTo>
                    <a:cubicBezTo>
                      <a:pt x="69" y="99"/>
                      <a:pt x="70" y="93"/>
                      <a:pt x="70" y="93"/>
                    </a:cubicBezTo>
                    <a:cubicBezTo>
                      <a:pt x="70" y="93"/>
                      <a:pt x="81" y="81"/>
                      <a:pt x="83" y="8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7" name="Freeform 23"/>
              <p:cNvSpPr/>
              <p:nvPr/>
            </p:nvSpPr>
            <p:spPr bwMode="auto">
              <a:xfrm>
                <a:off x="7393" y="6027"/>
                <a:ext cx="123" cy="250"/>
              </a:xfrm>
              <a:custGeom>
                <a:avLst/>
                <a:gdLst/>
                <a:ahLst/>
                <a:cxnLst>
                  <a:cxn ang="0">
                    <a:pos x="23" y="45"/>
                  </a:cxn>
                  <a:cxn ang="0">
                    <a:pos x="28" y="37"/>
                  </a:cxn>
                  <a:cxn ang="0">
                    <a:pos x="32" y="30"/>
                  </a:cxn>
                  <a:cxn ang="0">
                    <a:pos x="33" y="14"/>
                  </a:cxn>
                  <a:cxn ang="0">
                    <a:pos x="32" y="6"/>
                  </a:cxn>
                  <a:cxn ang="0">
                    <a:pos x="28" y="6"/>
                  </a:cxn>
                  <a:cxn ang="0">
                    <a:pos x="25" y="1"/>
                  </a:cxn>
                  <a:cxn ang="0">
                    <a:pos x="21" y="6"/>
                  </a:cxn>
                  <a:cxn ang="0">
                    <a:pos x="18" y="11"/>
                  </a:cxn>
                  <a:cxn ang="0">
                    <a:pos x="8" y="13"/>
                  </a:cxn>
                  <a:cxn ang="0">
                    <a:pos x="2" y="17"/>
                  </a:cxn>
                  <a:cxn ang="0">
                    <a:pos x="0" y="17"/>
                  </a:cxn>
                  <a:cxn ang="0">
                    <a:pos x="6" y="28"/>
                  </a:cxn>
                  <a:cxn ang="0">
                    <a:pos x="9" y="36"/>
                  </a:cxn>
                  <a:cxn ang="0">
                    <a:pos x="10" y="49"/>
                  </a:cxn>
                  <a:cxn ang="0">
                    <a:pos x="11" y="70"/>
                  </a:cxn>
                  <a:cxn ang="0">
                    <a:pos x="19" y="69"/>
                  </a:cxn>
                  <a:cxn ang="0">
                    <a:pos x="27" y="67"/>
                  </a:cxn>
                  <a:cxn ang="0">
                    <a:pos x="23" y="58"/>
                  </a:cxn>
                  <a:cxn ang="0">
                    <a:pos x="23" y="45"/>
                  </a:cxn>
                </a:cxnLst>
                <a:rect l="0" t="0" r="r" b="b"/>
                <a:pathLst>
                  <a:path w="34" h="70">
                    <a:moveTo>
                      <a:pt x="23" y="45"/>
                    </a:moveTo>
                    <a:cubicBezTo>
                      <a:pt x="24" y="39"/>
                      <a:pt x="28" y="37"/>
                      <a:pt x="28" y="37"/>
                    </a:cubicBezTo>
                    <a:cubicBezTo>
                      <a:pt x="28" y="37"/>
                      <a:pt x="29" y="33"/>
                      <a:pt x="32" y="30"/>
                    </a:cubicBezTo>
                    <a:cubicBezTo>
                      <a:pt x="34" y="28"/>
                      <a:pt x="33" y="16"/>
                      <a:pt x="33" y="14"/>
                    </a:cubicBezTo>
                    <a:cubicBezTo>
                      <a:pt x="33" y="13"/>
                      <a:pt x="32" y="9"/>
                      <a:pt x="32" y="6"/>
                    </a:cubicBezTo>
                    <a:cubicBezTo>
                      <a:pt x="31" y="7"/>
                      <a:pt x="30" y="7"/>
                      <a:pt x="28" y="6"/>
                    </a:cubicBezTo>
                    <a:cubicBezTo>
                      <a:pt x="25" y="5"/>
                      <a:pt x="28" y="2"/>
                      <a:pt x="25" y="1"/>
                    </a:cubicBezTo>
                    <a:cubicBezTo>
                      <a:pt x="21" y="0"/>
                      <a:pt x="20" y="4"/>
                      <a:pt x="21" y="6"/>
                    </a:cubicBezTo>
                    <a:cubicBezTo>
                      <a:pt x="21" y="9"/>
                      <a:pt x="19" y="9"/>
                      <a:pt x="18" y="11"/>
                    </a:cubicBezTo>
                    <a:cubicBezTo>
                      <a:pt x="16" y="12"/>
                      <a:pt x="10" y="13"/>
                      <a:pt x="8" y="13"/>
                    </a:cubicBezTo>
                    <a:cubicBezTo>
                      <a:pt x="6" y="13"/>
                      <a:pt x="4" y="16"/>
                      <a:pt x="2" y="17"/>
                    </a:cubicBezTo>
                    <a:cubicBezTo>
                      <a:pt x="2" y="17"/>
                      <a:pt x="1" y="17"/>
                      <a:pt x="0" y="17"/>
                    </a:cubicBezTo>
                    <a:cubicBezTo>
                      <a:pt x="1" y="26"/>
                      <a:pt x="2" y="25"/>
                      <a:pt x="6" y="28"/>
                    </a:cubicBezTo>
                    <a:cubicBezTo>
                      <a:pt x="11" y="30"/>
                      <a:pt x="7" y="34"/>
                      <a:pt x="9" y="36"/>
                    </a:cubicBezTo>
                    <a:cubicBezTo>
                      <a:pt x="11" y="38"/>
                      <a:pt x="10" y="43"/>
                      <a:pt x="10" y="49"/>
                    </a:cubicBezTo>
                    <a:cubicBezTo>
                      <a:pt x="11" y="53"/>
                      <a:pt x="11" y="63"/>
                      <a:pt x="11" y="70"/>
                    </a:cubicBezTo>
                    <a:cubicBezTo>
                      <a:pt x="14" y="70"/>
                      <a:pt x="17" y="69"/>
                      <a:pt x="19" y="69"/>
                    </a:cubicBezTo>
                    <a:cubicBezTo>
                      <a:pt x="22" y="69"/>
                      <a:pt x="25" y="65"/>
                      <a:pt x="27" y="67"/>
                    </a:cubicBezTo>
                    <a:cubicBezTo>
                      <a:pt x="25" y="63"/>
                      <a:pt x="23" y="61"/>
                      <a:pt x="23" y="58"/>
                    </a:cubicBezTo>
                    <a:cubicBezTo>
                      <a:pt x="23" y="54"/>
                      <a:pt x="22" y="50"/>
                      <a:pt x="23" y="4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8" name="Freeform 24"/>
              <p:cNvSpPr/>
              <p:nvPr/>
            </p:nvSpPr>
            <p:spPr bwMode="auto">
              <a:xfrm>
                <a:off x="7358" y="6080"/>
                <a:ext cx="78" cy="212"/>
              </a:xfrm>
              <a:custGeom>
                <a:avLst/>
                <a:gdLst/>
                <a:ahLst/>
                <a:cxnLst>
                  <a:cxn ang="0">
                    <a:pos x="19" y="21"/>
                  </a:cxn>
                  <a:cxn ang="0">
                    <a:pos x="16" y="13"/>
                  </a:cxn>
                  <a:cxn ang="0">
                    <a:pos x="10" y="2"/>
                  </a:cxn>
                  <a:cxn ang="0">
                    <a:pos x="2" y="1"/>
                  </a:cxn>
                  <a:cxn ang="0">
                    <a:pos x="0" y="1"/>
                  </a:cxn>
                  <a:cxn ang="0">
                    <a:pos x="3" y="8"/>
                  </a:cxn>
                  <a:cxn ang="0">
                    <a:pos x="5" y="15"/>
                  </a:cxn>
                  <a:cxn ang="0">
                    <a:pos x="6" y="31"/>
                  </a:cxn>
                  <a:cxn ang="0">
                    <a:pos x="9" y="46"/>
                  </a:cxn>
                  <a:cxn ang="0">
                    <a:pos x="13" y="59"/>
                  </a:cxn>
                  <a:cxn ang="0">
                    <a:pos x="15" y="58"/>
                  </a:cxn>
                  <a:cxn ang="0">
                    <a:pos x="21" y="55"/>
                  </a:cxn>
                  <a:cxn ang="0">
                    <a:pos x="20" y="34"/>
                  </a:cxn>
                  <a:cxn ang="0">
                    <a:pos x="19" y="21"/>
                  </a:cxn>
                </a:cxnLst>
                <a:rect l="0" t="0" r="r" b="b"/>
                <a:pathLst>
                  <a:path w="21" h="59">
                    <a:moveTo>
                      <a:pt x="19" y="21"/>
                    </a:moveTo>
                    <a:cubicBezTo>
                      <a:pt x="17" y="19"/>
                      <a:pt x="21" y="15"/>
                      <a:pt x="16" y="13"/>
                    </a:cubicBezTo>
                    <a:cubicBezTo>
                      <a:pt x="12" y="10"/>
                      <a:pt x="11" y="11"/>
                      <a:pt x="10" y="2"/>
                    </a:cubicBezTo>
                    <a:cubicBezTo>
                      <a:pt x="8" y="2"/>
                      <a:pt x="4" y="1"/>
                      <a:pt x="2" y="1"/>
                    </a:cubicBezTo>
                    <a:cubicBezTo>
                      <a:pt x="1" y="0"/>
                      <a:pt x="1" y="1"/>
                      <a:pt x="0" y="1"/>
                    </a:cubicBezTo>
                    <a:cubicBezTo>
                      <a:pt x="1" y="4"/>
                      <a:pt x="2" y="7"/>
                      <a:pt x="3" y="8"/>
                    </a:cubicBezTo>
                    <a:cubicBezTo>
                      <a:pt x="4" y="9"/>
                      <a:pt x="6" y="11"/>
                      <a:pt x="5" y="15"/>
                    </a:cubicBezTo>
                    <a:cubicBezTo>
                      <a:pt x="5" y="19"/>
                      <a:pt x="4" y="27"/>
                      <a:pt x="6" y="31"/>
                    </a:cubicBezTo>
                    <a:cubicBezTo>
                      <a:pt x="7" y="34"/>
                      <a:pt x="9" y="40"/>
                      <a:pt x="9" y="46"/>
                    </a:cubicBezTo>
                    <a:cubicBezTo>
                      <a:pt x="9" y="50"/>
                      <a:pt x="11" y="55"/>
                      <a:pt x="13" y="59"/>
                    </a:cubicBezTo>
                    <a:cubicBezTo>
                      <a:pt x="14" y="59"/>
                      <a:pt x="14" y="58"/>
                      <a:pt x="15" y="58"/>
                    </a:cubicBezTo>
                    <a:cubicBezTo>
                      <a:pt x="17" y="56"/>
                      <a:pt x="19" y="55"/>
                      <a:pt x="21" y="55"/>
                    </a:cubicBezTo>
                    <a:cubicBezTo>
                      <a:pt x="21" y="48"/>
                      <a:pt x="21" y="38"/>
                      <a:pt x="20" y="34"/>
                    </a:cubicBezTo>
                    <a:cubicBezTo>
                      <a:pt x="20" y="28"/>
                      <a:pt x="21" y="23"/>
                      <a:pt x="19" y="2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9" name="Freeform 25"/>
              <p:cNvSpPr/>
              <p:nvPr/>
            </p:nvSpPr>
            <p:spPr bwMode="auto">
              <a:xfrm>
                <a:off x="7708" y="5997"/>
                <a:ext cx="303" cy="470"/>
              </a:xfrm>
              <a:custGeom>
                <a:avLst/>
                <a:gdLst/>
                <a:ahLst/>
                <a:cxnLst>
                  <a:cxn ang="0">
                    <a:pos x="35" y="124"/>
                  </a:cxn>
                  <a:cxn ang="0">
                    <a:pos x="65" y="125"/>
                  </a:cxn>
                  <a:cxn ang="0">
                    <a:pos x="81" y="130"/>
                  </a:cxn>
                  <a:cxn ang="0">
                    <a:pos x="84" y="120"/>
                  </a:cxn>
                  <a:cxn ang="0">
                    <a:pos x="82" y="118"/>
                  </a:cxn>
                  <a:cxn ang="0">
                    <a:pos x="75" y="111"/>
                  </a:cxn>
                  <a:cxn ang="0">
                    <a:pos x="72" y="107"/>
                  </a:cxn>
                  <a:cxn ang="0">
                    <a:pos x="71" y="101"/>
                  </a:cxn>
                  <a:cxn ang="0">
                    <a:pos x="67" y="92"/>
                  </a:cxn>
                  <a:cxn ang="0">
                    <a:pos x="66" y="82"/>
                  </a:cxn>
                  <a:cxn ang="0">
                    <a:pos x="71" y="71"/>
                  </a:cxn>
                  <a:cxn ang="0">
                    <a:pos x="77" y="64"/>
                  </a:cxn>
                  <a:cxn ang="0">
                    <a:pos x="74" y="56"/>
                  </a:cxn>
                  <a:cxn ang="0">
                    <a:pos x="64" y="46"/>
                  </a:cxn>
                  <a:cxn ang="0">
                    <a:pos x="62" y="38"/>
                  </a:cxn>
                  <a:cxn ang="0">
                    <a:pos x="71" y="37"/>
                  </a:cxn>
                  <a:cxn ang="0">
                    <a:pos x="76" y="35"/>
                  </a:cxn>
                  <a:cxn ang="0">
                    <a:pos x="71" y="21"/>
                  </a:cxn>
                  <a:cxn ang="0">
                    <a:pos x="70" y="11"/>
                  </a:cxn>
                  <a:cxn ang="0">
                    <a:pos x="63" y="1"/>
                  </a:cxn>
                  <a:cxn ang="0">
                    <a:pos x="62" y="0"/>
                  </a:cxn>
                  <a:cxn ang="0">
                    <a:pos x="62" y="7"/>
                  </a:cxn>
                  <a:cxn ang="0">
                    <a:pos x="66" y="11"/>
                  </a:cxn>
                  <a:cxn ang="0">
                    <a:pos x="67" y="18"/>
                  </a:cxn>
                  <a:cxn ang="0">
                    <a:pos x="60" y="22"/>
                  </a:cxn>
                  <a:cxn ang="0">
                    <a:pos x="54" y="34"/>
                  </a:cxn>
                  <a:cxn ang="0">
                    <a:pos x="51" y="42"/>
                  </a:cxn>
                  <a:cxn ang="0">
                    <a:pos x="50" y="48"/>
                  </a:cxn>
                  <a:cxn ang="0">
                    <a:pos x="44" y="54"/>
                  </a:cxn>
                  <a:cxn ang="0">
                    <a:pos x="36" y="72"/>
                  </a:cxn>
                  <a:cxn ang="0">
                    <a:pos x="31" y="77"/>
                  </a:cxn>
                  <a:cxn ang="0">
                    <a:pos x="23" y="71"/>
                  </a:cxn>
                  <a:cxn ang="0">
                    <a:pos x="17" y="72"/>
                  </a:cxn>
                  <a:cxn ang="0">
                    <a:pos x="4" y="84"/>
                  </a:cxn>
                  <a:cxn ang="0">
                    <a:pos x="0" y="96"/>
                  </a:cxn>
                  <a:cxn ang="0">
                    <a:pos x="5" y="103"/>
                  </a:cxn>
                  <a:cxn ang="0">
                    <a:pos x="14" y="104"/>
                  </a:cxn>
                  <a:cxn ang="0">
                    <a:pos x="17" y="115"/>
                  </a:cxn>
                  <a:cxn ang="0">
                    <a:pos x="15" y="125"/>
                  </a:cxn>
                  <a:cxn ang="0">
                    <a:pos x="31" y="125"/>
                  </a:cxn>
                  <a:cxn ang="0">
                    <a:pos x="35" y="124"/>
                  </a:cxn>
                </a:cxnLst>
                <a:rect l="0" t="0" r="r" b="b"/>
                <a:pathLst>
                  <a:path w="84" h="130">
                    <a:moveTo>
                      <a:pt x="35" y="124"/>
                    </a:moveTo>
                    <a:cubicBezTo>
                      <a:pt x="35" y="124"/>
                      <a:pt x="62" y="125"/>
                      <a:pt x="65" y="125"/>
                    </a:cubicBezTo>
                    <a:cubicBezTo>
                      <a:pt x="69" y="124"/>
                      <a:pt x="81" y="130"/>
                      <a:pt x="81" y="130"/>
                    </a:cubicBezTo>
                    <a:cubicBezTo>
                      <a:pt x="81" y="130"/>
                      <a:pt x="82" y="124"/>
                      <a:pt x="84" y="120"/>
                    </a:cubicBezTo>
                    <a:cubicBezTo>
                      <a:pt x="83" y="120"/>
                      <a:pt x="82" y="119"/>
                      <a:pt x="82" y="118"/>
                    </a:cubicBezTo>
                    <a:cubicBezTo>
                      <a:pt x="82" y="117"/>
                      <a:pt x="77" y="113"/>
                      <a:pt x="75" y="111"/>
                    </a:cubicBezTo>
                    <a:cubicBezTo>
                      <a:pt x="73" y="109"/>
                      <a:pt x="72" y="107"/>
                      <a:pt x="72" y="107"/>
                    </a:cubicBezTo>
                    <a:cubicBezTo>
                      <a:pt x="72" y="107"/>
                      <a:pt x="73" y="104"/>
                      <a:pt x="71" y="101"/>
                    </a:cubicBezTo>
                    <a:cubicBezTo>
                      <a:pt x="68" y="98"/>
                      <a:pt x="67" y="96"/>
                      <a:pt x="67" y="92"/>
                    </a:cubicBezTo>
                    <a:cubicBezTo>
                      <a:pt x="67" y="88"/>
                      <a:pt x="66" y="85"/>
                      <a:pt x="66" y="82"/>
                    </a:cubicBezTo>
                    <a:cubicBezTo>
                      <a:pt x="66" y="80"/>
                      <a:pt x="70" y="76"/>
                      <a:pt x="71" y="71"/>
                    </a:cubicBezTo>
                    <a:cubicBezTo>
                      <a:pt x="72" y="68"/>
                      <a:pt x="75" y="66"/>
                      <a:pt x="77" y="64"/>
                    </a:cubicBezTo>
                    <a:cubicBezTo>
                      <a:pt x="76" y="62"/>
                      <a:pt x="75" y="59"/>
                      <a:pt x="74" y="56"/>
                    </a:cubicBezTo>
                    <a:cubicBezTo>
                      <a:pt x="72" y="52"/>
                      <a:pt x="69" y="50"/>
                      <a:pt x="64" y="46"/>
                    </a:cubicBezTo>
                    <a:cubicBezTo>
                      <a:pt x="60" y="42"/>
                      <a:pt x="62" y="40"/>
                      <a:pt x="62" y="38"/>
                    </a:cubicBezTo>
                    <a:cubicBezTo>
                      <a:pt x="62" y="37"/>
                      <a:pt x="67" y="37"/>
                      <a:pt x="71" y="37"/>
                    </a:cubicBezTo>
                    <a:cubicBezTo>
                      <a:pt x="75" y="37"/>
                      <a:pt x="78" y="36"/>
                      <a:pt x="76" y="35"/>
                    </a:cubicBezTo>
                    <a:cubicBezTo>
                      <a:pt x="74" y="34"/>
                      <a:pt x="71" y="27"/>
                      <a:pt x="71" y="21"/>
                    </a:cubicBezTo>
                    <a:cubicBezTo>
                      <a:pt x="72" y="16"/>
                      <a:pt x="70" y="14"/>
                      <a:pt x="70" y="11"/>
                    </a:cubicBezTo>
                    <a:cubicBezTo>
                      <a:pt x="70" y="8"/>
                      <a:pt x="66" y="1"/>
                      <a:pt x="63" y="1"/>
                    </a:cubicBezTo>
                    <a:cubicBezTo>
                      <a:pt x="63" y="1"/>
                      <a:pt x="63" y="0"/>
                      <a:pt x="62" y="0"/>
                    </a:cubicBezTo>
                    <a:cubicBezTo>
                      <a:pt x="62" y="3"/>
                      <a:pt x="62" y="6"/>
                      <a:pt x="62" y="7"/>
                    </a:cubicBezTo>
                    <a:cubicBezTo>
                      <a:pt x="62" y="8"/>
                      <a:pt x="64" y="11"/>
                      <a:pt x="66" y="11"/>
                    </a:cubicBezTo>
                    <a:cubicBezTo>
                      <a:pt x="68" y="12"/>
                      <a:pt x="67" y="15"/>
                      <a:pt x="67" y="18"/>
                    </a:cubicBezTo>
                    <a:cubicBezTo>
                      <a:pt x="67" y="21"/>
                      <a:pt x="61" y="21"/>
                      <a:pt x="60" y="22"/>
                    </a:cubicBezTo>
                    <a:cubicBezTo>
                      <a:pt x="59" y="23"/>
                      <a:pt x="53" y="33"/>
                      <a:pt x="54" y="34"/>
                    </a:cubicBezTo>
                    <a:cubicBezTo>
                      <a:pt x="54" y="36"/>
                      <a:pt x="53" y="41"/>
                      <a:pt x="51" y="42"/>
                    </a:cubicBezTo>
                    <a:cubicBezTo>
                      <a:pt x="49" y="42"/>
                      <a:pt x="50" y="46"/>
                      <a:pt x="50" y="48"/>
                    </a:cubicBezTo>
                    <a:cubicBezTo>
                      <a:pt x="50" y="49"/>
                      <a:pt x="44" y="52"/>
                      <a:pt x="44" y="54"/>
                    </a:cubicBezTo>
                    <a:cubicBezTo>
                      <a:pt x="44" y="57"/>
                      <a:pt x="38" y="68"/>
                      <a:pt x="36" y="72"/>
                    </a:cubicBezTo>
                    <a:cubicBezTo>
                      <a:pt x="34" y="75"/>
                      <a:pt x="32" y="80"/>
                      <a:pt x="31" y="77"/>
                    </a:cubicBezTo>
                    <a:cubicBezTo>
                      <a:pt x="31" y="73"/>
                      <a:pt x="26" y="69"/>
                      <a:pt x="23" y="71"/>
                    </a:cubicBezTo>
                    <a:cubicBezTo>
                      <a:pt x="21" y="73"/>
                      <a:pt x="18" y="72"/>
                      <a:pt x="17" y="72"/>
                    </a:cubicBezTo>
                    <a:cubicBezTo>
                      <a:pt x="15" y="72"/>
                      <a:pt x="4" y="84"/>
                      <a:pt x="4" y="84"/>
                    </a:cubicBezTo>
                    <a:cubicBezTo>
                      <a:pt x="4" y="84"/>
                      <a:pt x="3" y="90"/>
                      <a:pt x="0" y="96"/>
                    </a:cubicBezTo>
                    <a:cubicBezTo>
                      <a:pt x="2" y="97"/>
                      <a:pt x="4" y="100"/>
                      <a:pt x="5" y="103"/>
                    </a:cubicBezTo>
                    <a:cubicBezTo>
                      <a:pt x="8" y="106"/>
                      <a:pt x="12" y="103"/>
                      <a:pt x="14" y="104"/>
                    </a:cubicBezTo>
                    <a:cubicBezTo>
                      <a:pt x="16" y="105"/>
                      <a:pt x="18" y="113"/>
                      <a:pt x="17" y="115"/>
                    </a:cubicBezTo>
                    <a:cubicBezTo>
                      <a:pt x="16" y="117"/>
                      <a:pt x="14" y="123"/>
                      <a:pt x="15" y="125"/>
                    </a:cubicBezTo>
                    <a:cubicBezTo>
                      <a:pt x="31" y="125"/>
                      <a:pt x="31" y="125"/>
                      <a:pt x="31" y="125"/>
                    </a:cubicBezTo>
                    <a:lnTo>
                      <a:pt x="35" y="124"/>
                    </a:ln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0" name="Freeform 26"/>
              <p:cNvSpPr/>
              <p:nvPr/>
            </p:nvSpPr>
            <p:spPr bwMode="auto">
              <a:xfrm>
                <a:off x="7013" y="6097"/>
                <a:ext cx="250" cy="255"/>
              </a:xfrm>
              <a:custGeom>
                <a:avLst/>
                <a:gdLst/>
                <a:ahLst/>
                <a:cxnLst>
                  <a:cxn ang="0">
                    <a:pos x="66" y="60"/>
                  </a:cxn>
                  <a:cxn ang="0">
                    <a:pos x="61" y="47"/>
                  </a:cxn>
                  <a:cxn ang="0">
                    <a:pos x="65" y="36"/>
                  </a:cxn>
                  <a:cxn ang="0">
                    <a:pos x="69" y="29"/>
                  </a:cxn>
                  <a:cxn ang="0">
                    <a:pos x="65" y="11"/>
                  </a:cxn>
                  <a:cxn ang="0">
                    <a:pos x="63" y="10"/>
                  </a:cxn>
                  <a:cxn ang="0">
                    <a:pos x="50" y="12"/>
                  </a:cxn>
                  <a:cxn ang="0">
                    <a:pos x="40" y="7"/>
                  </a:cxn>
                  <a:cxn ang="0">
                    <a:pos x="31" y="4"/>
                  </a:cxn>
                  <a:cxn ang="0">
                    <a:pos x="27" y="3"/>
                  </a:cxn>
                  <a:cxn ang="0">
                    <a:pos x="22" y="4"/>
                  </a:cxn>
                  <a:cxn ang="0">
                    <a:pos x="15" y="7"/>
                  </a:cxn>
                  <a:cxn ang="0">
                    <a:pos x="10" y="5"/>
                  </a:cxn>
                  <a:cxn ang="0">
                    <a:pos x="6" y="6"/>
                  </a:cxn>
                  <a:cxn ang="0">
                    <a:pos x="6" y="15"/>
                  </a:cxn>
                  <a:cxn ang="0">
                    <a:pos x="8" y="20"/>
                  </a:cxn>
                  <a:cxn ang="0">
                    <a:pos x="10" y="27"/>
                  </a:cxn>
                  <a:cxn ang="0">
                    <a:pos x="5" y="28"/>
                  </a:cxn>
                  <a:cxn ang="0">
                    <a:pos x="6" y="35"/>
                  </a:cxn>
                  <a:cxn ang="0">
                    <a:pos x="2" y="41"/>
                  </a:cxn>
                  <a:cxn ang="0">
                    <a:pos x="1" y="49"/>
                  </a:cxn>
                  <a:cxn ang="0">
                    <a:pos x="5" y="52"/>
                  </a:cxn>
                  <a:cxn ang="0">
                    <a:pos x="14" y="61"/>
                  </a:cxn>
                  <a:cxn ang="0">
                    <a:pos x="10" y="71"/>
                  </a:cxn>
                  <a:cxn ang="0">
                    <a:pos x="44" y="64"/>
                  </a:cxn>
                  <a:cxn ang="0">
                    <a:pos x="65" y="65"/>
                  </a:cxn>
                  <a:cxn ang="0">
                    <a:pos x="66" y="60"/>
                  </a:cxn>
                </a:cxnLst>
                <a:rect l="0" t="0" r="r" b="b"/>
                <a:pathLst>
                  <a:path w="69" h="71">
                    <a:moveTo>
                      <a:pt x="66" y="60"/>
                    </a:moveTo>
                    <a:cubicBezTo>
                      <a:pt x="64" y="58"/>
                      <a:pt x="61" y="49"/>
                      <a:pt x="61" y="47"/>
                    </a:cubicBezTo>
                    <a:cubicBezTo>
                      <a:pt x="61" y="45"/>
                      <a:pt x="65" y="39"/>
                      <a:pt x="65" y="36"/>
                    </a:cubicBezTo>
                    <a:cubicBezTo>
                      <a:pt x="65" y="33"/>
                      <a:pt x="69" y="31"/>
                      <a:pt x="69" y="29"/>
                    </a:cubicBezTo>
                    <a:cubicBezTo>
                      <a:pt x="69" y="27"/>
                      <a:pt x="68" y="17"/>
                      <a:pt x="65" y="11"/>
                    </a:cubicBezTo>
                    <a:cubicBezTo>
                      <a:pt x="65" y="11"/>
                      <a:pt x="64" y="11"/>
                      <a:pt x="63" y="10"/>
                    </a:cubicBezTo>
                    <a:cubicBezTo>
                      <a:pt x="61" y="8"/>
                      <a:pt x="53" y="9"/>
                      <a:pt x="50" y="12"/>
                    </a:cubicBezTo>
                    <a:cubicBezTo>
                      <a:pt x="47" y="15"/>
                      <a:pt x="41" y="9"/>
                      <a:pt x="40" y="7"/>
                    </a:cubicBezTo>
                    <a:cubicBezTo>
                      <a:pt x="39" y="6"/>
                      <a:pt x="35" y="2"/>
                      <a:pt x="31" y="4"/>
                    </a:cubicBezTo>
                    <a:cubicBezTo>
                      <a:pt x="28" y="7"/>
                      <a:pt x="27" y="6"/>
                      <a:pt x="27" y="3"/>
                    </a:cubicBezTo>
                    <a:cubicBezTo>
                      <a:pt x="28" y="0"/>
                      <a:pt x="22" y="1"/>
                      <a:pt x="22" y="4"/>
                    </a:cubicBezTo>
                    <a:cubicBezTo>
                      <a:pt x="21" y="6"/>
                      <a:pt x="17" y="9"/>
                      <a:pt x="15" y="7"/>
                    </a:cubicBezTo>
                    <a:cubicBezTo>
                      <a:pt x="14" y="5"/>
                      <a:pt x="11" y="2"/>
                      <a:pt x="10" y="5"/>
                    </a:cubicBezTo>
                    <a:cubicBezTo>
                      <a:pt x="9" y="7"/>
                      <a:pt x="7" y="7"/>
                      <a:pt x="6" y="6"/>
                    </a:cubicBezTo>
                    <a:cubicBezTo>
                      <a:pt x="5" y="9"/>
                      <a:pt x="4" y="14"/>
                      <a:pt x="6" y="15"/>
                    </a:cubicBezTo>
                    <a:cubicBezTo>
                      <a:pt x="8" y="16"/>
                      <a:pt x="8" y="19"/>
                      <a:pt x="8" y="20"/>
                    </a:cubicBezTo>
                    <a:cubicBezTo>
                      <a:pt x="7" y="22"/>
                      <a:pt x="12" y="25"/>
                      <a:pt x="10" y="27"/>
                    </a:cubicBezTo>
                    <a:cubicBezTo>
                      <a:pt x="8" y="29"/>
                      <a:pt x="6" y="25"/>
                      <a:pt x="5" y="28"/>
                    </a:cubicBezTo>
                    <a:cubicBezTo>
                      <a:pt x="3" y="30"/>
                      <a:pt x="7" y="33"/>
                      <a:pt x="6" y="35"/>
                    </a:cubicBezTo>
                    <a:cubicBezTo>
                      <a:pt x="4" y="37"/>
                      <a:pt x="2" y="37"/>
                      <a:pt x="2" y="41"/>
                    </a:cubicBezTo>
                    <a:cubicBezTo>
                      <a:pt x="3" y="45"/>
                      <a:pt x="3" y="48"/>
                      <a:pt x="1" y="49"/>
                    </a:cubicBezTo>
                    <a:cubicBezTo>
                      <a:pt x="0" y="50"/>
                      <a:pt x="1" y="50"/>
                      <a:pt x="5" y="52"/>
                    </a:cubicBezTo>
                    <a:cubicBezTo>
                      <a:pt x="8" y="55"/>
                      <a:pt x="14" y="57"/>
                      <a:pt x="14" y="61"/>
                    </a:cubicBezTo>
                    <a:cubicBezTo>
                      <a:pt x="13" y="64"/>
                      <a:pt x="12" y="65"/>
                      <a:pt x="10" y="71"/>
                    </a:cubicBezTo>
                    <a:cubicBezTo>
                      <a:pt x="17" y="71"/>
                      <a:pt x="29" y="66"/>
                      <a:pt x="44" y="64"/>
                    </a:cubicBezTo>
                    <a:cubicBezTo>
                      <a:pt x="52" y="62"/>
                      <a:pt x="60" y="64"/>
                      <a:pt x="65" y="65"/>
                    </a:cubicBezTo>
                    <a:cubicBezTo>
                      <a:pt x="66" y="63"/>
                      <a:pt x="66" y="61"/>
                      <a:pt x="66" y="6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1" name="Freeform 27"/>
              <p:cNvSpPr/>
              <p:nvPr/>
            </p:nvSpPr>
            <p:spPr bwMode="auto">
              <a:xfrm>
                <a:off x="7233" y="6082"/>
                <a:ext cx="173" cy="265"/>
              </a:xfrm>
              <a:custGeom>
                <a:avLst/>
                <a:gdLst/>
                <a:ahLst/>
                <a:cxnLst>
                  <a:cxn ang="0">
                    <a:pos x="41" y="30"/>
                  </a:cxn>
                  <a:cxn ang="0">
                    <a:pos x="40" y="14"/>
                  </a:cxn>
                  <a:cxn ang="0">
                    <a:pos x="38" y="7"/>
                  </a:cxn>
                  <a:cxn ang="0">
                    <a:pos x="35" y="0"/>
                  </a:cxn>
                  <a:cxn ang="0">
                    <a:pos x="32" y="3"/>
                  </a:cxn>
                  <a:cxn ang="0">
                    <a:pos x="4" y="2"/>
                  </a:cxn>
                  <a:cxn ang="0">
                    <a:pos x="6" y="13"/>
                  </a:cxn>
                  <a:cxn ang="0">
                    <a:pos x="4" y="15"/>
                  </a:cxn>
                  <a:cxn ang="0">
                    <a:pos x="8" y="33"/>
                  </a:cxn>
                  <a:cxn ang="0">
                    <a:pos x="4" y="40"/>
                  </a:cxn>
                  <a:cxn ang="0">
                    <a:pos x="0" y="51"/>
                  </a:cxn>
                  <a:cxn ang="0">
                    <a:pos x="5" y="64"/>
                  </a:cxn>
                  <a:cxn ang="0">
                    <a:pos x="4" y="69"/>
                  </a:cxn>
                  <a:cxn ang="0">
                    <a:pos x="13" y="72"/>
                  </a:cxn>
                  <a:cxn ang="0">
                    <a:pos x="35" y="64"/>
                  </a:cxn>
                  <a:cxn ang="0">
                    <a:pos x="48" y="58"/>
                  </a:cxn>
                  <a:cxn ang="0">
                    <a:pos x="44" y="45"/>
                  </a:cxn>
                  <a:cxn ang="0">
                    <a:pos x="41" y="30"/>
                  </a:cxn>
                </a:cxnLst>
                <a:rect l="0" t="0" r="r" b="b"/>
                <a:pathLst>
                  <a:path w="48" h="73">
                    <a:moveTo>
                      <a:pt x="41" y="30"/>
                    </a:moveTo>
                    <a:cubicBezTo>
                      <a:pt x="39" y="26"/>
                      <a:pt x="40" y="18"/>
                      <a:pt x="40" y="14"/>
                    </a:cubicBezTo>
                    <a:cubicBezTo>
                      <a:pt x="41" y="10"/>
                      <a:pt x="39" y="8"/>
                      <a:pt x="38" y="7"/>
                    </a:cubicBezTo>
                    <a:cubicBezTo>
                      <a:pt x="37" y="6"/>
                      <a:pt x="36" y="3"/>
                      <a:pt x="35" y="0"/>
                    </a:cubicBezTo>
                    <a:cubicBezTo>
                      <a:pt x="33" y="1"/>
                      <a:pt x="33" y="4"/>
                      <a:pt x="32" y="3"/>
                    </a:cubicBezTo>
                    <a:cubicBezTo>
                      <a:pt x="31" y="1"/>
                      <a:pt x="5" y="0"/>
                      <a:pt x="4" y="2"/>
                    </a:cubicBezTo>
                    <a:cubicBezTo>
                      <a:pt x="3" y="4"/>
                      <a:pt x="6" y="11"/>
                      <a:pt x="6" y="13"/>
                    </a:cubicBezTo>
                    <a:cubicBezTo>
                      <a:pt x="6" y="14"/>
                      <a:pt x="5" y="15"/>
                      <a:pt x="4" y="15"/>
                    </a:cubicBezTo>
                    <a:cubicBezTo>
                      <a:pt x="7" y="21"/>
                      <a:pt x="8" y="31"/>
                      <a:pt x="8" y="33"/>
                    </a:cubicBezTo>
                    <a:cubicBezTo>
                      <a:pt x="8" y="35"/>
                      <a:pt x="4" y="37"/>
                      <a:pt x="4" y="40"/>
                    </a:cubicBezTo>
                    <a:cubicBezTo>
                      <a:pt x="4" y="43"/>
                      <a:pt x="0" y="49"/>
                      <a:pt x="0" y="51"/>
                    </a:cubicBezTo>
                    <a:cubicBezTo>
                      <a:pt x="0" y="53"/>
                      <a:pt x="3" y="62"/>
                      <a:pt x="5" y="64"/>
                    </a:cubicBezTo>
                    <a:cubicBezTo>
                      <a:pt x="5" y="65"/>
                      <a:pt x="5" y="67"/>
                      <a:pt x="4" y="69"/>
                    </a:cubicBezTo>
                    <a:cubicBezTo>
                      <a:pt x="9" y="71"/>
                      <a:pt x="12" y="72"/>
                      <a:pt x="13" y="72"/>
                    </a:cubicBezTo>
                    <a:cubicBezTo>
                      <a:pt x="15" y="73"/>
                      <a:pt x="29" y="66"/>
                      <a:pt x="35" y="64"/>
                    </a:cubicBezTo>
                    <a:cubicBezTo>
                      <a:pt x="39" y="61"/>
                      <a:pt x="44" y="60"/>
                      <a:pt x="48" y="58"/>
                    </a:cubicBezTo>
                    <a:cubicBezTo>
                      <a:pt x="46" y="54"/>
                      <a:pt x="44" y="49"/>
                      <a:pt x="44" y="45"/>
                    </a:cubicBezTo>
                    <a:cubicBezTo>
                      <a:pt x="44" y="39"/>
                      <a:pt x="42" y="33"/>
                      <a:pt x="41" y="3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2" name="Freeform 28"/>
              <p:cNvSpPr/>
              <p:nvPr/>
            </p:nvSpPr>
            <p:spPr bwMode="auto">
              <a:xfrm>
                <a:off x="6746" y="6022"/>
                <a:ext cx="310" cy="230"/>
              </a:xfrm>
              <a:custGeom>
                <a:avLst/>
                <a:gdLst/>
                <a:ahLst/>
                <a:cxnLst>
                  <a:cxn ang="0">
                    <a:pos x="29" y="34"/>
                  </a:cxn>
                  <a:cxn ang="0">
                    <a:pos x="34" y="33"/>
                  </a:cxn>
                  <a:cxn ang="0">
                    <a:pos x="42" y="31"/>
                  </a:cxn>
                  <a:cxn ang="0">
                    <a:pos x="51" y="42"/>
                  </a:cxn>
                  <a:cxn ang="0">
                    <a:pos x="53" y="49"/>
                  </a:cxn>
                  <a:cxn ang="0">
                    <a:pos x="53" y="50"/>
                  </a:cxn>
                  <a:cxn ang="0">
                    <a:pos x="61" y="48"/>
                  </a:cxn>
                  <a:cxn ang="0">
                    <a:pos x="65" y="58"/>
                  </a:cxn>
                  <a:cxn ang="0">
                    <a:pos x="70" y="62"/>
                  </a:cxn>
                  <a:cxn ang="0">
                    <a:pos x="74" y="58"/>
                  </a:cxn>
                  <a:cxn ang="0">
                    <a:pos x="77" y="60"/>
                  </a:cxn>
                  <a:cxn ang="0">
                    <a:pos x="80" y="57"/>
                  </a:cxn>
                  <a:cxn ang="0">
                    <a:pos x="79" y="50"/>
                  </a:cxn>
                  <a:cxn ang="0">
                    <a:pos x="84" y="49"/>
                  </a:cxn>
                  <a:cxn ang="0">
                    <a:pos x="82" y="42"/>
                  </a:cxn>
                  <a:cxn ang="0">
                    <a:pos x="80" y="37"/>
                  </a:cxn>
                  <a:cxn ang="0">
                    <a:pos x="80" y="28"/>
                  </a:cxn>
                  <a:cxn ang="0">
                    <a:pos x="78" y="26"/>
                  </a:cxn>
                  <a:cxn ang="0">
                    <a:pos x="76" y="20"/>
                  </a:cxn>
                  <a:cxn ang="0">
                    <a:pos x="76" y="16"/>
                  </a:cxn>
                  <a:cxn ang="0">
                    <a:pos x="72" y="11"/>
                  </a:cxn>
                  <a:cxn ang="0">
                    <a:pos x="67" y="2"/>
                  </a:cxn>
                  <a:cxn ang="0">
                    <a:pos x="59" y="8"/>
                  </a:cxn>
                  <a:cxn ang="0">
                    <a:pos x="52" y="7"/>
                  </a:cxn>
                  <a:cxn ang="0">
                    <a:pos x="45" y="8"/>
                  </a:cxn>
                  <a:cxn ang="0">
                    <a:pos x="42" y="5"/>
                  </a:cxn>
                  <a:cxn ang="0">
                    <a:pos x="42" y="3"/>
                  </a:cxn>
                  <a:cxn ang="0">
                    <a:pos x="41" y="4"/>
                  </a:cxn>
                  <a:cxn ang="0">
                    <a:pos x="24" y="3"/>
                  </a:cxn>
                  <a:cxn ang="0">
                    <a:pos x="16" y="0"/>
                  </a:cxn>
                  <a:cxn ang="0">
                    <a:pos x="14" y="5"/>
                  </a:cxn>
                  <a:cxn ang="0">
                    <a:pos x="15" y="10"/>
                  </a:cxn>
                  <a:cxn ang="0">
                    <a:pos x="11" y="12"/>
                  </a:cxn>
                  <a:cxn ang="0">
                    <a:pos x="1" y="17"/>
                  </a:cxn>
                  <a:cxn ang="0">
                    <a:pos x="0" y="18"/>
                  </a:cxn>
                  <a:cxn ang="0">
                    <a:pos x="8" y="28"/>
                  </a:cxn>
                  <a:cxn ang="0">
                    <a:pos x="21" y="42"/>
                  </a:cxn>
                  <a:cxn ang="0">
                    <a:pos x="29" y="34"/>
                  </a:cxn>
                </a:cxnLst>
                <a:rect l="0" t="0" r="r" b="b"/>
                <a:pathLst>
                  <a:path w="86" h="64">
                    <a:moveTo>
                      <a:pt x="29" y="34"/>
                    </a:moveTo>
                    <a:cubicBezTo>
                      <a:pt x="29" y="31"/>
                      <a:pt x="31" y="32"/>
                      <a:pt x="34" y="33"/>
                    </a:cubicBezTo>
                    <a:cubicBezTo>
                      <a:pt x="37" y="33"/>
                      <a:pt x="40" y="31"/>
                      <a:pt x="42" y="31"/>
                    </a:cubicBezTo>
                    <a:cubicBezTo>
                      <a:pt x="45" y="31"/>
                      <a:pt x="51" y="40"/>
                      <a:pt x="51" y="42"/>
                    </a:cubicBezTo>
                    <a:cubicBezTo>
                      <a:pt x="51" y="45"/>
                      <a:pt x="52" y="47"/>
                      <a:pt x="53" y="49"/>
                    </a:cubicBezTo>
                    <a:cubicBezTo>
                      <a:pt x="53" y="49"/>
                      <a:pt x="53" y="49"/>
                      <a:pt x="53" y="50"/>
                    </a:cubicBezTo>
                    <a:cubicBezTo>
                      <a:pt x="57" y="49"/>
                      <a:pt x="61" y="48"/>
                      <a:pt x="61" y="48"/>
                    </a:cubicBezTo>
                    <a:cubicBezTo>
                      <a:pt x="63" y="48"/>
                      <a:pt x="65" y="54"/>
                      <a:pt x="65" y="58"/>
                    </a:cubicBezTo>
                    <a:cubicBezTo>
                      <a:pt x="64" y="61"/>
                      <a:pt x="68" y="64"/>
                      <a:pt x="70" y="62"/>
                    </a:cubicBezTo>
                    <a:cubicBezTo>
                      <a:pt x="72" y="59"/>
                      <a:pt x="74" y="56"/>
                      <a:pt x="74" y="58"/>
                    </a:cubicBezTo>
                    <a:cubicBezTo>
                      <a:pt x="75" y="59"/>
                      <a:pt x="75" y="59"/>
                      <a:pt x="77" y="60"/>
                    </a:cubicBezTo>
                    <a:cubicBezTo>
                      <a:pt x="77" y="58"/>
                      <a:pt x="79" y="58"/>
                      <a:pt x="80" y="57"/>
                    </a:cubicBezTo>
                    <a:cubicBezTo>
                      <a:pt x="81" y="55"/>
                      <a:pt x="77" y="52"/>
                      <a:pt x="79" y="50"/>
                    </a:cubicBezTo>
                    <a:cubicBezTo>
                      <a:pt x="80" y="47"/>
                      <a:pt x="82" y="51"/>
                      <a:pt x="84" y="49"/>
                    </a:cubicBezTo>
                    <a:cubicBezTo>
                      <a:pt x="86" y="47"/>
                      <a:pt x="81" y="44"/>
                      <a:pt x="82" y="42"/>
                    </a:cubicBezTo>
                    <a:cubicBezTo>
                      <a:pt x="82" y="41"/>
                      <a:pt x="82" y="38"/>
                      <a:pt x="80" y="37"/>
                    </a:cubicBezTo>
                    <a:cubicBezTo>
                      <a:pt x="78" y="36"/>
                      <a:pt x="79" y="31"/>
                      <a:pt x="80" y="28"/>
                    </a:cubicBezTo>
                    <a:cubicBezTo>
                      <a:pt x="79" y="27"/>
                      <a:pt x="79" y="27"/>
                      <a:pt x="78" y="26"/>
                    </a:cubicBezTo>
                    <a:cubicBezTo>
                      <a:pt x="77" y="24"/>
                      <a:pt x="78" y="20"/>
                      <a:pt x="76" y="20"/>
                    </a:cubicBezTo>
                    <a:cubicBezTo>
                      <a:pt x="73" y="20"/>
                      <a:pt x="74" y="17"/>
                      <a:pt x="76" y="16"/>
                    </a:cubicBezTo>
                    <a:cubicBezTo>
                      <a:pt x="78" y="15"/>
                      <a:pt x="72" y="13"/>
                      <a:pt x="72" y="11"/>
                    </a:cubicBezTo>
                    <a:cubicBezTo>
                      <a:pt x="72" y="8"/>
                      <a:pt x="69" y="3"/>
                      <a:pt x="67" y="2"/>
                    </a:cubicBezTo>
                    <a:cubicBezTo>
                      <a:pt x="66" y="2"/>
                      <a:pt x="61" y="8"/>
                      <a:pt x="59" y="8"/>
                    </a:cubicBezTo>
                    <a:cubicBezTo>
                      <a:pt x="57" y="8"/>
                      <a:pt x="53" y="4"/>
                      <a:pt x="52" y="7"/>
                    </a:cubicBezTo>
                    <a:cubicBezTo>
                      <a:pt x="50" y="11"/>
                      <a:pt x="47" y="6"/>
                      <a:pt x="45" y="8"/>
                    </a:cubicBezTo>
                    <a:cubicBezTo>
                      <a:pt x="43" y="11"/>
                      <a:pt x="42" y="5"/>
                      <a:pt x="42" y="5"/>
                    </a:cubicBezTo>
                    <a:cubicBezTo>
                      <a:pt x="42" y="5"/>
                      <a:pt x="42" y="4"/>
                      <a:pt x="42" y="3"/>
                    </a:cubicBezTo>
                    <a:cubicBezTo>
                      <a:pt x="42" y="3"/>
                      <a:pt x="41" y="4"/>
                      <a:pt x="41" y="4"/>
                    </a:cubicBezTo>
                    <a:cubicBezTo>
                      <a:pt x="35" y="6"/>
                      <a:pt x="25" y="5"/>
                      <a:pt x="24" y="3"/>
                    </a:cubicBezTo>
                    <a:cubicBezTo>
                      <a:pt x="24" y="1"/>
                      <a:pt x="16" y="0"/>
                      <a:pt x="16" y="0"/>
                    </a:cubicBezTo>
                    <a:cubicBezTo>
                      <a:pt x="16" y="0"/>
                      <a:pt x="17" y="4"/>
                      <a:pt x="14" y="5"/>
                    </a:cubicBezTo>
                    <a:cubicBezTo>
                      <a:pt x="11" y="6"/>
                      <a:pt x="15" y="9"/>
                      <a:pt x="15" y="10"/>
                    </a:cubicBezTo>
                    <a:cubicBezTo>
                      <a:pt x="15" y="11"/>
                      <a:pt x="12" y="13"/>
                      <a:pt x="11" y="12"/>
                    </a:cubicBezTo>
                    <a:cubicBezTo>
                      <a:pt x="9" y="11"/>
                      <a:pt x="4" y="16"/>
                      <a:pt x="1" y="17"/>
                    </a:cubicBezTo>
                    <a:cubicBezTo>
                      <a:pt x="1" y="17"/>
                      <a:pt x="1" y="18"/>
                      <a:pt x="0" y="18"/>
                    </a:cubicBezTo>
                    <a:cubicBezTo>
                      <a:pt x="4" y="22"/>
                      <a:pt x="4" y="25"/>
                      <a:pt x="8" y="28"/>
                    </a:cubicBezTo>
                    <a:cubicBezTo>
                      <a:pt x="12" y="31"/>
                      <a:pt x="18" y="36"/>
                      <a:pt x="21" y="42"/>
                    </a:cubicBezTo>
                    <a:cubicBezTo>
                      <a:pt x="24" y="39"/>
                      <a:pt x="28" y="36"/>
                      <a:pt x="29" y="3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3" name="Freeform 29"/>
              <p:cNvSpPr/>
              <p:nvPr/>
            </p:nvSpPr>
            <p:spPr bwMode="auto">
              <a:xfrm>
                <a:off x="6896" y="6192"/>
                <a:ext cx="167" cy="160"/>
              </a:xfrm>
              <a:custGeom>
                <a:avLst/>
                <a:gdLst/>
                <a:ahLst/>
                <a:cxnLst>
                  <a:cxn ang="0">
                    <a:pos x="38" y="26"/>
                  </a:cxn>
                  <a:cxn ang="0">
                    <a:pos x="34" y="23"/>
                  </a:cxn>
                  <a:cxn ang="0">
                    <a:pos x="35" y="15"/>
                  </a:cxn>
                  <a:cxn ang="0">
                    <a:pos x="36" y="12"/>
                  </a:cxn>
                  <a:cxn ang="0">
                    <a:pos x="33" y="10"/>
                  </a:cxn>
                  <a:cxn ang="0">
                    <a:pos x="29" y="14"/>
                  </a:cxn>
                  <a:cxn ang="0">
                    <a:pos x="24" y="10"/>
                  </a:cxn>
                  <a:cxn ang="0">
                    <a:pos x="20" y="0"/>
                  </a:cxn>
                  <a:cxn ang="0">
                    <a:pos x="12" y="2"/>
                  </a:cxn>
                  <a:cxn ang="0">
                    <a:pos x="11" y="7"/>
                  </a:cxn>
                  <a:cxn ang="0">
                    <a:pos x="2" y="15"/>
                  </a:cxn>
                  <a:cxn ang="0">
                    <a:pos x="0" y="19"/>
                  </a:cxn>
                  <a:cxn ang="0">
                    <a:pos x="14" y="28"/>
                  </a:cxn>
                  <a:cxn ang="0">
                    <a:pos x="41" y="45"/>
                  </a:cxn>
                  <a:cxn ang="0">
                    <a:pos x="43" y="45"/>
                  </a:cxn>
                  <a:cxn ang="0">
                    <a:pos x="47" y="35"/>
                  </a:cxn>
                  <a:cxn ang="0">
                    <a:pos x="38" y="26"/>
                  </a:cxn>
                </a:cxnLst>
                <a:rect l="0" t="0" r="r" b="b"/>
                <a:pathLst>
                  <a:path w="47" h="45">
                    <a:moveTo>
                      <a:pt x="38" y="26"/>
                    </a:moveTo>
                    <a:cubicBezTo>
                      <a:pt x="34" y="24"/>
                      <a:pt x="33" y="24"/>
                      <a:pt x="34" y="23"/>
                    </a:cubicBezTo>
                    <a:cubicBezTo>
                      <a:pt x="36" y="22"/>
                      <a:pt x="36" y="19"/>
                      <a:pt x="35" y="15"/>
                    </a:cubicBezTo>
                    <a:cubicBezTo>
                      <a:pt x="35" y="13"/>
                      <a:pt x="35" y="13"/>
                      <a:pt x="36" y="12"/>
                    </a:cubicBezTo>
                    <a:cubicBezTo>
                      <a:pt x="34" y="11"/>
                      <a:pt x="34" y="11"/>
                      <a:pt x="33" y="10"/>
                    </a:cubicBezTo>
                    <a:cubicBezTo>
                      <a:pt x="33" y="8"/>
                      <a:pt x="31" y="11"/>
                      <a:pt x="29" y="14"/>
                    </a:cubicBezTo>
                    <a:cubicBezTo>
                      <a:pt x="27" y="16"/>
                      <a:pt x="23" y="13"/>
                      <a:pt x="24" y="10"/>
                    </a:cubicBezTo>
                    <a:cubicBezTo>
                      <a:pt x="24" y="6"/>
                      <a:pt x="22" y="0"/>
                      <a:pt x="20" y="0"/>
                    </a:cubicBezTo>
                    <a:cubicBezTo>
                      <a:pt x="20" y="0"/>
                      <a:pt x="16" y="1"/>
                      <a:pt x="12" y="2"/>
                    </a:cubicBezTo>
                    <a:cubicBezTo>
                      <a:pt x="13" y="3"/>
                      <a:pt x="12" y="5"/>
                      <a:pt x="11" y="7"/>
                    </a:cubicBezTo>
                    <a:cubicBezTo>
                      <a:pt x="11" y="10"/>
                      <a:pt x="5" y="13"/>
                      <a:pt x="2" y="15"/>
                    </a:cubicBezTo>
                    <a:cubicBezTo>
                      <a:pt x="1" y="15"/>
                      <a:pt x="0" y="17"/>
                      <a:pt x="0" y="19"/>
                    </a:cubicBezTo>
                    <a:cubicBezTo>
                      <a:pt x="4" y="22"/>
                      <a:pt x="10" y="25"/>
                      <a:pt x="14" y="28"/>
                    </a:cubicBezTo>
                    <a:cubicBezTo>
                      <a:pt x="22" y="35"/>
                      <a:pt x="35" y="43"/>
                      <a:pt x="41" y="45"/>
                    </a:cubicBezTo>
                    <a:cubicBezTo>
                      <a:pt x="41" y="45"/>
                      <a:pt x="42" y="45"/>
                      <a:pt x="43" y="45"/>
                    </a:cubicBezTo>
                    <a:cubicBezTo>
                      <a:pt x="45" y="39"/>
                      <a:pt x="46" y="38"/>
                      <a:pt x="47" y="35"/>
                    </a:cubicBezTo>
                    <a:cubicBezTo>
                      <a:pt x="47" y="31"/>
                      <a:pt x="41" y="29"/>
                      <a:pt x="38" y="26"/>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4" name="Freeform 30"/>
              <p:cNvSpPr/>
              <p:nvPr/>
            </p:nvSpPr>
            <p:spPr bwMode="auto">
              <a:xfrm>
                <a:off x="6823" y="6132"/>
                <a:ext cx="120" cy="127"/>
              </a:xfrm>
              <a:custGeom>
                <a:avLst/>
                <a:gdLst/>
                <a:ahLst/>
                <a:cxnLst>
                  <a:cxn ang="0">
                    <a:pos x="31" y="24"/>
                  </a:cxn>
                  <a:cxn ang="0">
                    <a:pos x="32" y="18"/>
                  </a:cxn>
                  <a:cxn ang="0">
                    <a:pos x="30" y="11"/>
                  </a:cxn>
                  <a:cxn ang="0">
                    <a:pos x="21" y="0"/>
                  </a:cxn>
                  <a:cxn ang="0">
                    <a:pos x="13" y="2"/>
                  </a:cxn>
                  <a:cxn ang="0">
                    <a:pos x="8" y="3"/>
                  </a:cxn>
                  <a:cxn ang="0">
                    <a:pos x="0" y="11"/>
                  </a:cxn>
                  <a:cxn ang="0">
                    <a:pos x="2" y="15"/>
                  </a:cxn>
                  <a:cxn ang="0">
                    <a:pos x="11" y="30"/>
                  </a:cxn>
                  <a:cxn ang="0">
                    <a:pos x="20" y="36"/>
                  </a:cxn>
                  <a:cxn ang="0">
                    <a:pos x="22" y="32"/>
                  </a:cxn>
                  <a:cxn ang="0">
                    <a:pos x="31" y="24"/>
                  </a:cxn>
                </a:cxnLst>
                <a:rect l="0" t="0" r="r" b="b"/>
                <a:pathLst>
                  <a:path w="33" h="36">
                    <a:moveTo>
                      <a:pt x="31" y="24"/>
                    </a:moveTo>
                    <a:cubicBezTo>
                      <a:pt x="32" y="22"/>
                      <a:pt x="33" y="20"/>
                      <a:pt x="32" y="18"/>
                    </a:cubicBezTo>
                    <a:cubicBezTo>
                      <a:pt x="31" y="16"/>
                      <a:pt x="30" y="14"/>
                      <a:pt x="30" y="11"/>
                    </a:cubicBezTo>
                    <a:cubicBezTo>
                      <a:pt x="30" y="9"/>
                      <a:pt x="24" y="0"/>
                      <a:pt x="21" y="0"/>
                    </a:cubicBezTo>
                    <a:cubicBezTo>
                      <a:pt x="19" y="0"/>
                      <a:pt x="16" y="2"/>
                      <a:pt x="13" y="2"/>
                    </a:cubicBezTo>
                    <a:cubicBezTo>
                      <a:pt x="10" y="1"/>
                      <a:pt x="8" y="0"/>
                      <a:pt x="8" y="3"/>
                    </a:cubicBezTo>
                    <a:cubicBezTo>
                      <a:pt x="7" y="5"/>
                      <a:pt x="3" y="8"/>
                      <a:pt x="0" y="11"/>
                    </a:cubicBezTo>
                    <a:cubicBezTo>
                      <a:pt x="1" y="12"/>
                      <a:pt x="1" y="14"/>
                      <a:pt x="2" y="15"/>
                    </a:cubicBezTo>
                    <a:cubicBezTo>
                      <a:pt x="4" y="25"/>
                      <a:pt x="7" y="26"/>
                      <a:pt x="11" y="30"/>
                    </a:cubicBezTo>
                    <a:cubicBezTo>
                      <a:pt x="12" y="31"/>
                      <a:pt x="16" y="33"/>
                      <a:pt x="20" y="36"/>
                    </a:cubicBezTo>
                    <a:cubicBezTo>
                      <a:pt x="20" y="34"/>
                      <a:pt x="21" y="32"/>
                      <a:pt x="22" y="32"/>
                    </a:cubicBezTo>
                    <a:cubicBezTo>
                      <a:pt x="25" y="30"/>
                      <a:pt x="31" y="27"/>
                      <a:pt x="31" y="2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5" name="Freeform 31"/>
              <p:cNvSpPr/>
              <p:nvPr/>
            </p:nvSpPr>
            <p:spPr bwMode="auto">
              <a:xfrm>
                <a:off x="6671" y="5380"/>
                <a:ext cx="337" cy="277"/>
              </a:xfrm>
              <a:custGeom>
                <a:avLst/>
                <a:gdLst/>
                <a:ahLst/>
                <a:cxnLst>
                  <a:cxn ang="0">
                    <a:pos x="44" y="59"/>
                  </a:cxn>
                  <a:cxn ang="0">
                    <a:pos x="56" y="51"/>
                  </a:cxn>
                  <a:cxn ang="0">
                    <a:pos x="56" y="20"/>
                  </a:cxn>
                  <a:cxn ang="0">
                    <a:pos x="94" y="20"/>
                  </a:cxn>
                  <a:cxn ang="0">
                    <a:pos x="94" y="4"/>
                  </a:cxn>
                  <a:cxn ang="0">
                    <a:pos x="86" y="0"/>
                  </a:cxn>
                  <a:cxn ang="0">
                    <a:pos x="44" y="0"/>
                  </a:cxn>
                  <a:cxn ang="0">
                    <a:pos x="38" y="10"/>
                  </a:cxn>
                  <a:cxn ang="0">
                    <a:pos x="23" y="31"/>
                  </a:cxn>
                  <a:cxn ang="0">
                    <a:pos x="3" y="66"/>
                  </a:cxn>
                  <a:cxn ang="0">
                    <a:pos x="0" y="77"/>
                  </a:cxn>
                  <a:cxn ang="0">
                    <a:pos x="44" y="77"/>
                  </a:cxn>
                  <a:cxn ang="0">
                    <a:pos x="44" y="59"/>
                  </a:cxn>
                </a:cxnLst>
                <a:rect l="0" t="0" r="r" b="b"/>
                <a:pathLst>
                  <a:path w="94" h="77">
                    <a:moveTo>
                      <a:pt x="44" y="59"/>
                    </a:moveTo>
                    <a:cubicBezTo>
                      <a:pt x="44" y="56"/>
                      <a:pt x="56" y="53"/>
                      <a:pt x="56" y="51"/>
                    </a:cubicBezTo>
                    <a:cubicBezTo>
                      <a:pt x="56" y="48"/>
                      <a:pt x="56" y="20"/>
                      <a:pt x="56" y="20"/>
                    </a:cubicBezTo>
                    <a:cubicBezTo>
                      <a:pt x="56" y="20"/>
                      <a:pt x="93" y="21"/>
                      <a:pt x="94" y="20"/>
                    </a:cubicBezTo>
                    <a:cubicBezTo>
                      <a:pt x="94" y="20"/>
                      <a:pt x="94" y="12"/>
                      <a:pt x="94" y="4"/>
                    </a:cubicBezTo>
                    <a:cubicBezTo>
                      <a:pt x="92" y="2"/>
                      <a:pt x="94" y="0"/>
                      <a:pt x="86" y="0"/>
                    </a:cubicBezTo>
                    <a:cubicBezTo>
                      <a:pt x="79" y="0"/>
                      <a:pt x="58" y="0"/>
                      <a:pt x="44" y="0"/>
                    </a:cubicBezTo>
                    <a:cubicBezTo>
                      <a:pt x="41" y="3"/>
                      <a:pt x="39" y="7"/>
                      <a:pt x="38" y="10"/>
                    </a:cubicBezTo>
                    <a:cubicBezTo>
                      <a:pt x="36" y="16"/>
                      <a:pt x="23" y="23"/>
                      <a:pt x="23" y="31"/>
                    </a:cubicBezTo>
                    <a:cubicBezTo>
                      <a:pt x="22" y="38"/>
                      <a:pt x="11" y="50"/>
                      <a:pt x="3" y="66"/>
                    </a:cubicBezTo>
                    <a:cubicBezTo>
                      <a:pt x="1" y="70"/>
                      <a:pt x="0" y="74"/>
                      <a:pt x="0" y="77"/>
                    </a:cubicBezTo>
                    <a:cubicBezTo>
                      <a:pt x="44" y="77"/>
                      <a:pt x="44" y="77"/>
                      <a:pt x="44" y="77"/>
                    </a:cubicBezTo>
                    <a:cubicBezTo>
                      <a:pt x="44" y="77"/>
                      <a:pt x="44" y="62"/>
                      <a:pt x="44" y="5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6" name="Freeform 32"/>
              <p:cNvSpPr/>
              <p:nvPr/>
            </p:nvSpPr>
            <p:spPr bwMode="auto">
              <a:xfrm>
                <a:off x="6668" y="5395"/>
                <a:ext cx="493" cy="540"/>
              </a:xfrm>
              <a:custGeom>
                <a:avLst/>
                <a:gdLst/>
                <a:ahLst/>
                <a:cxnLst>
                  <a:cxn ang="0">
                    <a:pos x="11" y="130"/>
                  </a:cxn>
                  <a:cxn ang="0">
                    <a:pos x="21" y="130"/>
                  </a:cxn>
                  <a:cxn ang="0">
                    <a:pos x="30" y="129"/>
                  </a:cxn>
                  <a:cxn ang="0">
                    <a:pos x="36" y="135"/>
                  </a:cxn>
                  <a:cxn ang="0">
                    <a:pos x="40" y="135"/>
                  </a:cxn>
                  <a:cxn ang="0">
                    <a:pos x="48" y="145"/>
                  </a:cxn>
                  <a:cxn ang="0">
                    <a:pos x="53" y="150"/>
                  </a:cxn>
                  <a:cxn ang="0">
                    <a:pos x="59" y="147"/>
                  </a:cxn>
                  <a:cxn ang="0">
                    <a:pos x="66" y="144"/>
                  </a:cxn>
                  <a:cxn ang="0">
                    <a:pos x="72" y="143"/>
                  </a:cxn>
                  <a:cxn ang="0">
                    <a:pos x="80" y="144"/>
                  </a:cxn>
                  <a:cxn ang="0">
                    <a:pos x="87" y="141"/>
                  </a:cxn>
                  <a:cxn ang="0">
                    <a:pos x="131" y="141"/>
                  </a:cxn>
                  <a:cxn ang="0">
                    <a:pos x="132" y="131"/>
                  </a:cxn>
                  <a:cxn ang="0">
                    <a:pos x="129" y="128"/>
                  </a:cxn>
                  <a:cxn ang="0">
                    <a:pos x="118" y="28"/>
                  </a:cxn>
                  <a:cxn ang="0">
                    <a:pos x="137" y="28"/>
                  </a:cxn>
                  <a:cxn ang="0">
                    <a:pos x="97" y="2"/>
                  </a:cxn>
                  <a:cxn ang="0">
                    <a:pos x="95" y="0"/>
                  </a:cxn>
                  <a:cxn ang="0">
                    <a:pos x="95" y="16"/>
                  </a:cxn>
                  <a:cxn ang="0">
                    <a:pos x="57" y="16"/>
                  </a:cxn>
                  <a:cxn ang="0">
                    <a:pos x="57" y="47"/>
                  </a:cxn>
                  <a:cxn ang="0">
                    <a:pos x="45" y="55"/>
                  </a:cxn>
                  <a:cxn ang="0">
                    <a:pos x="45" y="73"/>
                  </a:cxn>
                  <a:cxn ang="0">
                    <a:pos x="1" y="73"/>
                  </a:cxn>
                  <a:cxn ang="0">
                    <a:pos x="7" y="85"/>
                  </a:cxn>
                  <a:cxn ang="0">
                    <a:pos x="9" y="104"/>
                  </a:cxn>
                  <a:cxn ang="0">
                    <a:pos x="6" y="126"/>
                  </a:cxn>
                  <a:cxn ang="0">
                    <a:pos x="4" y="135"/>
                  </a:cxn>
                  <a:cxn ang="0">
                    <a:pos x="4" y="135"/>
                  </a:cxn>
                  <a:cxn ang="0">
                    <a:pos x="11" y="130"/>
                  </a:cxn>
                </a:cxnLst>
                <a:rect l="0" t="0" r="r" b="b"/>
                <a:pathLst>
                  <a:path w="137" h="150">
                    <a:moveTo>
                      <a:pt x="11" y="130"/>
                    </a:moveTo>
                    <a:cubicBezTo>
                      <a:pt x="15" y="131"/>
                      <a:pt x="21" y="130"/>
                      <a:pt x="21" y="130"/>
                    </a:cubicBezTo>
                    <a:cubicBezTo>
                      <a:pt x="21" y="130"/>
                      <a:pt x="27" y="127"/>
                      <a:pt x="30" y="129"/>
                    </a:cubicBezTo>
                    <a:cubicBezTo>
                      <a:pt x="33" y="131"/>
                      <a:pt x="36" y="135"/>
                      <a:pt x="36" y="135"/>
                    </a:cubicBezTo>
                    <a:cubicBezTo>
                      <a:pt x="40" y="135"/>
                      <a:pt x="40" y="135"/>
                      <a:pt x="40" y="135"/>
                    </a:cubicBezTo>
                    <a:cubicBezTo>
                      <a:pt x="40" y="135"/>
                      <a:pt x="43" y="143"/>
                      <a:pt x="48" y="145"/>
                    </a:cubicBezTo>
                    <a:cubicBezTo>
                      <a:pt x="51" y="146"/>
                      <a:pt x="52" y="148"/>
                      <a:pt x="53" y="150"/>
                    </a:cubicBezTo>
                    <a:cubicBezTo>
                      <a:pt x="57" y="150"/>
                      <a:pt x="59" y="149"/>
                      <a:pt x="59" y="147"/>
                    </a:cubicBezTo>
                    <a:cubicBezTo>
                      <a:pt x="59" y="144"/>
                      <a:pt x="61" y="139"/>
                      <a:pt x="66" y="144"/>
                    </a:cubicBezTo>
                    <a:cubicBezTo>
                      <a:pt x="71" y="149"/>
                      <a:pt x="71" y="145"/>
                      <a:pt x="72" y="143"/>
                    </a:cubicBezTo>
                    <a:cubicBezTo>
                      <a:pt x="73" y="141"/>
                      <a:pt x="76" y="144"/>
                      <a:pt x="80" y="144"/>
                    </a:cubicBezTo>
                    <a:cubicBezTo>
                      <a:pt x="83" y="144"/>
                      <a:pt x="87" y="141"/>
                      <a:pt x="87" y="141"/>
                    </a:cubicBezTo>
                    <a:cubicBezTo>
                      <a:pt x="87" y="141"/>
                      <a:pt x="129" y="142"/>
                      <a:pt x="131" y="141"/>
                    </a:cubicBezTo>
                    <a:cubicBezTo>
                      <a:pt x="133" y="140"/>
                      <a:pt x="132" y="131"/>
                      <a:pt x="132" y="131"/>
                    </a:cubicBezTo>
                    <a:cubicBezTo>
                      <a:pt x="129" y="128"/>
                      <a:pt x="129" y="128"/>
                      <a:pt x="129" y="128"/>
                    </a:cubicBezTo>
                    <a:cubicBezTo>
                      <a:pt x="118" y="28"/>
                      <a:pt x="118" y="28"/>
                      <a:pt x="118" y="28"/>
                    </a:cubicBezTo>
                    <a:cubicBezTo>
                      <a:pt x="137" y="28"/>
                      <a:pt x="137" y="28"/>
                      <a:pt x="137" y="28"/>
                    </a:cubicBezTo>
                    <a:cubicBezTo>
                      <a:pt x="117" y="15"/>
                      <a:pt x="99" y="3"/>
                      <a:pt x="97" y="2"/>
                    </a:cubicBezTo>
                    <a:cubicBezTo>
                      <a:pt x="96" y="2"/>
                      <a:pt x="95" y="1"/>
                      <a:pt x="95" y="0"/>
                    </a:cubicBezTo>
                    <a:cubicBezTo>
                      <a:pt x="95" y="8"/>
                      <a:pt x="95" y="16"/>
                      <a:pt x="95" y="16"/>
                    </a:cubicBezTo>
                    <a:cubicBezTo>
                      <a:pt x="94" y="17"/>
                      <a:pt x="57" y="16"/>
                      <a:pt x="57" y="16"/>
                    </a:cubicBezTo>
                    <a:cubicBezTo>
                      <a:pt x="57" y="16"/>
                      <a:pt x="57" y="44"/>
                      <a:pt x="57" y="47"/>
                    </a:cubicBezTo>
                    <a:cubicBezTo>
                      <a:pt x="57" y="49"/>
                      <a:pt x="45" y="52"/>
                      <a:pt x="45" y="55"/>
                    </a:cubicBezTo>
                    <a:cubicBezTo>
                      <a:pt x="45" y="58"/>
                      <a:pt x="45" y="73"/>
                      <a:pt x="45" y="73"/>
                    </a:cubicBezTo>
                    <a:cubicBezTo>
                      <a:pt x="1" y="73"/>
                      <a:pt x="1" y="73"/>
                      <a:pt x="1" y="73"/>
                    </a:cubicBezTo>
                    <a:cubicBezTo>
                      <a:pt x="0" y="80"/>
                      <a:pt x="4" y="82"/>
                      <a:pt x="7" y="85"/>
                    </a:cubicBezTo>
                    <a:cubicBezTo>
                      <a:pt x="10" y="89"/>
                      <a:pt x="4" y="96"/>
                      <a:pt x="9" y="104"/>
                    </a:cubicBezTo>
                    <a:cubicBezTo>
                      <a:pt x="15" y="111"/>
                      <a:pt x="8" y="122"/>
                      <a:pt x="6" y="126"/>
                    </a:cubicBezTo>
                    <a:cubicBezTo>
                      <a:pt x="4" y="128"/>
                      <a:pt x="4" y="132"/>
                      <a:pt x="4" y="135"/>
                    </a:cubicBezTo>
                    <a:cubicBezTo>
                      <a:pt x="4" y="135"/>
                      <a:pt x="4" y="135"/>
                      <a:pt x="4" y="135"/>
                    </a:cubicBezTo>
                    <a:cubicBezTo>
                      <a:pt x="8" y="135"/>
                      <a:pt x="7" y="129"/>
                      <a:pt x="11" y="13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7" name="Freeform 33"/>
              <p:cNvSpPr/>
              <p:nvPr/>
            </p:nvSpPr>
            <p:spPr bwMode="auto">
              <a:xfrm>
                <a:off x="6858" y="5495"/>
                <a:ext cx="680" cy="637"/>
              </a:xfrm>
              <a:custGeom>
                <a:avLst/>
                <a:gdLst/>
                <a:ahLst/>
                <a:cxnLst>
                  <a:cxn ang="0">
                    <a:pos x="179" y="73"/>
                  </a:cxn>
                  <a:cxn ang="0">
                    <a:pos x="173" y="61"/>
                  </a:cxn>
                  <a:cxn ang="0">
                    <a:pos x="161" y="57"/>
                  </a:cxn>
                  <a:cxn ang="0">
                    <a:pos x="153" y="47"/>
                  </a:cxn>
                  <a:cxn ang="0">
                    <a:pos x="84" y="0"/>
                  </a:cxn>
                  <a:cxn ang="0">
                    <a:pos x="65" y="0"/>
                  </a:cxn>
                  <a:cxn ang="0">
                    <a:pos x="76" y="100"/>
                  </a:cxn>
                  <a:cxn ang="0">
                    <a:pos x="79" y="103"/>
                  </a:cxn>
                  <a:cxn ang="0">
                    <a:pos x="78" y="113"/>
                  </a:cxn>
                  <a:cxn ang="0">
                    <a:pos x="34" y="113"/>
                  </a:cxn>
                  <a:cxn ang="0">
                    <a:pos x="27" y="116"/>
                  </a:cxn>
                  <a:cxn ang="0">
                    <a:pos x="19" y="115"/>
                  </a:cxn>
                  <a:cxn ang="0">
                    <a:pos x="13" y="116"/>
                  </a:cxn>
                  <a:cxn ang="0">
                    <a:pos x="6" y="119"/>
                  </a:cxn>
                  <a:cxn ang="0">
                    <a:pos x="0" y="122"/>
                  </a:cxn>
                  <a:cxn ang="0">
                    <a:pos x="1" y="125"/>
                  </a:cxn>
                  <a:cxn ang="0">
                    <a:pos x="3" y="128"/>
                  </a:cxn>
                  <a:cxn ang="0">
                    <a:pos x="5" y="135"/>
                  </a:cxn>
                  <a:cxn ang="0">
                    <a:pos x="11" y="142"/>
                  </a:cxn>
                  <a:cxn ang="0">
                    <a:pos x="11" y="151"/>
                  </a:cxn>
                  <a:cxn ang="0">
                    <a:pos x="14" y="154"/>
                  </a:cxn>
                  <a:cxn ang="0">
                    <a:pos x="21" y="153"/>
                  </a:cxn>
                  <a:cxn ang="0">
                    <a:pos x="28" y="154"/>
                  </a:cxn>
                  <a:cxn ang="0">
                    <a:pos x="36" y="148"/>
                  </a:cxn>
                  <a:cxn ang="0">
                    <a:pos x="41" y="157"/>
                  </a:cxn>
                  <a:cxn ang="0">
                    <a:pos x="45" y="162"/>
                  </a:cxn>
                  <a:cxn ang="0">
                    <a:pos x="45" y="166"/>
                  </a:cxn>
                  <a:cxn ang="0">
                    <a:pos x="47" y="172"/>
                  </a:cxn>
                  <a:cxn ang="0">
                    <a:pos x="53" y="173"/>
                  </a:cxn>
                  <a:cxn ang="0">
                    <a:pos x="58" y="175"/>
                  </a:cxn>
                  <a:cxn ang="0">
                    <a:pos x="65" y="172"/>
                  </a:cxn>
                  <a:cxn ang="0">
                    <a:pos x="70" y="171"/>
                  </a:cxn>
                  <a:cxn ang="0">
                    <a:pos x="74" y="172"/>
                  </a:cxn>
                  <a:cxn ang="0">
                    <a:pos x="78" y="172"/>
                  </a:cxn>
                  <a:cxn ang="0">
                    <a:pos x="81" y="163"/>
                  </a:cxn>
                  <a:cxn ang="0">
                    <a:pos x="80" y="156"/>
                  </a:cxn>
                  <a:cxn ang="0">
                    <a:pos x="89" y="152"/>
                  </a:cxn>
                  <a:cxn ang="0">
                    <a:pos x="93" y="145"/>
                  </a:cxn>
                  <a:cxn ang="0">
                    <a:pos x="96" y="136"/>
                  </a:cxn>
                  <a:cxn ang="0">
                    <a:pos x="103" y="137"/>
                  </a:cxn>
                  <a:cxn ang="0">
                    <a:pos x="108" y="131"/>
                  </a:cxn>
                  <a:cxn ang="0">
                    <a:pos x="114" y="129"/>
                  </a:cxn>
                  <a:cxn ang="0">
                    <a:pos x="118" y="126"/>
                  </a:cxn>
                  <a:cxn ang="0">
                    <a:pos x="128" y="122"/>
                  </a:cxn>
                  <a:cxn ang="0">
                    <a:pos x="136" y="119"/>
                  </a:cxn>
                  <a:cxn ang="0">
                    <a:pos x="150" y="119"/>
                  </a:cxn>
                  <a:cxn ang="0">
                    <a:pos x="159" y="116"/>
                  </a:cxn>
                  <a:cxn ang="0">
                    <a:pos x="177" y="115"/>
                  </a:cxn>
                  <a:cxn ang="0">
                    <a:pos x="184" y="110"/>
                  </a:cxn>
                  <a:cxn ang="0">
                    <a:pos x="188" y="101"/>
                  </a:cxn>
                  <a:cxn ang="0">
                    <a:pos x="188" y="71"/>
                  </a:cxn>
                  <a:cxn ang="0">
                    <a:pos x="179" y="73"/>
                  </a:cxn>
                </a:cxnLst>
                <a:rect l="0" t="0" r="r" b="b"/>
                <a:pathLst>
                  <a:path w="189" h="177">
                    <a:moveTo>
                      <a:pt x="179" y="73"/>
                    </a:moveTo>
                    <a:cubicBezTo>
                      <a:pt x="179" y="73"/>
                      <a:pt x="179" y="65"/>
                      <a:pt x="173" y="61"/>
                    </a:cubicBezTo>
                    <a:cubicBezTo>
                      <a:pt x="168" y="58"/>
                      <a:pt x="161" y="57"/>
                      <a:pt x="161" y="57"/>
                    </a:cubicBezTo>
                    <a:cubicBezTo>
                      <a:pt x="161" y="57"/>
                      <a:pt x="157" y="50"/>
                      <a:pt x="153" y="47"/>
                    </a:cubicBezTo>
                    <a:cubicBezTo>
                      <a:pt x="152" y="45"/>
                      <a:pt x="114" y="20"/>
                      <a:pt x="84" y="0"/>
                    </a:cubicBezTo>
                    <a:cubicBezTo>
                      <a:pt x="65" y="0"/>
                      <a:pt x="65" y="0"/>
                      <a:pt x="65" y="0"/>
                    </a:cubicBezTo>
                    <a:cubicBezTo>
                      <a:pt x="76" y="100"/>
                      <a:pt x="76" y="100"/>
                      <a:pt x="76" y="100"/>
                    </a:cubicBezTo>
                    <a:cubicBezTo>
                      <a:pt x="79" y="103"/>
                      <a:pt x="79" y="103"/>
                      <a:pt x="79" y="103"/>
                    </a:cubicBezTo>
                    <a:cubicBezTo>
                      <a:pt x="79" y="103"/>
                      <a:pt x="80" y="112"/>
                      <a:pt x="78" y="113"/>
                    </a:cubicBezTo>
                    <a:cubicBezTo>
                      <a:pt x="76" y="114"/>
                      <a:pt x="34" y="113"/>
                      <a:pt x="34" y="113"/>
                    </a:cubicBezTo>
                    <a:cubicBezTo>
                      <a:pt x="34" y="113"/>
                      <a:pt x="30" y="116"/>
                      <a:pt x="27" y="116"/>
                    </a:cubicBezTo>
                    <a:cubicBezTo>
                      <a:pt x="23" y="116"/>
                      <a:pt x="20" y="113"/>
                      <a:pt x="19" y="115"/>
                    </a:cubicBezTo>
                    <a:cubicBezTo>
                      <a:pt x="18" y="117"/>
                      <a:pt x="18" y="121"/>
                      <a:pt x="13" y="116"/>
                    </a:cubicBezTo>
                    <a:cubicBezTo>
                      <a:pt x="8" y="111"/>
                      <a:pt x="6" y="116"/>
                      <a:pt x="6" y="119"/>
                    </a:cubicBezTo>
                    <a:cubicBezTo>
                      <a:pt x="6" y="121"/>
                      <a:pt x="4" y="122"/>
                      <a:pt x="0" y="122"/>
                    </a:cubicBezTo>
                    <a:cubicBezTo>
                      <a:pt x="1" y="124"/>
                      <a:pt x="1" y="125"/>
                      <a:pt x="1" y="125"/>
                    </a:cubicBezTo>
                    <a:cubicBezTo>
                      <a:pt x="3" y="128"/>
                      <a:pt x="3" y="128"/>
                      <a:pt x="3" y="128"/>
                    </a:cubicBezTo>
                    <a:cubicBezTo>
                      <a:pt x="3" y="128"/>
                      <a:pt x="3" y="133"/>
                      <a:pt x="5" y="135"/>
                    </a:cubicBezTo>
                    <a:cubicBezTo>
                      <a:pt x="7" y="137"/>
                      <a:pt x="11" y="141"/>
                      <a:pt x="11" y="142"/>
                    </a:cubicBezTo>
                    <a:cubicBezTo>
                      <a:pt x="11" y="144"/>
                      <a:pt x="11" y="151"/>
                      <a:pt x="11" y="151"/>
                    </a:cubicBezTo>
                    <a:cubicBezTo>
                      <a:pt x="11" y="151"/>
                      <a:pt x="12" y="157"/>
                      <a:pt x="14" y="154"/>
                    </a:cubicBezTo>
                    <a:cubicBezTo>
                      <a:pt x="16" y="152"/>
                      <a:pt x="19" y="157"/>
                      <a:pt x="21" y="153"/>
                    </a:cubicBezTo>
                    <a:cubicBezTo>
                      <a:pt x="22" y="150"/>
                      <a:pt x="26" y="154"/>
                      <a:pt x="28" y="154"/>
                    </a:cubicBezTo>
                    <a:cubicBezTo>
                      <a:pt x="30" y="154"/>
                      <a:pt x="35" y="148"/>
                      <a:pt x="36" y="148"/>
                    </a:cubicBezTo>
                    <a:cubicBezTo>
                      <a:pt x="38" y="149"/>
                      <a:pt x="41" y="154"/>
                      <a:pt x="41" y="157"/>
                    </a:cubicBezTo>
                    <a:cubicBezTo>
                      <a:pt x="41" y="159"/>
                      <a:pt x="47" y="161"/>
                      <a:pt x="45" y="162"/>
                    </a:cubicBezTo>
                    <a:cubicBezTo>
                      <a:pt x="43" y="163"/>
                      <a:pt x="42" y="166"/>
                      <a:pt x="45" y="166"/>
                    </a:cubicBezTo>
                    <a:cubicBezTo>
                      <a:pt x="47" y="166"/>
                      <a:pt x="46" y="170"/>
                      <a:pt x="47" y="172"/>
                    </a:cubicBezTo>
                    <a:cubicBezTo>
                      <a:pt x="49" y="174"/>
                      <a:pt x="51" y="176"/>
                      <a:pt x="53" y="173"/>
                    </a:cubicBezTo>
                    <a:cubicBezTo>
                      <a:pt x="54" y="170"/>
                      <a:pt x="57" y="173"/>
                      <a:pt x="58" y="175"/>
                    </a:cubicBezTo>
                    <a:cubicBezTo>
                      <a:pt x="60" y="177"/>
                      <a:pt x="64" y="174"/>
                      <a:pt x="65" y="172"/>
                    </a:cubicBezTo>
                    <a:cubicBezTo>
                      <a:pt x="65" y="169"/>
                      <a:pt x="71" y="168"/>
                      <a:pt x="70" y="171"/>
                    </a:cubicBezTo>
                    <a:cubicBezTo>
                      <a:pt x="70" y="174"/>
                      <a:pt x="71" y="175"/>
                      <a:pt x="74" y="172"/>
                    </a:cubicBezTo>
                    <a:cubicBezTo>
                      <a:pt x="75" y="171"/>
                      <a:pt x="76" y="171"/>
                      <a:pt x="78" y="172"/>
                    </a:cubicBezTo>
                    <a:cubicBezTo>
                      <a:pt x="79" y="168"/>
                      <a:pt x="80" y="164"/>
                      <a:pt x="81" y="163"/>
                    </a:cubicBezTo>
                    <a:cubicBezTo>
                      <a:pt x="82" y="161"/>
                      <a:pt x="78" y="156"/>
                      <a:pt x="80" y="156"/>
                    </a:cubicBezTo>
                    <a:cubicBezTo>
                      <a:pt x="82" y="155"/>
                      <a:pt x="87" y="156"/>
                      <a:pt x="89" y="152"/>
                    </a:cubicBezTo>
                    <a:cubicBezTo>
                      <a:pt x="91" y="147"/>
                      <a:pt x="93" y="145"/>
                      <a:pt x="93" y="145"/>
                    </a:cubicBezTo>
                    <a:cubicBezTo>
                      <a:pt x="93" y="145"/>
                      <a:pt x="93" y="135"/>
                      <a:pt x="96" y="136"/>
                    </a:cubicBezTo>
                    <a:cubicBezTo>
                      <a:pt x="99" y="138"/>
                      <a:pt x="103" y="141"/>
                      <a:pt x="103" y="137"/>
                    </a:cubicBezTo>
                    <a:cubicBezTo>
                      <a:pt x="104" y="133"/>
                      <a:pt x="107" y="135"/>
                      <a:pt x="108" y="131"/>
                    </a:cubicBezTo>
                    <a:cubicBezTo>
                      <a:pt x="109" y="128"/>
                      <a:pt x="111" y="128"/>
                      <a:pt x="114" y="129"/>
                    </a:cubicBezTo>
                    <a:cubicBezTo>
                      <a:pt x="116" y="129"/>
                      <a:pt x="118" y="128"/>
                      <a:pt x="118" y="126"/>
                    </a:cubicBezTo>
                    <a:cubicBezTo>
                      <a:pt x="118" y="124"/>
                      <a:pt x="123" y="125"/>
                      <a:pt x="128" y="122"/>
                    </a:cubicBezTo>
                    <a:cubicBezTo>
                      <a:pt x="132" y="119"/>
                      <a:pt x="134" y="117"/>
                      <a:pt x="136" y="119"/>
                    </a:cubicBezTo>
                    <a:cubicBezTo>
                      <a:pt x="138" y="120"/>
                      <a:pt x="149" y="120"/>
                      <a:pt x="150" y="119"/>
                    </a:cubicBezTo>
                    <a:cubicBezTo>
                      <a:pt x="152" y="119"/>
                      <a:pt x="155" y="116"/>
                      <a:pt x="159" y="116"/>
                    </a:cubicBezTo>
                    <a:cubicBezTo>
                      <a:pt x="163" y="117"/>
                      <a:pt x="173" y="115"/>
                      <a:pt x="177" y="115"/>
                    </a:cubicBezTo>
                    <a:cubicBezTo>
                      <a:pt x="181" y="115"/>
                      <a:pt x="183" y="111"/>
                      <a:pt x="184" y="110"/>
                    </a:cubicBezTo>
                    <a:cubicBezTo>
                      <a:pt x="185" y="108"/>
                      <a:pt x="186" y="102"/>
                      <a:pt x="188" y="101"/>
                    </a:cubicBezTo>
                    <a:cubicBezTo>
                      <a:pt x="189" y="100"/>
                      <a:pt x="189" y="79"/>
                      <a:pt x="188" y="71"/>
                    </a:cubicBezTo>
                    <a:cubicBezTo>
                      <a:pt x="184" y="72"/>
                      <a:pt x="179" y="73"/>
                      <a:pt x="179" y="7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8" name="Freeform 34"/>
              <p:cNvSpPr/>
              <p:nvPr/>
            </p:nvSpPr>
            <p:spPr bwMode="auto">
              <a:xfrm>
                <a:off x="7138" y="5917"/>
                <a:ext cx="333" cy="235"/>
              </a:xfrm>
              <a:custGeom>
                <a:avLst/>
                <a:gdLst/>
                <a:ahLst/>
                <a:cxnLst>
                  <a:cxn ang="0">
                    <a:pos x="92" y="37"/>
                  </a:cxn>
                  <a:cxn ang="0">
                    <a:pos x="87" y="35"/>
                  </a:cxn>
                  <a:cxn ang="0">
                    <a:pos x="86" y="29"/>
                  </a:cxn>
                  <a:cxn ang="0">
                    <a:pos x="81" y="30"/>
                  </a:cxn>
                  <a:cxn ang="0">
                    <a:pos x="76" y="26"/>
                  </a:cxn>
                  <a:cxn ang="0">
                    <a:pos x="74" y="21"/>
                  </a:cxn>
                  <a:cxn ang="0">
                    <a:pos x="69" y="15"/>
                  </a:cxn>
                  <a:cxn ang="0">
                    <a:pos x="65" y="9"/>
                  </a:cxn>
                  <a:cxn ang="0">
                    <a:pos x="65" y="3"/>
                  </a:cxn>
                  <a:cxn ang="0">
                    <a:pos x="58" y="2"/>
                  </a:cxn>
                  <a:cxn ang="0">
                    <a:pos x="50" y="5"/>
                  </a:cxn>
                  <a:cxn ang="0">
                    <a:pos x="40" y="9"/>
                  </a:cxn>
                  <a:cxn ang="0">
                    <a:pos x="36" y="12"/>
                  </a:cxn>
                  <a:cxn ang="0">
                    <a:pos x="30" y="14"/>
                  </a:cxn>
                  <a:cxn ang="0">
                    <a:pos x="25" y="20"/>
                  </a:cxn>
                  <a:cxn ang="0">
                    <a:pos x="18" y="19"/>
                  </a:cxn>
                  <a:cxn ang="0">
                    <a:pos x="15" y="28"/>
                  </a:cxn>
                  <a:cxn ang="0">
                    <a:pos x="11" y="35"/>
                  </a:cxn>
                  <a:cxn ang="0">
                    <a:pos x="2" y="39"/>
                  </a:cxn>
                  <a:cxn ang="0">
                    <a:pos x="3" y="46"/>
                  </a:cxn>
                  <a:cxn ang="0">
                    <a:pos x="0" y="55"/>
                  </a:cxn>
                  <a:cxn ang="0">
                    <a:pos x="5" y="58"/>
                  </a:cxn>
                  <a:cxn ang="0">
                    <a:pos x="15" y="63"/>
                  </a:cxn>
                  <a:cxn ang="0">
                    <a:pos x="28" y="61"/>
                  </a:cxn>
                  <a:cxn ang="0">
                    <a:pos x="32" y="60"/>
                  </a:cxn>
                  <a:cxn ang="0">
                    <a:pos x="30" y="49"/>
                  </a:cxn>
                  <a:cxn ang="0">
                    <a:pos x="58" y="50"/>
                  </a:cxn>
                  <a:cxn ang="0">
                    <a:pos x="63" y="47"/>
                  </a:cxn>
                  <a:cxn ang="0">
                    <a:pos x="73" y="48"/>
                  </a:cxn>
                  <a:cxn ang="0">
                    <a:pos x="79" y="44"/>
                  </a:cxn>
                  <a:cxn ang="0">
                    <a:pos x="89" y="42"/>
                  </a:cxn>
                  <a:cxn ang="0">
                    <a:pos x="92" y="37"/>
                  </a:cxn>
                  <a:cxn ang="0">
                    <a:pos x="92" y="37"/>
                  </a:cxn>
                </a:cxnLst>
                <a:rect l="0" t="0" r="r" b="b"/>
                <a:pathLst>
                  <a:path w="92" h="66">
                    <a:moveTo>
                      <a:pt x="92" y="37"/>
                    </a:moveTo>
                    <a:cubicBezTo>
                      <a:pt x="90" y="35"/>
                      <a:pt x="88" y="35"/>
                      <a:pt x="87" y="35"/>
                    </a:cubicBezTo>
                    <a:cubicBezTo>
                      <a:pt x="86" y="35"/>
                      <a:pt x="87" y="30"/>
                      <a:pt x="86" y="29"/>
                    </a:cubicBezTo>
                    <a:cubicBezTo>
                      <a:pt x="86" y="28"/>
                      <a:pt x="83" y="30"/>
                      <a:pt x="81" y="30"/>
                    </a:cubicBezTo>
                    <a:cubicBezTo>
                      <a:pt x="79" y="29"/>
                      <a:pt x="78" y="26"/>
                      <a:pt x="76" y="26"/>
                    </a:cubicBezTo>
                    <a:cubicBezTo>
                      <a:pt x="74" y="26"/>
                      <a:pt x="74" y="24"/>
                      <a:pt x="74" y="21"/>
                    </a:cubicBezTo>
                    <a:cubicBezTo>
                      <a:pt x="74" y="19"/>
                      <a:pt x="71" y="17"/>
                      <a:pt x="69" y="15"/>
                    </a:cubicBezTo>
                    <a:cubicBezTo>
                      <a:pt x="67" y="14"/>
                      <a:pt x="66" y="10"/>
                      <a:pt x="65" y="9"/>
                    </a:cubicBezTo>
                    <a:cubicBezTo>
                      <a:pt x="64" y="8"/>
                      <a:pt x="65" y="5"/>
                      <a:pt x="65" y="3"/>
                    </a:cubicBezTo>
                    <a:cubicBezTo>
                      <a:pt x="62" y="3"/>
                      <a:pt x="59" y="2"/>
                      <a:pt x="58" y="2"/>
                    </a:cubicBezTo>
                    <a:cubicBezTo>
                      <a:pt x="56" y="0"/>
                      <a:pt x="54" y="2"/>
                      <a:pt x="50" y="5"/>
                    </a:cubicBezTo>
                    <a:cubicBezTo>
                      <a:pt x="45" y="8"/>
                      <a:pt x="40" y="7"/>
                      <a:pt x="40" y="9"/>
                    </a:cubicBezTo>
                    <a:cubicBezTo>
                      <a:pt x="40" y="11"/>
                      <a:pt x="38" y="12"/>
                      <a:pt x="36" y="12"/>
                    </a:cubicBezTo>
                    <a:cubicBezTo>
                      <a:pt x="33" y="11"/>
                      <a:pt x="31" y="11"/>
                      <a:pt x="30" y="14"/>
                    </a:cubicBezTo>
                    <a:cubicBezTo>
                      <a:pt x="29" y="18"/>
                      <a:pt x="26" y="16"/>
                      <a:pt x="25" y="20"/>
                    </a:cubicBezTo>
                    <a:cubicBezTo>
                      <a:pt x="25" y="24"/>
                      <a:pt x="21" y="21"/>
                      <a:pt x="18" y="19"/>
                    </a:cubicBezTo>
                    <a:cubicBezTo>
                      <a:pt x="15" y="18"/>
                      <a:pt x="15" y="28"/>
                      <a:pt x="15" y="28"/>
                    </a:cubicBezTo>
                    <a:cubicBezTo>
                      <a:pt x="15" y="28"/>
                      <a:pt x="13" y="30"/>
                      <a:pt x="11" y="35"/>
                    </a:cubicBezTo>
                    <a:cubicBezTo>
                      <a:pt x="9" y="39"/>
                      <a:pt x="4" y="38"/>
                      <a:pt x="2" y="39"/>
                    </a:cubicBezTo>
                    <a:cubicBezTo>
                      <a:pt x="0" y="39"/>
                      <a:pt x="4" y="44"/>
                      <a:pt x="3" y="46"/>
                    </a:cubicBezTo>
                    <a:cubicBezTo>
                      <a:pt x="2" y="47"/>
                      <a:pt x="1" y="51"/>
                      <a:pt x="0" y="55"/>
                    </a:cubicBezTo>
                    <a:cubicBezTo>
                      <a:pt x="2" y="55"/>
                      <a:pt x="4" y="57"/>
                      <a:pt x="5" y="58"/>
                    </a:cubicBezTo>
                    <a:cubicBezTo>
                      <a:pt x="6" y="60"/>
                      <a:pt x="12" y="66"/>
                      <a:pt x="15" y="63"/>
                    </a:cubicBezTo>
                    <a:cubicBezTo>
                      <a:pt x="18" y="60"/>
                      <a:pt x="26" y="59"/>
                      <a:pt x="28" y="61"/>
                    </a:cubicBezTo>
                    <a:cubicBezTo>
                      <a:pt x="30" y="63"/>
                      <a:pt x="32" y="62"/>
                      <a:pt x="32" y="60"/>
                    </a:cubicBezTo>
                    <a:cubicBezTo>
                      <a:pt x="32" y="58"/>
                      <a:pt x="29" y="51"/>
                      <a:pt x="30" y="49"/>
                    </a:cubicBezTo>
                    <a:cubicBezTo>
                      <a:pt x="31" y="47"/>
                      <a:pt x="57" y="48"/>
                      <a:pt x="58" y="50"/>
                    </a:cubicBezTo>
                    <a:cubicBezTo>
                      <a:pt x="59" y="51"/>
                      <a:pt x="59" y="46"/>
                      <a:pt x="63" y="47"/>
                    </a:cubicBezTo>
                    <a:cubicBezTo>
                      <a:pt x="66" y="47"/>
                      <a:pt x="71" y="49"/>
                      <a:pt x="73" y="48"/>
                    </a:cubicBezTo>
                    <a:cubicBezTo>
                      <a:pt x="75" y="47"/>
                      <a:pt x="77" y="44"/>
                      <a:pt x="79" y="44"/>
                    </a:cubicBezTo>
                    <a:cubicBezTo>
                      <a:pt x="81" y="44"/>
                      <a:pt x="87" y="43"/>
                      <a:pt x="89" y="42"/>
                    </a:cubicBezTo>
                    <a:cubicBezTo>
                      <a:pt x="90" y="40"/>
                      <a:pt x="92" y="40"/>
                      <a:pt x="92" y="37"/>
                    </a:cubicBezTo>
                    <a:cubicBezTo>
                      <a:pt x="92" y="37"/>
                      <a:pt x="92" y="37"/>
                      <a:pt x="92" y="3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39" name="Freeform 35"/>
              <p:cNvSpPr/>
              <p:nvPr/>
            </p:nvSpPr>
            <p:spPr bwMode="auto">
              <a:xfrm>
                <a:off x="7368" y="5565"/>
                <a:ext cx="635" cy="492"/>
              </a:xfrm>
              <a:custGeom>
                <a:avLst/>
                <a:gdLst/>
                <a:ahLst/>
                <a:cxnLst>
                  <a:cxn ang="0">
                    <a:pos x="168" y="20"/>
                  </a:cxn>
                  <a:cxn ang="0">
                    <a:pos x="167" y="5"/>
                  </a:cxn>
                  <a:cxn ang="0">
                    <a:pos x="158" y="10"/>
                  </a:cxn>
                  <a:cxn ang="0">
                    <a:pos x="151" y="3"/>
                  </a:cxn>
                  <a:cxn ang="0">
                    <a:pos x="134" y="0"/>
                  </a:cxn>
                  <a:cxn ang="0">
                    <a:pos x="86" y="30"/>
                  </a:cxn>
                  <a:cxn ang="0">
                    <a:pos x="65" y="46"/>
                  </a:cxn>
                  <a:cxn ang="0">
                    <a:pos x="48" y="52"/>
                  </a:cxn>
                  <a:cxn ang="0">
                    <a:pos x="46" y="52"/>
                  </a:cxn>
                  <a:cxn ang="0">
                    <a:pos x="46" y="82"/>
                  </a:cxn>
                  <a:cxn ang="0">
                    <a:pos x="42" y="91"/>
                  </a:cxn>
                  <a:cxn ang="0">
                    <a:pos x="35" y="96"/>
                  </a:cxn>
                  <a:cxn ang="0">
                    <a:pos x="17" y="97"/>
                  </a:cxn>
                  <a:cxn ang="0">
                    <a:pos x="8" y="100"/>
                  </a:cxn>
                  <a:cxn ang="0">
                    <a:pos x="1" y="101"/>
                  </a:cxn>
                  <a:cxn ang="0">
                    <a:pos x="1" y="107"/>
                  </a:cxn>
                  <a:cxn ang="0">
                    <a:pos x="5" y="113"/>
                  </a:cxn>
                  <a:cxn ang="0">
                    <a:pos x="10" y="119"/>
                  </a:cxn>
                  <a:cxn ang="0">
                    <a:pos x="12" y="124"/>
                  </a:cxn>
                  <a:cxn ang="0">
                    <a:pos x="17" y="128"/>
                  </a:cxn>
                  <a:cxn ang="0">
                    <a:pos x="22" y="127"/>
                  </a:cxn>
                  <a:cxn ang="0">
                    <a:pos x="23" y="133"/>
                  </a:cxn>
                  <a:cxn ang="0">
                    <a:pos x="28" y="135"/>
                  </a:cxn>
                  <a:cxn ang="0">
                    <a:pos x="32" y="130"/>
                  </a:cxn>
                  <a:cxn ang="0">
                    <a:pos x="35" y="135"/>
                  </a:cxn>
                  <a:cxn ang="0">
                    <a:pos x="40" y="133"/>
                  </a:cxn>
                  <a:cxn ang="0">
                    <a:pos x="45" y="125"/>
                  </a:cxn>
                  <a:cxn ang="0">
                    <a:pos x="48" y="116"/>
                  </a:cxn>
                  <a:cxn ang="0">
                    <a:pos x="58" y="116"/>
                  </a:cxn>
                  <a:cxn ang="0">
                    <a:pos x="65" y="114"/>
                  </a:cxn>
                  <a:cxn ang="0">
                    <a:pos x="74" y="117"/>
                  </a:cxn>
                  <a:cxn ang="0">
                    <a:pos x="80" y="123"/>
                  </a:cxn>
                  <a:cxn ang="0">
                    <a:pos x="89" y="120"/>
                  </a:cxn>
                  <a:cxn ang="0">
                    <a:pos x="98" y="125"/>
                  </a:cxn>
                  <a:cxn ang="0">
                    <a:pos x="109" y="125"/>
                  </a:cxn>
                  <a:cxn ang="0">
                    <a:pos x="117" y="119"/>
                  </a:cxn>
                  <a:cxn ang="0">
                    <a:pos x="132" y="120"/>
                  </a:cxn>
                  <a:cxn ang="0">
                    <a:pos x="141" y="122"/>
                  </a:cxn>
                  <a:cxn ang="0">
                    <a:pos x="149" y="115"/>
                  </a:cxn>
                  <a:cxn ang="0">
                    <a:pos x="151" y="114"/>
                  </a:cxn>
                  <a:cxn ang="0">
                    <a:pos x="151" y="111"/>
                  </a:cxn>
                  <a:cxn ang="0">
                    <a:pos x="153" y="101"/>
                  </a:cxn>
                  <a:cxn ang="0">
                    <a:pos x="171" y="79"/>
                  </a:cxn>
                  <a:cxn ang="0">
                    <a:pos x="172" y="51"/>
                  </a:cxn>
                  <a:cxn ang="0">
                    <a:pos x="174" y="39"/>
                  </a:cxn>
                  <a:cxn ang="0">
                    <a:pos x="172" y="30"/>
                  </a:cxn>
                  <a:cxn ang="0">
                    <a:pos x="168" y="20"/>
                  </a:cxn>
                </a:cxnLst>
                <a:rect l="0" t="0" r="r" b="b"/>
                <a:pathLst>
                  <a:path w="176" h="137">
                    <a:moveTo>
                      <a:pt x="168" y="20"/>
                    </a:moveTo>
                    <a:cubicBezTo>
                      <a:pt x="168" y="18"/>
                      <a:pt x="167" y="11"/>
                      <a:pt x="167" y="5"/>
                    </a:cubicBezTo>
                    <a:cubicBezTo>
                      <a:pt x="158" y="10"/>
                      <a:pt x="158" y="10"/>
                      <a:pt x="158" y="10"/>
                    </a:cubicBezTo>
                    <a:cubicBezTo>
                      <a:pt x="158" y="10"/>
                      <a:pt x="156" y="6"/>
                      <a:pt x="151" y="3"/>
                    </a:cubicBezTo>
                    <a:cubicBezTo>
                      <a:pt x="146" y="0"/>
                      <a:pt x="134" y="0"/>
                      <a:pt x="134" y="0"/>
                    </a:cubicBezTo>
                    <a:cubicBezTo>
                      <a:pt x="86" y="30"/>
                      <a:pt x="86" y="30"/>
                      <a:pt x="86" y="30"/>
                    </a:cubicBezTo>
                    <a:cubicBezTo>
                      <a:pt x="65" y="46"/>
                      <a:pt x="65" y="46"/>
                      <a:pt x="65" y="46"/>
                    </a:cubicBezTo>
                    <a:cubicBezTo>
                      <a:pt x="65" y="46"/>
                      <a:pt x="52" y="51"/>
                      <a:pt x="48" y="52"/>
                    </a:cubicBezTo>
                    <a:cubicBezTo>
                      <a:pt x="47" y="52"/>
                      <a:pt x="47" y="52"/>
                      <a:pt x="46" y="52"/>
                    </a:cubicBezTo>
                    <a:cubicBezTo>
                      <a:pt x="47" y="60"/>
                      <a:pt x="47" y="81"/>
                      <a:pt x="46" y="82"/>
                    </a:cubicBezTo>
                    <a:cubicBezTo>
                      <a:pt x="44" y="83"/>
                      <a:pt x="43" y="89"/>
                      <a:pt x="42" y="91"/>
                    </a:cubicBezTo>
                    <a:cubicBezTo>
                      <a:pt x="41" y="92"/>
                      <a:pt x="39" y="96"/>
                      <a:pt x="35" y="96"/>
                    </a:cubicBezTo>
                    <a:cubicBezTo>
                      <a:pt x="31" y="96"/>
                      <a:pt x="21" y="98"/>
                      <a:pt x="17" y="97"/>
                    </a:cubicBezTo>
                    <a:cubicBezTo>
                      <a:pt x="13" y="97"/>
                      <a:pt x="10" y="100"/>
                      <a:pt x="8" y="100"/>
                    </a:cubicBezTo>
                    <a:cubicBezTo>
                      <a:pt x="8" y="101"/>
                      <a:pt x="4" y="101"/>
                      <a:pt x="1" y="101"/>
                    </a:cubicBezTo>
                    <a:cubicBezTo>
                      <a:pt x="1" y="103"/>
                      <a:pt x="0" y="106"/>
                      <a:pt x="1" y="107"/>
                    </a:cubicBezTo>
                    <a:cubicBezTo>
                      <a:pt x="2" y="108"/>
                      <a:pt x="3" y="112"/>
                      <a:pt x="5" y="113"/>
                    </a:cubicBezTo>
                    <a:cubicBezTo>
                      <a:pt x="7" y="115"/>
                      <a:pt x="10" y="117"/>
                      <a:pt x="10" y="119"/>
                    </a:cubicBezTo>
                    <a:cubicBezTo>
                      <a:pt x="10" y="122"/>
                      <a:pt x="10" y="124"/>
                      <a:pt x="12" y="124"/>
                    </a:cubicBezTo>
                    <a:cubicBezTo>
                      <a:pt x="14" y="124"/>
                      <a:pt x="15" y="127"/>
                      <a:pt x="17" y="128"/>
                    </a:cubicBezTo>
                    <a:cubicBezTo>
                      <a:pt x="19" y="128"/>
                      <a:pt x="22" y="126"/>
                      <a:pt x="22" y="127"/>
                    </a:cubicBezTo>
                    <a:cubicBezTo>
                      <a:pt x="23" y="128"/>
                      <a:pt x="22" y="133"/>
                      <a:pt x="23" y="133"/>
                    </a:cubicBezTo>
                    <a:cubicBezTo>
                      <a:pt x="24" y="133"/>
                      <a:pt x="26" y="133"/>
                      <a:pt x="28" y="135"/>
                    </a:cubicBezTo>
                    <a:cubicBezTo>
                      <a:pt x="27" y="132"/>
                      <a:pt x="28" y="129"/>
                      <a:pt x="32" y="130"/>
                    </a:cubicBezTo>
                    <a:cubicBezTo>
                      <a:pt x="35" y="131"/>
                      <a:pt x="32" y="134"/>
                      <a:pt x="35" y="135"/>
                    </a:cubicBezTo>
                    <a:cubicBezTo>
                      <a:pt x="38" y="137"/>
                      <a:pt x="40" y="136"/>
                      <a:pt x="40" y="133"/>
                    </a:cubicBezTo>
                    <a:cubicBezTo>
                      <a:pt x="40" y="131"/>
                      <a:pt x="44" y="126"/>
                      <a:pt x="45" y="125"/>
                    </a:cubicBezTo>
                    <a:cubicBezTo>
                      <a:pt x="46" y="124"/>
                      <a:pt x="46" y="118"/>
                      <a:pt x="48" y="116"/>
                    </a:cubicBezTo>
                    <a:cubicBezTo>
                      <a:pt x="50" y="115"/>
                      <a:pt x="56" y="116"/>
                      <a:pt x="58" y="116"/>
                    </a:cubicBezTo>
                    <a:cubicBezTo>
                      <a:pt x="60" y="117"/>
                      <a:pt x="62" y="112"/>
                      <a:pt x="65" y="114"/>
                    </a:cubicBezTo>
                    <a:cubicBezTo>
                      <a:pt x="67" y="116"/>
                      <a:pt x="72" y="114"/>
                      <a:pt x="74" y="117"/>
                    </a:cubicBezTo>
                    <a:cubicBezTo>
                      <a:pt x="76" y="119"/>
                      <a:pt x="77" y="125"/>
                      <a:pt x="80" y="123"/>
                    </a:cubicBezTo>
                    <a:cubicBezTo>
                      <a:pt x="83" y="121"/>
                      <a:pt x="87" y="120"/>
                      <a:pt x="89" y="120"/>
                    </a:cubicBezTo>
                    <a:cubicBezTo>
                      <a:pt x="91" y="120"/>
                      <a:pt x="96" y="124"/>
                      <a:pt x="98" y="125"/>
                    </a:cubicBezTo>
                    <a:cubicBezTo>
                      <a:pt x="100" y="125"/>
                      <a:pt x="107" y="126"/>
                      <a:pt x="109" y="125"/>
                    </a:cubicBezTo>
                    <a:cubicBezTo>
                      <a:pt x="111" y="123"/>
                      <a:pt x="114" y="119"/>
                      <a:pt x="117" y="119"/>
                    </a:cubicBezTo>
                    <a:cubicBezTo>
                      <a:pt x="120" y="120"/>
                      <a:pt x="130" y="119"/>
                      <a:pt x="132" y="120"/>
                    </a:cubicBezTo>
                    <a:cubicBezTo>
                      <a:pt x="134" y="121"/>
                      <a:pt x="138" y="123"/>
                      <a:pt x="141" y="122"/>
                    </a:cubicBezTo>
                    <a:cubicBezTo>
                      <a:pt x="144" y="121"/>
                      <a:pt x="147" y="115"/>
                      <a:pt x="149" y="115"/>
                    </a:cubicBezTo>
                    <a:cubicBezTo>
                      <a:pt x="150" y="114"/>
                      <a:pt x="150" y="114"/>
                      <a:pt x="151" y="114"/>
                    </a:cubicBezTo>
                    <a:cubicBezTo>
                      <a:pt x="151" y="113"/>
                      <a:pt x="151" y="112"/>
                      <a:pt x="151" y="111"/>
                    </a:cubicBezTo>
                    <a:cubicBezTo>
                      <a:pt x="151" y="105"/>
                      <a:pt x="152" y="107"/>
                      <a:pt x="153" y="101"/>
                    </a:cubicBezTo>
                    <a:cubicBezTo>
                      <a:pt x="154" y="95"/>
                      <a:pt x="170" y="80"/>
                      <a:pt x="171" y="79"/>
                    </a:cubicBezTo>
                    <a:cubicBezTo>
                      <a:pt x="172" y="78"/>
                      <a:pt x="172" y="54"/>
                      <a:pt x="172" y="51"/>
                    </a:cubicBezTo>
                    <a:cubicBezTo>
                      <a:pt x="172" y="47"/>
                      <a:pt x="173" y="43"/>
                      <a:pt x="174" y="39"/>
                    </a:cubicBezTo>
                    <a:cubicBezTo>
                      <a:pt x="176" y="34"/>
                      <a:pt x="172" y="34"/>
                      <a:pt x="172" y="30"/>
                    </a:cubicBezTo>
                    <a:cubicBezTo>
                      <a:pt x="173" y="26"/>
                      <a:pt x="168" y="22"/>
                      <a:pt x="168" y="2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0" name="Freeform 36"/>
              <p:cNvSpPr/>
              <p:nvPr/>
            </p:nvSpPr>
            <p:spPr bwMode="auto">
              <a:xfrm>
                <a:off x="7913" y="5565"/>
                <a:ext cx="405" cy="672"/>
              </a:xfrm>
              <a:custGeom>
                <a:avLst/>
                <a:gdLst/>
                <a:ahLst/>
                <a:cxnLst>
                  <a:cxn ang="0">
                    <a:pos x="112" y="46"/>
                  </a:cxn>
                  <a:cxn ang="0">
                    <a:pos x="26" y="0"/>
                  </a:cxn>
                  <a:cxn ang="0">
                    <a:pos x="16" y="5"/>
                  </a:cxn>
                  <a:cxn ang="0">
                    <a:pos x="17" y="20"/>
                  </a:cxn>
                  <a:cxn ang="0">
                    <a:pos x="21" y="30"/>
                  </a:cxn>
                  <a:cxn ang="0">
                    <a:pos x="23" y="39"/>
                  </a:cxn>
                  <a:cxn ang="0">
                    <a:pos x="21" y="51"/>
                  </a:cxn>
                  <a:cxn ang="0">
                    <a:pos x="20" y="79"/>
                  </a:cxn>
                  <a:cxn ang="0">
                    <a:pos x="2" y="101"/>
                  </a:cxn>
                  <a:cxn ang="0">
                    <a:pos x="0" y="111"/>
                  </a:cxn>
                  <a:cxn ang="0">
                    <a:pos x="0" y="114"/>
                  </a:cxn>
                  <a:cxn ang="0">
                    <a:pos x="2" y="117"/>
                  </a:cxn>
                  <a:cxn ang="0">
                    <a:pos x="7" y="122"/>
                  </a:cxn>
                  <a:cxn ang="0">
                    <a:pos x="14" y="132"/>
                  </a:cxn>
                  <a:cxn ang="0">
                    <a:pos x="15" y="142"/>
                  </a:cxn>
                  <a:cxn ang="0">
                    <a:pos x="20" y="156"/>
                  </a:cxn>
                  <a:cxn ang="0">
                    <a:pos x="15" y="158"/>
                  </a:cxn>
                  <a:cxn ang="0">
                    <a:pos x="6" y="159"/>
                  </a:cxn>
                  <a:cxn ang="0">
                    <a:pos x="8" y="167"/>
                  </a:cxn>
                  <a:cxn ang="0">
                    <a:pos x="18" y="177"/>
                  </a:cxn>
                  <a:cxn ang="0">
                    <a:pos x="22" y="186"/>
                  </a:cxn>
                  <a:cxn ang="0">
                    <a:pos x="28" y="184"/>
                  </a:cxn>
                  <a:cxn ang="0">
                    <a:pos x="36" y="184"/>
                  </a:cxn>
                  <a:cxn ang="0">
                    <a:pos x="48" y="180"/>
                  </a:cxn>
                  <a:cxn ang="0">
                    <a:pos x="58" y="175"/>
                  </a:cxn>
                  <a:cxn ang="0">
                    <a:pos x="59" y="169"/>
                  </a:cxn>
                  <a:cxn ang="0">
                    <a:pos x="75" y="165"/>
                  </a:cxn>
                  <a:cxn ang="0">
                    <a:pos x="86" y="154"/>
                  </a:cxn>
                  <a:cxn ang="0">
                    <a:pos x="88" y="149"/>
                  </a:cxn>
                  <a:cxn ang="0">
                    <a:pos x="97" y="145"/>
                  </a:cxn>
                  <a:cxn ang="0">
                    <a:pos x="99" y="145"/>
                  </a:cxn>
                  <a:cxn ang="0">
                    <a:pos x="99" y="145"/>
                  </a:cxn>
                  <a:cxn ang="0">
                    <a:pos x="100" y="140"/>
                  </a:cxn>
                  <a:cxn ang="0">
                    <a:pos x="95" y="133"/>
                  </a:cxn>
                  <a:cxn ang="0">
                    <a:pos x="93" y="125"/>
                  </a:cxn>
                  <a:cxn ang="0">
                    <a:pos x="91" y="118"/>
                  </a:cxn>
                  <a:cxn ang="0">
                    <a:pos x="92" y="110"/>
                  </a:cxn>
                  <a:cxn ang="0">
                    <a:pos x="97" y="102"/>
                  </a:cxn>
                  <a:cxn ang="0">
                    <a:pos x="101" y="95"/>
                  </a:cxn>
                  <a:cxn ang="0">
                    <a:pos x="111" y="89"/>
                  </a:cxn>
                  <a:cxn ang="0">
                    <a:pos x="112" y="77"/>
                  </a:cxn>
                  <a:cxn ang="0">
                    <a:pos x="112" y="46"/>
                  </a:cxn>
                </a:cxnLst>
                <a:rect l="0" t="0" r="r" b="b"/>
                <a:pathLst>
                  <a:path w="113" h="187">
                    <a:moveTo>
                      <a:pt x="112" y="46"/>
                    </a:moveTo>
                    <a:cubicBezTo>
                      <a:pt x="26" y="0"/>
                      <a:pt x="26" y="0"/>
                      <a:pt x="26" y="0"/>
                    </a:cubicBezTo>
                    <a:cubicBezTo>
                      <a:pt x="16" y="5"/>
                      <a:pt x="16" y="5"/>
                      <a:pt x="16" y="5"/>
                    </a:cubicBezTo>
                    <a:cubicBezTo>
                      <a:pt x="16" y="11"/>
                      <a:pt x="17" y="18"/>
                      <a:pt x="17" y="20"/>
                    </a:cubicBezTo>
                    <a:cubicBezTo>
                      <a:pt x="17" y="22"/>
                      <a:pt x="22" y="26"/>
                      <a:pt x="21" y="30"/>
                    </a:cubicBezTo>
                    <a:cubicBezTo>
                      <a:pt x="21" y="34"/>
                      <a:pt x="25" y="34"/>
                      <a:pt x="23" y="39"/>
                    </a:cubicBezTo>
                    <a:cubicBezTo>
                      <a:pt x="22" y="43"/>
                      <a:pt x="21" y="47"/>
                      <a:pt x="21" y="51"/>
                    </a:cubicBezTo>
                    <a:cubicBezTo>
                      <a:pt x="21" y="54"/>
                      <a:pt x="21" y="78"/>
                      <a:pt x="20" y="79"/>
                    </a:cubicBezTo>
                    <a:cubicBezTo>
                      <a:pt x="19" y="80"/>
                      <a:pt x="3" y="95"/>
                      <a:pt x="2" y="101"/>
                    </a:cubicBezTo>
                    <a:cubicBezTo>
                      <a:pt x="1" y="107"/>
                      <a:pt x="0" y="105"/>
                      <a:pt x="0" y="111"/>
                    </a:cubicBezTo>
                    <a:cubicBezTo>
                      <a:pt x="0" y="112"/>
                      <a:pt x="0" y="113"/>
                      <a:pt x="0" y="114"/>
                    </a:cubicBezTo>
                    <a:cubicBezTo>
                      <a:pt x="0" y="115"/>
                      <a:pt x="1" y="116"/>
                      <a:pt x="2" y="117"/>
                    </a:cubicBezTo>
                    <a:cubicBezTo>
                      <a:pt x="4" y="119"/>
                      <a:pt x="4" y="122"/>
                      <a:pt x="7" y="122"/>
                    </a:cubicBezTo>
                    <a:cubicBezTo>
                      <a:pt x="10" y="122"/>
                      <a:pt x="14" y="129"/>
                      <a:pt x="14" y="132"/>
                    </a:cubicBezTo>
                    <a:cubicBezTo>
                      <a:pt x="14" y="135"/>
                      <a:pt x="16" y="137"/>
                      <a:pt x="15" y="142"/>
                    </a:cubicBezTo>
                    <a:cubicBezTo>
                      <a:pt x="15" y="148"/>
                      <a:pt x="18" y="155"/>
                      <a:pt x="20" y="156"/>
                    </a:cubicBezTo>
                    <a:cubicBezTo>
                      <a:pt x="22" y="157"/>
                      <a:pt x="19" y="158"/>
                      <a:pt x="15" y="158"/>
                    </a:cubicBezTo>
                    <a:cubicBezTo>
                      <a:pt x="11" y="158"/>
                      <a:pt x="6" y="158"/>
                      <a:pt x="6" y="159"/>
                    </a:cubicBezTo>
                    <a:cubicBezTo>
                      <a:pt x="6" y="161"/>
                      <a:pt x="4" y="163"/>
                      <a:pt x="8" y="167"/>
                    </a:cubicBezTo>
                    <a:cubicBezTo>
                      <a:pt x="13" y="171"/>
                      <a:pt x="16" y="173"/>
                      <a:pt x="18" y="177"/>
                    </a:cubicBezTo>
                    <a:cubicBezTo>
                      <a:pt x="19" y="181"/>
                      <a:pt x="21" y="185"/>
                      <a:pt x="22" y="186"/>
                    </a:cubicBezTo>
                    <a:cubicBezTo>
                      <a:pt x="23" y="187"/>
                      <a:pt x="26" y="187"/>
                      <a:pt x="28" y="184"/>
                    </a:cubicBezTo>
                    <a:cubicBezTo>
                      <a:pt x="31" y="180"/>
                      <a:pt x="33" y="187"/>
                      <a:pt x="36" y="184"/>
                    </a:cubicBezTo>
                    <a:cubicBezTo>
                      <a:pt x="38" y="181"/>
                      <a:pt x="46" y="181"/>
                      <a:pt x="48" y="180"/>
                    </a:cubicBezTo>
                    <a:cubicBezTo>
                      <a:pt x="50" y="179"/>
                      <a:pt x="56" y="176"/>
                      <a:pt x="58" y="175"/>
                    </a:cubicBezTo>
                    <a:cubicBezTo>
                      <a:pt x="60" y="173"/>
                      <a:pt x="56" y="170"/>
                      <a:pt x="59" y="169"/>
                    </a:cubicBezTo>
                    <a:cubicBezTo>
                      <a:pt x="62" y="167"/>
                      <a:pt x="71" y="170"/>
                      <a:pt x="75" y="165"/>
                    </a:cubicBezTo>
                    <a:cubicBezTo>
                      <a:pt x="78" y="161"/>
                      <a:pt x="84" y="156"/>
                      <a:pt x="86" y="154"/>
                    </a:cubicBezTo>
                    <a:cubicBezTo>
                      <a:pt x="87" y="152"/>
                      <a:pt x="86" y="151"/>
                      <a:pt x="88" y="149"/>
                    </a:cubicBezTo>
                    <a:cubicBezTo>
                      <a:pt x="90" y="146"/>
                      <a:pt x="95" y="144"/>
                      <a:pt x="97" y="145"/>
                    </a:cubicBezTo>
                    <a:cubicBezTo>
                      <a:pt x="98" y="145"/>
                      <a:pt x="99" y="145"/>
                      <a:pt x="99" y="145"/>
                    </a:cubicBezTo>
                    <a:cubicBezTo>
                      <a:pt x="99" y="145"/>
                      <a:pt x="99" y="145"/>
                      <a:pt x="99" y="145"/>
                    </a:cubicBezTo>
                    <a:cubicBezTo>
                      <a:pt x="100" y="140"/>
                      <a:pt x="100" y="140"/>
                      <a:pt x="100" y="140"/>
                    </a:cubicBezTo>
                    <a:cubicBezTo>
                      <a:pt x="100" y="140"/>
                      <a:pt x="95" y="137"/>
                      <a:pt x="95" y="133"/>
                    </a:cubicBezTo>
                    <a:cubicBezTo>
                      <a:pt x="95" y="129"/>
                      <a:pt x="96" y="125"/>
                      <a:pt x="93" y="125"/>
                    </a:cubicBezTo>
                    <a:cubicBezTo>
                      <a:pt x="89" y="125"/>
                      <a:pt x="89" y="121"/>
                      <a:pt x="91" y="118"/>
                    </a:cubicBezTo>
                    <a:cubicBezTo>
                      <a:pt x="94" y="116"/>
                      <a:pt x="87" y="110"/>
                      <a:pt x="92" y="110"/>
                    </a:cubicBezTo>
                    <a:cubicBezTo>
                      <a:pt x="97" y="110"/>
                      <a:pt x="93" y="102"/>
                      <a:pt x="97" y="102"/>
                    </a:cubicBezTo>
                    <a:cubicBezTo>
                      <a:pt x="100" y="101"/>
                      <a:pt x="101" y="98"/>
                      <a:pt x="101" y="95"/>
                    </a:cubicBezTo>
                    <a:cubicBezTo>
                      <a:pt x="101" y="91"/>
                      <a:pt x="109" y="89"/>
                      <a:pt x="111" y="89"/>
                    </a:cubicBezTo>
                    <a:cubicBezTo>
                      <a:pt x="113" y="88"/>
                      <a:pt x="112" y="77"/>
                      <a:pt x="112" y="77"/>
                    </a:cubicBezTo>
                    <a:lnTo>
                      <a:pt x="112" y="46"/>
                    </a:ln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1" name="Freeform 37"/>
              <p:cNvSpPr/>
              <p:nvPr/>
            </p:nvSpPr>
            <p:spPr bwMode="auto">
              <a:xfrm>
                <a:off x="8338" y="5190"/>
                <a:ext cx="445" cy="442"/>
              </a:xfrm>
              <a:custGeom>
                <a:avLst/>
                <a:gdLst/>
                <a:ahLst/>
                <a:cxnLst>
                  <a:cxn ang="0">
                    <a:pos x="115" y="27"/>
                  </a:cxn>
                  <a:cxn ang="0">
                    <a:pos x="107" y="7"/>
                  </a:cxn>
                  <a:cxn ang="0">
                    <a:pos x="106" y="9"/>
                  </a:cxn>
                  <a:cxn ang="0">
                    <a:pos x="94" y="8"/>
                  </a:cxn>
                  <a:cxn ang="0">
                    <a:pos x="80" y="5"/>
                  </a:cxn>
                  <a:cxn ang="0">
                    <a:pos x="56" y="9"/>
                  </a:cxn>
                  <a:cxn ang="0">
                    <a:pos x="44" y="10"/>
                  </a:cxn>
                  <a:cxn ang="0">
                    <a:pos x="23" y="4"/>
                  </a:cxn>
                  <a:cxn ang="0">
                    <a:pos x="6" y="0"/>
                  </a:cxn>
                  <a:cxn ang="0">
                    <a:pos x="5" y="3"/>
                  </a:cxn>
                  <a:cxn ang="0">
                    <a:pos x="4" y="17"/>
                  </a:cxn>
                  <a:cxn ang="0">
                    <a:pos x="4" y="33"/>
                  </a:cxn>
                  <a:cxn ang="0">
                    <a:pos x="4" y="120"/>
                  </a:cxn>
                  <a:cxn ang="0">
                    <a:pos x="72" y="120"/>
                  </a:cxn>
                  <a:cxn ang="0">
                    <a:pos x="76" y="118"/>
                  </a:cxn>
                  <a:cxn ang="0">
                    <a:pos x="82" y="120"/>
                  </a:cxn>
                  <a:cxn ang="0">
                    <a:pos x="96" y="120"/>
                  </a:cxn>
                  <a:cxn ang="0">
                    <a:pos x="102" y="123"/>
                  </a:cxn>
                  <a:cxn ang="0">
                    <a:pos x="109" y="118"/>
                  </a:cxn>
                  <a:cxn ang="0">
                    <a:pos x="116" y="110"/>
                  </a:cxn>
                  <a:cxn ang="0">
                    <a:pos x="122" y="106"/>
                  </a:cxn>
                  <a:cxn ang="0">
                    <a:pos x="123" y="105"/>
                  </a:cxn>
                  <a:cxn ang="0">
                    <a:pos x="123" y="101"/>
                  </a:cxn>
                  <a:cxn ang="0">
                    <a:pos x="118" y="88"/>
                  </a:cxn>
                  <a:cxn ang="0">
                    <a:pos x="106" y="65"/>
                  </a:cxn>
                  <a:cxn ang="0">
                    <a:pos x="100" y="54"/>
                  </a:cxn>
                  <a:cxn ang="0">
                    <a:pos x="93" y="41"/>
                  </a:cxn>
                  <a:cxn ang="0">
                    <a:pos x="87" y="20"/>
                  </a:cxn>
                  <a:cxn ang="0">
                    <a:pos x="95" y="35"/>
                  </a:cxn>
                  <a:cxn ang="0">
                    <a:pos x="106" y="50"/>
                  </a:cxn>
                  <a:cxn ang="0">
                    <a:pos x="113" y="34"/>
                  </a:cxn>
                  <a:cxn ang="0">
                    <a:pos x="113" y="34"/>
                  </a:cxn>
                  <a:cxn ang="0">
                    <a:pos x="114" y="31"/>
                  </a:cxn>
                  <a:cxn ang="0">
                    <a:pos x="115" y="27"/>
                  </a:cxn>
                </a:cxnLst>
                <a:rect l="0" t="0" r="r" b="b"/>
                <a:pathLst>
                  <a:path w="124" h="123">
                    <a:moveTo>
                      <a:pt x="115" y="27"/>
                    </a:moveTo>
                    <a:cubicBezTo>
                      <a:pt x="107" y="7"/>
                      <a:pt x="107" y="7"/>
                      <a:pt x="107" y="7"/>
                    </a:cubicBezTo>
                    <a:cubicBezTo>
                      <a:pt x="107" y="8"/>
                      <a:pt x="106" y="8"/>
                      <a:pt x="106" y="9"/>
                    </a:cubicBezTo>
                    <a:cubicBezTo>
                      <a:pt x="105" y="10"/>
                      <a:pt x="99" y="7"/>
                      <a:pt x="94" y="8"/>
                    </a:cubicBezTo>
                    <a:cubicBezTo>
                      <a:pt x="89" y="9"/>
                      <a:pt x="85" y="7"/>
                      <a:pt x="80" y="5"/>
                    </a:cubicBezTo>
                    <a:cubicBezTo>
                      <a:pt x="75" y="2"/>
                      <a:pt x="59" y="6"/>
                      <a:pt x="56" y="9"/>
                    </a:cubicBezTo>
                    <a:cubicBezTo>
                      <a:pt x="54" y="12"/>
                      <a:pt x="49" y="12"/>
                      <a:pt x="44" y="10"/>
                    </a:cubicBezTo>
                    <a:cubicBezTo>
                      <a:pt x="39" y="8"/>
                      <a:pt x="32" y="5"/>
                      <a:pt x="23" y="4"/>
                    </a:cubicBezTo>
                    <a:cubicBezTo>
                      <a:pt x="14" y="3"/>
                      <a:pt x="8" y="2"/>
                      <a:pt x="6" y="0"/>
                    </a:cubicBezTo>
                    <a:cubicBezTo>
                      <a:pt x="6" y="1"/>
                      <a:pt x="5" y="2"/>
                      <a:pt x="5" y="3"/>
                    </a:cubicBezTo>
                    <a:cubicBezTo>
                      <a:pt x="2" y="10"/>
                      <a:pt x="7" y="12"/>
                      <a:pt x="4" y="17"/>
                    </a:cubicBezTo>
                    <a:cubicBezTo>
                      <a:pt x="0" y="21"/>
                      <a:pt x="4" y="26"/>
                      <a:pt x="4" y="33"/>
                    </a:cubicBezTo>
                    <a:cubicBezTo>
                      <a:pt x="4" y="39"/>
                      <a:pt x="4" y="89"/>
                      <a:pt x="4" y="120"/>
                    </a:cubicBezTo>
                    <a:cubicBezTo>
                      <a:pt x="72" y="120"/>
                      <a:pt x="72" y="120"/>
                      <a:pt x="72" y="120"/>
                    </a:cubicBezTo>
                    <a:cubicBezTo>
                      <a:pt x="72" y="120"/>
                      <a:pt x="74" y="119"/>
                      <a:pt x="76" y="118"/>
                    </a:cubicBezTo>
                    <a:cubicBezTo>
                      <a:pt x="78" y="116"/>
                      <a:pt x="82" y="120"/>
                      <a:pt x="82" y="120"/>
                    </a:cubicBezTo>
                    <a:cubicBezTo>
                      <a:pt x="96" y="120"/>
                      <a:pt x="96" y="120"/>
                      <a:pt x="96" y="120"/>
                    </a:cubicBezTo>
                    <a:cubicBezTo>
                      <a:pt x="96" y="120"/>
                      <a:pt x="99" y="123"/>
                      <a:pt x="102" y="123"/>
                    </a:cubicBezTo>
                    <a:cubicBezTo>
                      <a:pt x="106" y="123"/>
                      <a:pt x="104" y="118"/>
                      <a:pt x="109" y="118"/>
                    </a:cubicBezTo>
                    <a:cubicBezTo>
                      <a:pt x="114" y="118"/>
                      <a:pt x="113" y="110"/>
                      <a:pt x="116" y="110"/>
                    </a:cubicBezTo>
                    <a:cubicBezTo>
                      <a:pt x="120" y="110"/>
                      <a:pt x="119" y="110"/>
                      <a:pt x="122" y="106"/>
                    </a:cubicBezTo>
                    <a:cubicBezTo>
                      <a:pt x="122" y="105"/>
                      <a:pt x="123" y="105"/>
                      <a:pt x="123" y="105"/>
                    </a:cubicBezTo>
                    <a:cubicBezTo>
                      <a:pt x="122" y="104"/>
                      <a:pt x="122" y="102"/>
                      <a:pt x="123" y="101"/>
                    </a:cubicBezTo>
                    <a:cubicBezTo>
                      <a:pt x="124" y="95"/>
                      <a:pt x="120" y="96"/>
                      <a:pt x="118" y="88"/>
                    </a:cubicBezTo>
                    <a:cubicBezTo>
                      <a:pt x="115" y="81"/>
                      <a:pt x="106" y="69"/>
                      <a:pt x="106" y="65"/>
                    </a:cubicBezTo>
                    <a:cubicBezTo>
                      <a:pt x="105" y="61"/>
                      <a:pt x="100" y="58"/>
                      <a:pt x="100" y="54"/>
                    </a:cubicBezTo>
                    <a:cubicBezTo>
                      <a:pt x="100" y="49"/>
                      <a:pt x="98" y="48"/>
                      <a:pt x="93" y="41"/>
                    </a:cubicBezTo>
                    <a:cubicBezTo>
                      <a:pt x="87" y="34"/>
                      <a:pt x="86" y="21"/>
                      <a:pt x="87" y="20"/>
                    </a:cubicBezTo>
                    <a:cubicBezTo>
                      <a:pt x="89" y="20"/>
                      <a:pt x="93" y="31"/>
                      <a:pt x="95" y="35"/>
                    </a:cubicBezTo>
                    <a:cubicBezTo>
                      <a:pt x="97" y="39"/>
                      <a:pt x="102" y="50"/>
                      <a:pt x="106" y="50"/>
                    </a:cubicBezTo>
                    <a:cubicBezTo>
                      <a:pt x="110" y="50"/>
                      <a:pt x="112" y="33"/>
                      <a:pt x="113" y="34"/>
                    </a:cubicBezTo>
                    <a:cubicBezTo>
                      <a:pt x="113" y="34"/>
                      <a:pt x="113" y="34"/>
                      <a:pt x="113" y="34"/>
                    </a:cubicBezTo>
                    <a:cubicBezTo>
                      <a:pt x="114" y="31"/>
                      <a:pt x="114" y="31"/>
                      <a:pt x="114" y="31"/>
                    </a:cubicBezTo>
                    <a:lnTo>
                      <a:pt x="115" y="27"/>
                    </a:ln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2" name="Freeform 38"/>
              <p:cNvSpPr/>
              <p:nvPr/>
            </p:nvSpPr>
            <p:spPr bwMode="auto">
              <a:xfrm>
                <a:off x="7718" y="6445"/>
                <a:ext cx="230" cy="255"/>
              </a:xfrm>
              <a:custGeom>
                <a:avLst/>
                <a:gdLst/>
                <a:ahLst/>
                <a:cxnLst>
                  <a:cxn ang="0">
                    <a:pos x="32" y="67"/>
                  </a:cxn>
                  <a:cxn ang="0">
                    <a:pos x="34" y="58"/>
                  </a:cxn>
                  <a:cxn ang="0">
                    <a:pos x="41" y="53"/>
                  </a:cxn>
                  <a:cxn ang="0">
                    <a:pos x="45" y="47"/>
                  </a:cxn>
                  <a:cxn ang="0">
                    <a:pos x="52" y="54"/>
                  </a:cxn>
                  <a:cxn ang="0">
                    <a:pos x="60" y="56"/>
                  </a:cxn>
                  <a:cxn ang="0">
                    <a:pos x="64" y="42"/>
                  </a:cxn>
                  <a:cxn ang="0">
                    <a:pos x="61" y="30"/>
                  </a:cxn>
                  <a:cxn ang="0">
                    <a:pos x="59" y="21"/>
                  </a:cxn>
                  <a:cxn ang="0">
                    <a:pos x="60" y="12"/>
                  </a:cxn>
                  <a:cxn ang="0">
                    <a:pos x="49" y="12"/>
                  </a:cxn>
                  <a:cxn ang="0">
                    <a:pos x="50" y="1"/>
                  </a:cxn>
                  <a:cxn ang="0">
                    <a:pos x="33" y="0"/>
                  </a:cxn>
                  <a:cxn ang="0">
                    <a:pos x="31" y="1"/>
                  </a:cxn>
                  <a:cxn ang="0">
                    <a:pos x="31" y="15"/>
                  </a:cxn>
                  <a:cxn ang="0">
                    <a:pos x="15" y="16"/>
                  </a:cxn>
                  <a:cxn ang="0">
                    <a:pos x="10" y="16"/>
                  </a:cxn>
                  <a:cxn ang="0">
                    <a:pos x="8" y="19"/>
                  </a:cxn>
                  <a:cxn ang="0">
                    <a:pos x="13" y="25"/>
                  </a:cxn>
                  <a:cxn ang="0">
                    <a:pos x="7" y="29"/>
                  </a:cxn>
                  <a:cxn ang="0">
                    <a:pos x="2" y="36"/>
                  </a:cxn>
                  <a:cxn ang="0">
                    <a:pos x="8" y="46"/>
                  </a:cxn>
                  <a:cxn ang="0">
                    <a:pos x="16" y="57"/>
                  </a:cxn>
                  <a:cxn ang="0">
                    <a:pos x="27" y="71"/>
                  </a:cxn>
                  <a:cxn ang="0">
                    <a:pos x="32" y="67"/>
                  </a:cxn>
                </a:cxnLst>
                <a:rect l="0" t="0" r="r" b="b"/>
                <a:pathLst>
                  <a:path w="64" h="71">
                    <a:moveTo>
                      <a:pt x="32" y="67"/>
                    </a:moveTo>
                    <a:cubicBezTo>
                      <a:pt x="38" y="67"/>
                      <a:pt x="36" y="64"/>
                      <a:pt x="34" y="58"/>
                    </a:cubicBezTo>
                    <a:cubicBezTo>
                      <a:pt x="32" y="53"/>
                      <a:pt x="37" y="53"/>
                      <a:pt x="41" y="53"/>
                    </a:cubicBezTo>
                    <a:cubicBezTo>
                      <a:pt x="44" y="53"/>
                      <a:pt x="43" y="47"/>
                      <a:pt x="45" y="47"/>
                    </a:cubicBezTo>
                    <a:cubicBezTo>
                      <a:pt x="48" y="47"/>
                      <a:pt x="49" y="55"/>
                      <a:pt x="52" y="54"/>
                    </a:cubicBezTo>
                    <a:cubicBezTo>
                      <a:pt x="55" y="53"/>
                      <a:pt x="57" y="56"/>
                      <a:pt x="60" y="56"/>
                    </a:cubicBezTo>
                    <a:cubicBezTo>
                      <a:pt x="64" y="55"/>
                      <a:pt x="64" y="48"/>
                      <a:pt x="64" y="42"/>
                    </a:cubicBezTo>
                    <a:cubicBezTo>
                      <a:pt x="64" y="37"/>
                      <a:pt x="64" y="33"/>
                      <a:pt x="61" y="30"/>
                    </a:cubicBezTo>
                    <a:cubicBezTo>
                      <a:pt x="57" y="28"/>
                      <a:pt x="55" y="23"/>
                      <a:pt x="59" y="21"/>
                    </a:cubicBezTo>
                    <a:cubicBezTo>
                      <a:pt x="63" y="19"/>
                      <a:pt x="64" y="15"/>
                      <a:pt x="60" y="12"/>
                    </a:cubicBezTo>
                    <a:cubicBezTo>
                      <a:pt x="57" y="10"/>
                      <a:pt x="49" y="15"/>
                      <a:pt x="49" y="12"/>
                    </a:cubicBezTo>
                    <a:cubicBezTo>
                      <a:pt x="49" y="11"/>
                      <a:pt x="50" y="5"/>
                      <a:pt x="50" y="1"/>
                    </a:cubicBezTo>
                    <a:cubicBezTo>
                      <a:pt x="42" y="0"/>
                      <a:pt x="33" y="0"/>
                      <a:pt x="33" y="0"/>
                    </a:cubicBezTo>
                    <a:cubicBezTo>
                      <a:pt x="31" y="1"/>
                      <a:pt x="31" y="1"/>
                      <a:pt x="31" y="1"/>
                    </a:cubicBezTo>
                    <a:cubicBezTo>
                      <a:pt x="32" y="9"/>
                      <a:pt x="31" y="15"/>
                      <a:pt x="31" y="15"/>
                    </a:cubicBezTo>
                    <a:cubicBezTo>
                      <a:pt x="31" y="15"/>
                      <a:pt x="18" y="16"/>
                      <a:pt x="15" y="16"/>
                    </a:cubicBezTo>
                    <a:cubicBezTo>
                      <a:pt x="15" y="16"/>
                      <a:pt x="13" y="16"/>
                      <a:pt x="10" y="16"/>
                    </a:cubicBezTo>
                    <a:cubicBezTo>
                      <a:pt x="10" y="17"/>
                      <a:pt x="9" y="18"/>
                      <a:pt x="8" y="19"/>
                    </a:cubicBezTo>
                    <a:cubicBezTo>
                      <a:pt x="7" y="20"/>
                      <a:pt x="12" y="22"/>
                      <a:pt x="13" y="25"/>
                    </a:cubicBezTo>
                    <a:cubicBezTo>
                      <a:pt x="14" y="27"/>
                      <a:pt x="6" y="26"/>
                      <a:pt x="7" y="29"/>
                    </a:cubicBezTo>
                    <a:cubicBezTo>
                      <a:pt x="7" y="32"/>
                      <a:pt x="4" y="35"/>
                      <a:pt x="2" y="36"/>
                    </a:cubicBezTo>
                    <a:cubicBezTo>
                      <a:pt x="0" y="38"/>
                      <a:pt x="7" y="44"/>
                      <a:pt x="8" y="46"/>
                    </a:cubicBezTo>
                    <a:cubicBezTo>
                      <a:pt x="8" y="49"/>
                      <a:pt x="9" y="51"/>
                      <a:pt x="16" y="57"/>
                    </a:cubicBezTo>
                    <a:cubicBezTo>
                      <a:pt x="22" y="63"/>
                      <a:pt x="19" y="64"/>
                      <a:pt x="27" y="71"/>
                    </a:cubicBezTo>
                    <a:cubicBezTo>
                      <a:pt x="28" y="69"/>
                      <a:pt x="30" y="67"/>
                      <a:pt x="32" y="6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3" name="Freeform 39"/>
              <p:cNvSpPr/>
              <p:nvPr/>
            </p:nvSpPr>
            <p:spPr bwMode="auto">
              <a:xfrm>
                <a:off x="7743" y="6447"/>
                <a:ext cx="90" cy="55"/>
              </a:xfrm>
              <a:custGeom>
                <a:avLst/>
                <a:gdLst/>
                <a:ahLst/>
                <a:cxnLst>
                  <a:cxn ang="0">
                    <a:pos x="24" y="14"/>
                  </a:cxn>
                  <a:cxn ang="0">
                    <a:pos x="24" y="0"/>
                  </a:cxn>
                  <a:cxn ang="0">
                    <a:pos x="22" y="0"/>
                  </a:cxn>
                  <a:cxn ang="0">
                    <a:pos x="6" y="0"/>
                  </a:cxn>
                  <a:cxn ang="0">
                    <a:pos x="6" y="1"/>
                  </a:cxn>
                  <a:cxn ang="0">
                    <a:pos x="3" y="8"/>
                  </a:cxn>
                  <a:cxn ang="0">
                    <a:pos x="3" y="13"/>
                  </a:cxn>
                  <a:cxn ang="0">
                    <a:pos x="3" y="15"/>
                  </a:cxn>
                  <a:cxn ang="0">
                    <a:pos x="8" y="15"/>
                  </a:cxn>
                  <a:cxn ang="0">
                    <a:pos x="24" y="14"/>
                  </a:cxn>
                </a:cxnLst>
                <a:rect l="0" t="0" r="r" b="b"/>
                <a:pathLst>
                  <a:path w="25" h="15">
                    <a:moveTo>
                      <a:pt x="24" y="14"/>
                    </a:moveTo>
                    <a:cubicBezTo>
                      <a:pt x="24" y="14"/>
                      <a:pt x="25" y="8"/>
                      <a:pt x="24" y="0"/>
                    </a:cubicBezTo>
                    <a:cubicBezTo>
                      <a:pt x="22" y="0"/>
                      <a:pt x="22" y="0"/>
                      <a:pt x="22" y="0"/>
                    </a:cubicBezTo>
                    <a:cubicBezTo>
                      <a:pt x="6" y="0"/>
                      <a:pt x="6" y="0"/>
                      <a:pt x="6" y="0"/>
                    </a:cubicBezTo>
                    <a:cubicBezTo>
                      <a:pt x="6" y="0"/>
                      <a:pt x="6" y="1"/>
                      <a:pt x="6" y="1"/>
                    </a:cubicBezTo>
                    <a:cubicBezTo>
                      <a:pt x="8" y="3"/>
                      <a:pt x="7" y="7"/>
                      <a:pt x="3" y="8"/>
                    </a:cubicBezTo>
                    <a:cubicBezTo>
                      <a:pt x="0" y="9"/>
                      <a:pt x="0" y="12"/>
                      <a:pt x="3" y="13"/>
                    </a:cubicBezTo>
                    <a:cubicBezTo>
                      <a:pt x="5" y="13"/>
                      <a:pt x="4" y="14"/>
                      <a:pt x="3" y="15"/>
                    </a:cubicBezTo>
                    <a:cubicBezTo>
                      <a:pt x="6" y="15"/>
                      <a:pt x="8" y="15"/>
                      <a:pt x="8" y="15"/>
                    </a:cubicBezTo>
                    <a:cubicBezTo>
                      <a:pt x="11" y="15"/>
                      <a:pt x="24" y="14"/>
                      <a:pt x="24" y="1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4" name="Freeform 40"/>
              <p:cNvSpPr/>
              <p:nvPr/>
            </p:nvSpPr>
            <p:spPr bwMode="auto">
              <a:xfrm>
                <a:off x="7813" y="6385"/>
                <a:ext cx="290" cy="355"/>
              </a:xfrm>
              <a:custGeom>
                <a:avLst/>
                <a:gdLst/>
                <a:ahLst/>
                <a:cxnLst>
                  <a:cxn ang="0">
                    <a:pos x="21" y="94"/>
                  </a:cxn>
                  <a:cxn ang="0">
                    <a:pos x="29" y="95"/>
                  </a:cxn>
                  <a:cxn ang="0">
                    <a:pos x="38" y="95"/>
                  </a:cxn>
                  <a:cxn ang="0">
                    <a:pos x="43" y="95"/>
                  </a:cxn>
                  <a:cxn ang="0">
                    <a:pos x="50" y="88"/>
                  </a:cxn>
                  <a:cxn ang="0">
                    <a:pos x="54" y="80"/>
                  </a:cxn>
                  <a:cxn ang="0">
                    <a:pos x="55" y="61"/>
                  </a:cxn>
                  <a:cxn ang="0">
                    <a:pos x="64" y="49"/>
                  </a:cxn>
                  <a:cxn ang="0">
                    <a:pos x="73" y="25"/>
                  </a:cxn>
                  <a:cxn ang="0">
                    <a:pos x="77" y="13"/>
                  </a:cxn>
                  <a:cxn ang="0">
                    <a:pos x="79" y="1"/>
                  </a:cxn>
                  <a:cxn ang="0">
                    <a:pos x="79" y="1"/>
                  </a:cxn>
                  <a:cxn ang="0">
                    <a:pos x="69" y="0"/>
                  </a:cxn>
                  <a:cxn ang="0">
                    <a:pos x="64" y="1"/>
                  </a:cxn>
                  <a:cxn ang="0">
                    <a:pos x="58" y="3"/>
                  </a:cxn>
                  <a:cxn ang="0">
                    <a:pos x="56" y="11"/>
                  </a:cxn>
                  <a:cxn ang="0">
                    <a:pos x="52" y="22"/>
                  </a:cxn>
                  <a:cxn ang="0">
                    <a:pos x="36" y="17"/>
                  </a:cxn>
                  <a:cxn ang="0">
                    <a:pos x="23" y="17"/>
                  </a:cxn>
                  <a:cxn ang="0">
                    <a:pos x="22" y="28"/>
                  </a:cxn>
                  <a:cxn ang="0">
                    <a:pos x="33" y="28"/>
                  </a:cxn>
                  <a:cxn ang="0">
                    <a:pos x="32" y="37"/>
                  </a:cxn>
                  <a:cxn ang="0">
                    <a:pos x="34" y="46"/>
                  </a:cxn>
                  <a:cxn ang="0">
                    <a:pos x="37" y="58"/>
                  </a:cxn>
                  <a:cxn ang="0">
                    <a:pos x="33" y="72"/>
                  </a:cxn>
                  <a:cxn ang="0">
                    <a:pos x="25" y="70"/>
                  </a:cxn>
                  <a:cxn ang="0">
                    <a:pos x="18" y="63"/>
                  </a:cxn>
                  <a:cxn ang="0">
                    <a:pos x="14" y="69"/>
                  </a:cxn>
                  <a:cxn ang="0">
                    <a:pos x="7" y="74"/>
                  </a:cxn>
                  <a:cxn ang="0">
                    <a:pos x="5" y="83"/>
                  </a:cxn>
                  <a:cxn ang="0">
                    <a:pos x="0" y="87"/>
                  </a:cxn>
                  <a:cxn ang="0">
                    <a:pos x="1" y="88"/>
                  </a:cxn>
                  <a:cxn ang="0">
                    <a:pos x="11" y="99"/>
                  </a:cxn>
                  <a:cxn ang="0">
                    <a:pos x="21" y="94"/>
                  </a:cxn>
                </a:cxnLst>
                <a:rect l="0" t="0" r="r" b="b"/>
                <a:pathLst>
                  <a:path w="80" h="99">
                    <a:moveTo>
                      <a:pt x="21" y="94"/>
                    </a:moveTo>
                    <a:cubicBezTo>
                      <a:pt x="23" y="95"/>
                      <a:pt x="25" y="98"/>
                      <a:pt x="29" y="95"/>
                    </a:cubicBezTo>
                    <a:cubicBezTo>
                      <a:pt x="33" y="91"/>
                      <a:pt x="38" y="92"/>
                      <a:pt x="38" y="95"/>
                    </a:cubicBezTo>
                    <a:cubicBezTo>
                      <a:pt x="38" y="99"/>
                      <a:pt x="39" y="98"/>
                      <a:pt x="43" y="95"/>
                    </a:cubicBezTo>
                    <a:cubicBezTo>
                      <a:pt x="46" y="91"/>
                      <a:pt x="50" y="95"/>
                      <a:pt x="50" y="88"/>
                    </a:cubicBezTo>
                    <a:cubicBezTo>
                      <a:pt x="50" y="81"/>
                      <a:pt x="54" y="88"/>
                      <a:pt x="54" y="80"/>
                    </a:cubicBezTo>
                    <a:cubicBezTo>
                      <a:pt x="54" y="72"/>
                      <a:pt x="55" y="65"/>
                      <a:pt x="55" y="61"/>
                    </a:cubicBezTo>
                    <a:cubicBezTo>
                      <a:pt x="55" y="58"/>
                      <a:pt x="64" y="54"/>
                      <a:pt x="64" y="49"/>
                    </a:cubicBezTo>
                    <a:cubicBezTo>
                      <a:pt x="64" y="43"/>
                      <a:pt x="73" y="32"/>
                      <a:pt x="73" y="25"/>
                    </a:cubicBezTo>
                    <a:cubicBezTo>
                      <a:pt x="73" y="18"/>
                      <a:pt x="75" y="16"/>
                      <a:pt x="77" y="13"/>
                    </a:cubicBezTo>
                    <a:cubicBezTo>
                      <a:pt x="78" y="11"/>
                      <a:pt x="80" y="6"/>
                      <a:pt x="79" y="1"/>
                    </a:cubicBezTo>
                    <a:cubicBezTo>
                      <a:pt x="79" y="1"/>
                      <a:pt x="79" y="1"/>
                      <a:pt x="79" y="1"/>
                    </a:cubicBezTo>
                    <a:cubicBezTo>
                      <a:pt x="69" y="0"/>
                      <a:pt x="69" y="0"/>
                      <a:pt x="69" y="0"/>
                    </a:cubicBezTo>
                    <a:cubicBezTo>
                      <a:pt x="64" y="1"/>
                      <a:pt x="64" y="1"/>
                      <a:pt x="64" y="1"/>
                    </a:cubicBezTo>
                    <a:cubicBezTo>
                      <a:pt x="58" y="3"/>
                      <a:pt x="58" y="3"/>
                      <a:pt x="58" y="3"/>
                    </a:cubicBezTo>
                    <a:cubicBezTo>
                      <a:pt x="58" y="3"/>
                      <a:pt x="59" y="8"/>
                      <a:pt x="56" y="11"/>
                    </a:cubicBezTo>
                    <a:cubicBezTo>
                      <a:pt x="53" y="15"/>
                      <a:pt x="52" y="22"/>
                      <a:pt x="52" y="22"/>
                    </a:cubicBezTo>
                    <a:cubicBezTo>
                      <a:pt x="52" y="22"/>
                      <a:pt x="40" y="16"/>
                      <a:pt x="36" y="17"/>
                    </a:cubicBezTo>
                    <a:cubicBezTo>
                      <a:pt x="35" y="17"/>
                      <a:pt x="29" y="17"/>
                      <a:pt x="23" y="17"/>
                    </a:cubicBezTo>
                    <a:cubicBezTo>
                      <a:pt x="23" y="21"/>
                      <a:pt x="22" y="27"/>
                      <a:pt x="22" y="28"/>
                    </a:cubicBezTo>
                    <a:cubicBezTo>
                      <a:pt x="22" y="31"/>
                      <a:pt x="30" y="26"/>
                      <a:pt x="33" y="28"/>
                    </a:cubicBezTo>
                    <a:cubicBezTo>
                      <a:pt x="37" y="31"/>
                      <a:pt x="36" y="35"/>
                      <a:pt x="32" y="37"/>
                    </a:cubicBezTo>
                    <a:cubicBezTo>
                      <a:pt x="28" y="39"/>
                      <a:pt x="30" y="44"/>
                      <a:pt x="34" y="46"/>
                    </a:cubicBezTo>
                    <a:cubicBezTo>
                      <a:pt x="37" y="49"/>
                      <a:pt x="37" y="53"/>
                      <a:pt x="37" y="58"/>
                    </a:cubicBezTo>
                    <a:cubicBezTo>
                      <a:pt x="37" y="64"/>
                      <a:pt x="37" y="71"/>
                      <a:pt x="33" y="72"/>
                    </a:cubicBezTo>
                    <a:cubicBezTo>
                      <a:pt x="30" y="72"/>
                      <a:pt x="28" y="69"/>
                      <a:pt x="25" y="70"/>
                    </a:cubicBezTo>
                    <a:cubicBezTo>
                      <a:pt x="22" y="71"/>
                      <a:pt x="21" y="63"/>
                      <a:pt x="18" y="63"/>
                    </a:cubicBezTo>
                    <a:cubicBezTo>
                      <a:pt x="16" y="63"/>
                      <a:pt x="17" y="69"/>
                      <a:pt x="14" y="69"/>
                    </a:cubicBezTo>
                    <a:cubicBezTo>
                      <a:pt x="10" y="69"/>
                      <a:pt x="5" y="69"/>
                      <a:pt x="7" y="74"/>
                    </a:cubicBezTo>
                    <a:cubicBezTo>
                      <a:pt x="9" y="80"/>
                      <a:pt x="11" y="83"/>
                      <a:pt x="5" y="83"/>
                    </a:cubicBezTo>
                    <a:cubicBezTo>
                      <a:pt x="3" y="83"/>
                      <a:pt x="1" y="85"/>
                      <a:pt x="0" y="87"/>
                    </a:cubicBezTo>
                    <a:cubicBezTo>
                      <a:pt x="0" y="87"/>
                      <a:pt x="1" y="87"/>
                      <a:pt x="1" y="88"/>
                    </a:cubicBezTo>
                    <a:cubicBezTo>
                      <a:pt x="6" y="91"/>
                      <a:pt x="9" y="95"/>
                      <a:pt x="11" y="99"/>
                    </a:cubicBezTo>
                    <a:cubicBezTo>
                      <a:pt x="15" y="96"/>
                      <a:pt x="20" y="93"/>
                      <a:pt x="21" y="9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5" name="Freeform 41"/>
              <p:cNvSpPr/>
              <p:nvPr/>
            </p:nvSpPr>
            <p:spPr bwMode="auto">
              <a:xfrm>
                <a:off x="8223" y="5567"/>
                <a:ext cx="675" cy="830"/>
              </a:xfrm>
              <a:custGeom>
                <a:avLst/>
                <a:gdLst/>
                <a:ahLst/>
                <a:cxnLst>
                  <a:cxn ang="0">
                    <a:pos x="141" y="13"/>
                  </a:cxn>
                  <a:cxn ang="0">
                    <a:pos x="128" y="15"/>
                  </a:cxn>
                  <a:cxn ang="0">
                    <a:pos x="108" y="13"/>
                  </a:cxn>
                  <a:cxn ang="0">
                    <a:pos x="36" y="15"/>
                  </a:cxn>
                  <a:cxn ang="0">
                    <a:pos x="25" y="39"/>
                  </a:cxn>
                  <a:cxn ang="0">
                    <a:pos x="24" y="88"/>
                  </a:cxn>
                  <a:cxn ang="0">
                    <a:pos x="10" y="101"/>
                  </a:cxn>
                  <a:cxn ang="0">
                    <a:pos x="4" y="117"/>
                  </a:cxn>
                  <a:cxn ang="0">
                    <a:pos x="8" y="132"/>
                  </a:cxn>
                  <a:cxn ang="0">
                    <a:pos x="12" y="144"/>
                  </a:cxn>
                  <a:cxn ang="0">
                    <a:pos x="21" y="165"/>
                  </a:cxn>
                  <a:cxn ang="0">
                    <a:pos x="24" y="170"/>
                  </a:cxn>
                  <a:cxn ang="0">
                    <a:pos x="35" y="177"/>
                  </a:cxn>
                  <a:cxn ang="0">
                    <a:pos x="47" y="190"/>
                  </a:cxn>
                  <a:cxn ang="0">
                    <a:pos x="59" y="204"/>
                  </a:cxn>
                  <a:cxn ang="0">
                    <a:pos x="64" y="213"/>
                  </a:cxn>
                  <a:cxn ang="0">
                    <a:pos x="76" y="219"/>
                  </a:cxn>
                  <a:cxn ang="0">
                    <a:pos x="88" y="218"/>
                  </a:cxn>
                  <a:cxn ang="0">
                    <a:pos x="109" y="227"/>
                  </a:cxn>
                  <a:cxn ang="0">
                    <a:pos x="124" y="226"/>
                  </a:cxn>
                  <a:cxn ang="0">
                    <a:pos x="135" y="222"/>
                  </a:cxn>
                  <a:cxn ang="0">
                    <a:pos x="146" y="214"/>
                  </a:cxn>
                  <a:cxn ang="0">
                    <a:pos x="155" y="217"/>
                  </a:cxn>
                  <a:cxn ang="0">
                    <a:pos x="145" y="198"/>
                  </a:cxn>
                  <a:cxn ang="0">
                    <a:pos x="125" y="180"/>
                  </a:cxn>
                  <a:cxn ang="0">
                    <a:pos x="136" y="172"/>
                  </a:cxn>
                  <a:cxn ang="0">
                    <a:pos x="141" y="149"/>
                  </a:cxn>
                  <a:cxn ang="0">
                    <a:pos x="149" y="133"/>
                  </a:cxn>
                  <a:cxn ang="0">
                    <a:pos x="161" y="119"/>
                  </a:cxn>
                  <a:cxn ang="0">
                    <a:pos x="166" y="90"/>
                  </a:cxn>
                  <a:cxn ang="0">
                    <a:pos x="176" y="73"/>
                  </a:cxn>
                  <a:cxn ang="0">
                    <a:pos x="180" y="57"/>
                  </a:cxn>
                  <a:cxn ang="0">
                    <a:pos x="171" y="20"/>
                  </a:cxn>
                  <a:cxn ang="0">
                    <a:pos x="155" y="0"/>
                  </a:cxn>
                  <a:cxn ang="0">
                    <a:pos x="148" y="5"/>
                  </a:cxn>
                </a:cxnLst>
                <a:rect l="0" t="0" r="r" b="b"/>
                <a:pathLst>
                  <a:path w="187" h="231">
                    <a:moveTo>
                      <a:pt x="148" y="5"/>
                    </a:moveTo>
                    <a:cubicBezTo>
                      <a:pt x="145" y="5"/>
                      <a:pt x="146" y="13"/>
                      <a:pt x="141" y="13"/>
                    </a:cubicBezTo>
                    <a:cubicBezTo>
                      <a:pt x="136" y="13"/>
                      <a:pt x="138" y="18"/>
                      <a:pt x="134" y="18"/>
                    </a:cubicBezTo>
                    <a:cubicBezTo>
                      <a:pt x="131" y="18"/>
                      <a:pt x="128" y="15"/>
                      <a:pt x="128" y="15"/>
                    </a:cubicBezTo>
                    <a:cubicBezTo>
                      <a:pt x="114" y="15"/>
                      <a:pt x="114" y="15"/>
                      <a:pt x="114" y="15"/>
                    </a:cubicBezTo>
                    <a:cubicBezTo>
                      <a:pt x="114" y="15"/>
                      <a:pt x="110" y="11"/>
                      <a:pt x="108" y="13"/>
                    </a:cubicBezTo>
                    <a:cubicBezTo>
                      <a:pt x="106" y="14"/>
                      <a:pt x="104" y="15"/>
                      <a:pt x="104" y="15"/>
                    </a:cubicBezTo>
                    <a:cubicBezTo>
                      <a:pt x="36" y="15"/>
                      <a:pt x="36" y="15"/>
                      <a:pt x="36" y="15"/>
                    </a:cubicBezTo>
                    <a:cubicBezTo>
                      <a:pt x="36" y="29"/>
                      <a:pt x="36" y="39"/>
                      <a:pt x="36" y="39"/>
                    </a:cubicBezTo>
                    <a:cubicBezTo>
                      <a:pt x="25" y="39"/>
                      <a:pt x="25" y="39"/>
                      <a:pt x="25" y="39"/>
                    </a:cubicBezTo>
                    <a:cubicBezTo>
                      <a:pt x="25" y="76"/>
                      <a:pt x="25" y="76"/>
                      <a:pt x="25" y="76"/>
                    </a:cubicBezTo>
                    <a:cubicBezTo>
                      <a:pt x="25" y="76"/>
                      <a:pt x="26" y="87"/>
                      <a:pt x="24" y="88"/>
                    </a:cubicBezTo>
                    <a:cubicBezTo>
                      <a:pt x="22" y="88"/>
                      <a:pt x="14" y="90"/>
                      <a:pt x="14" y="94"/>
                    </a:cubicBezTo>
                    <a:cubicBezTo>
                      <a:pt x="14" y="97"/>
                      <a:pt x="13" y="100"/>
                      <a:pt x="10" y="101"/>
                    </a:cubicBezTo>
                    <a:cubicBezTo>
                      <a:pt x="6" y="101"/>
                      <a:pt x="10" y="109"/>
                      <a:pt x="5" y="109"/>
                    </a:cubicBezTo>
                    <a:cubicBezTo>
                      <a:pt x="0" y="109"/>
                      <a:pt x="7" y="115"/>
                      <a:pt x="4" y="117"/>
                    </a:cubicBezTo>
                    <a:cubicBezTo>
                      <a:pt x="2" y="120"/>
                      <a:pt x="2" y="124"/>
                      <a:pt x="6" y="124"/>
                    </a:cubicBezTo>
                    <a:cubicBezTo>
                      <a:pt x="9" y="124"/>
                      <a:pt x="8" y="128"/>
                      <a:pt x="8" y="132"/>
                    </a:cubicBezTo>
                    <a:cubicBezTo>
                      <a:pt x="8" y="136"/>
                      <a:pt x="13" y="139"/>
                      <a:pt x="13" y="139"/>
                    </a:cubicBezTo>
                    <a:cubicBezTo>
                      <a:pt x="12" y="144"/>
                      <a:pt x="12" y="144"/>
                      <a:pt x="12" y="144"/>
                    </a:cubicBezTo>
                    <a:cubicBezTo>
                      <a:pt x="12" y="144"/>
                      <a:pt x="20" y="153"/>
                      <a:pt x="20" y="155"/>
                    </a:cubicBezTo>
                    <a:cubicBezTo>
                      <a:pt x="21" y="157"/>
                      <a:pt x="25" y="163"/>
                      <a:pt x="21" y="165"/>
                    </a:cubicBezTo>
                    <a:cubicBezTo>
                      <a:pt x="17" y="167"/>
                      <a:pt x="20" y="169"/>
                      <a:pt x="20" y="169"/>
                    </a:cubicBezTo>
                    <a:cubicBezTo>
                      <a:pt x="24" y="170"/>
                      <a:pt x="24" y="170"/>
                      <a:pt x="24" y="170"/>
                    </a:cubicBezTo>
                    <a:cubicBezTo>
                      <a:pt x="26" y="173"/>
                      <a:pt x="26" y="173"/>
                      <a:pt x="26" y="173"/>
                    </a:cubicBezTo>
                    <a:cubicBezTo>
                      <a:pt x="26" y="173"/>
                      <a:pt x="31" y="173"/>
                      <a:pt x="35" y="177"/>
                    </a:cubicBezTo>
                    <a:cubicBezTo>
                      <a:pt x="38" y="181"/>
                      <a:pt x="40" y="182"/>
                      <a:pt x="40" y="184"/>
                    </a:cubicBezTo>
                    <a:cubicBezTo>
                      <a:pt x="40" y="186"/>
                      <a:pt x="43" y="187"/>
                      <a:pt x="47" y="190"/>
                    </a:cubicBezTo>
                    <a:cubicBezTo>
                      <a:pt x="51" y="194"/>
                      <a:pt x="51" y="196"/>
                      <a:pt x="51" y="198"/>
                    </a:cubicBezTo>
                    <a:cubicBezTo>
                      <a:pt x="51" y="200"/>
                      <a:pt x="59" y="204"/>
                      <a:pt x="59" y="204"/>
                    </a:cubicBezTo>
                    <a:cubicBezTo>
                      <a:pt x="61" y="210"/>
                      <a:pt x="61" y="210"/>
                      <a:pt x="61" y="210"/>
                    </a:cubicBezTo>
                    <a:cubicBezTo>
                      <a:pt x="62" y="211"/>
                      <a:pt x="63" y="212"/>
                      <a:pt x="64" y="213"/>
                    </a:cubicBezTo>
                    <a:cubicBezTo>
                      <a:pt x="65" y="217"/>
                      <a:pt x="69" y="219"/>
                      <a:pt x="69" y="219"/>
                    </a:cubicBezTo>
                    <a:cubicBezTo>
                      <a:pt x="69" y="219"/>
                      <a:pt x="73" y="221"/>
                      <a:pt x="76" y="219"/>
                    </a:cubicBezTo>
                    <a:cubicBezTo>
                      <a:pt x="79" y="216"/>
                      <a:pt x="82" y="219"/>
                      <a:pt x="82" y="219"/>
                    </a:cubicBezTo>
                    <a:cubicBezTo>
                      <a:pt x="82" y="219"/>
                      <a:pt x="86" y="217"/>
                      <a:pt x="88" y="218"/>
                    </a:cubicBezTo>
                    <a:cubicBezTo>
                      <a:pt x="89" y="219"/>
                      <a:pt x="95" y="224"/>
                      <a:pt x="101" y="229"/>
                    </a:cubicBezTo>
                    <a:cubicBezTo>
                      <a:pt x="102" y="229"/>
                      <a:pt x="107" y="227"/>
                      <a:pt x="109" y="227"/>
                    </a:cubicBezTo>
                    <a:cubicBezTo>
                      <a:pt x="112" y="226"/>
                      <a:pt x="115" y="231"/>
                      <a:pt x="116" y="229"/>
                    </a:cubicBezTo>
                    <a:cubicBezTo>
                      <a:pt x="117" y="228"/>
                      <a:pt x="122" y="225"/>
                      <a:pt x="124" y="226"/>
                    </a:cubicBezTo>
                    <a:cubicBezTo>
                      <a:pt x="126" y="227"/>
                      <a:pt x="131" y="228"/>
                      <a:pt x="131" y="226"/>
                    </a:cubicBezTo>
                    <a:cubicBezTo>
                      <a:pt x="132" y="225"/>
                      <a:pt x="134" y="223"/>
                      <a:pt x="135" y="222"/>
                    </a:cubicBezTo>
                    <a:cubicBezTo>
                      <a:pt x="136" y="222"/>
                      <a:pt x="136" y="221"/>
                      <a:pt x="137" y="220"/>
                    </a:cubicBezTo>
                    <a:cubicBezTo>
                      <a:pt x="137" y="218"/>
                      <a:pt x="143" y="215"/>
                      <a:pt x="146" y="214"/>
                    </a:cubicBezTo>
                    <a:cubicBezTo>
                      <a:pt x="148" y="214"/>
                      <a:pt x="151" y="214"/>
                      <a:pt x="152" y="215"/>
                    </a:cubicBezTo>
                    <a:cubicBezTo>
                      <a:pt x="153" y="216"/>
                      <a:pt x="154" y="216"/>
                      <a:pt x="155" y="217"/>
                    </a:cubicBezTo>
                    <a:cubicBezTo>
                      <a:pt x="156" y="210"/>
                      <a:pt x="157" y="207"/>
                      <a:pt x="155" y="207"/>
                    </a:cubicBezTo>
                    <a:cubicBezTo>
                      <a:pt x="153" y="207"/>
                      <a:pt x="147" y="204"/>
                      <a:pt x="145" y="198"/>
                    </a:cubicBezTo>
                    <a:cubicBezTo>
                      <a:pt x="143" y="193"/>
                      <a:pt x="137" y="189"/>
                      <a:pt x="135" y="186"/>
                    </a:cubicBezTo>
                    <a:cubicBezTo>
                      <a:pt x="134" y="182"/>
                      <a:pt x="126" y="183"/>
                      <a:pt x="125" y="180"/>
                    </a:cubicBezTo>
                    <a:cubicBezTo>
                      <a:pt x="123" y="178"/>
                      <a:pt x="127" y="178"/>
                      <a:pt x="127" y="174"/>
                    </a:cubicBezTo>
                    <a:cubicBezTo>
                      <a:pt x="127" y="171"/>
                      <a:pt x="135" y="173"/>
                      <a:pt x="136" y="172"/>
                    </a:cubicBezTo>
                    <a:cubicBezTo>
                      <a:pt x="137" y="171"/>
                      <a:pt x="137" y="164"/>
                      <a:pt x="137" y="159"/>
                    </a:cubicBezTo>
                    <a:cubicBezTo>
                      <a:pt x="137" y="155"/>
                      <a:pt x="143" y="151"/>
                      <a:pt x="141" y="149"/>
                    </a:cubicBezTo>
                    <a:cubicBezTo>
                      <a:pt x="139" y="147"/>
                      <a:pt x="143" y="146"/>
                      <a:pt x="146" y="144"/>
                    </a:cubicBezTo>
                    <a:cubicBezTo>
                      <a:pt x="148" y="142"/>
                      <a:pt x="146" y="136"/>
                      <a:pt x="149" y="133"/>
                    </a:cubicBezTo>
                    <a:cubicBezTo>
                      <a:pt x="152" y="130"/>
                      <a:pt x="154" y="125"/>
                      <a:pt x="156" y="125"/>
                    </a:cubicBezTo>
                    <a:cubicBezTo>
                      <a:pt x="158" y="125"/>
                      <a:pt x="161" y="122"/>
                      <a:pt x="161" y="119"/>
                    </a:cubicBezTo>
                    <a:cubicBezTo>
                      <a:pt x="161" y="116"/>
                      <a:pt x="166" y="111"/>
                      <a:pt x="165" y="106"/>
                    </a:cubicBezTo>
                    <a:cubicBezTo>
                      <a:pt x="164" y="101"/>
                      <a:pt x="162" y="95"/>
                      <a:pt x="166" y="90"/>
                    </a:cubicBezTo>
                    <a:cubicBezTo>
                      <a:pt x="169" y="86"/>
                      <a:pt x="171" y="83"/>
                      <a:pt x="170" y="79"/>
                    </a:cubicBezTo>
                    <a:cubicBezTo>
                      <a:pt x="169" y="76"/>
                      <a:pt x="174" y="75"/>
                      <a:pt x="176" y="73"/>
                    </a:cubicBezTo>
                    <a:cubicBezTo>
                      <a:pt x="178" y="72"/>
                      <a:pt x="183" y="69"/>
                      <a:pt x="187" y="63"/>
                    </a:cubicBezTo>
                    <a:cubicBezTo>
                      <a:pt x="184" y="60"/>
                      <a:pt x="182" y="57"/>
                      <a:pt x="180" y="57"/>
                    </a:cubicBezTo>
                    <a:cubicBezTo>
                      <a:pt x="176" y="55"/>
                      <a:pt x="173" y="48"/>
                      <a:pt x="173" y="39"/>
                    </a:cubicBezTo>
                    <a:cubicBezTo>
                      <a:pt x="173" y="30"/>
                      <a:pt x="171" y="23"/>
                      <a:pt x="171" y="20"/>
                    </a:cubicBezTo>
                    <a:cubicBezTo>
                      <a:pt x="171" y="17"/>
                      <a:pt x="166" y="11"/>
                      <a:pt x="161" y="9"/>
                    </a:cubicBezTo>
                    <a:cubicBezTo>
                      <a:pt x="157" y="7"/>
                      <a:pt x="155" y="4"/>
                      <a:pt x="155" y="0"/>
                    </a:cubicBezTo>
                    <a:cubicBezTo>
                      <a:pt x="155" y="0"/>
                      <a:pt x="154" y="0"/>
                      <a:pt x="154" y="1"/>
                    </a:cubicBezTo>
                    <a:cubicBezTo>
                      <a:pt x="151" y="5"/>
                      <a:pt x="152" y="5"/>
                      <a:pt x="148" y="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6" name="Freeform 42"/>
              <p:cNvSpPr/>
              <p:nvPr/>
            </p:nvSpPr>
            <p:spPr bwMode="auto">
              <a:xfrm>
                <a:off x="9023" y="6015"/>
                <a:ext cx="78" cy="77"/>
              </a:xfrm>
              <a:custGeom>
                <a:avLst/>
                <a:gdLst/>
                <a:ahLst/>
                <a:cxnLst>
                  <a:cxn ang="0">
                    <a:pos x="8" y="3"/>
                  </a:cxn>
                  <a:cxn ang="0">
                    <a:pos x="3" y="10"/>
                  </a:cxn>
                  <a:cxn ang="0">
                    <a:pos x="2" y="20"/>
                  </a:cxn>
                  <a:cxn ang="0">
                    <a:pos x="9" y="19"/>
                  </a:cxn>
                  <a:cxn ang="0">
                    <a:pos x="14" y="21"/>
                  </a:cxn>
                  <a:cxn ang="0">
                    <a:pos x="19" y="16"/>
                  </a:cxn>
                  <a:cxn ang="0">
                    <a:pos x="13" y="13"/>
                  </a:cxn>
                  <a:cxn ang="0">
                    <a:pos x="19" y="8"/>
                  </a:cxn>
                  <a:cxn ang="0">
                    <a:pos x="18" y="1"/>
                  </a:cxn>
                  <a:cxn ang="0">
                    <a:pos x="17" y="0"/>
                  </a:cxn>
                  <a:cxn ang="0">
                    <a:pos x="14" y="2"/>
                  </a:cxn>
                  <a:cxn ang="0">
                    <a:pos x="8" y="3"/>
                  </a:cxn>
                </a:cxnLst>
                <a:rect l="0" t="0" r="r" b="b"/>
                <a:pathLst>
                  <a:path w="22" h="21">
                    <a:moveTo>
                      <a:pt x="8" y="3"/>
                    </a:moveTo>
                    <a:cubicBezTo>
                      <a:pt x="8" y="4"/>
                      <a:pt x="5" y="8"/>
                      <a:pt x="3" y="10"/>
                    </a:cubicBezTo>
                    <a:cubicBezTo>
                      <a:pt x="0" y="13"/>
                      <a:pt x="2" y="18"/>
                      <a:pt x="2" y="20"/>
                    </a:cubicBezTo>
                    <a:cubicBezTo>
                      <a:pt x="3" y="21"/>
                      <a:pt x="7" y="21"/>
                      <a:pt x="9" y="19"/>
                    </a:cubicBezTo>
                    <a:cubicBezTo>
                      <a:pt x="10" y="18"/>
                      <a:pt x="12" y="19"/>
                      <a:pt x="14" y="21"/>
                    </a:cubicBezTo>
                    <a:cubicBezTo>
                      <a:pt x="15" y="19"/>
                      <a:pt x="17" y="17"/>
                      <a:pt x="19" y="16"/>
                    </a:cubicBezTo>
                    <a:cubicBezTo>
                      <a:pt x="16" y="14"/>
                      <a:pt x="13" y="14"/>
                      <a:pt x="13" y="13"/>
                    </a:cubicBezTo>
                    <a:cubicBezTo>
                      <a:pt x="12" y="12"/>
                      <a:pt x="16" y="9"/>
                      <a:pt x="19" y="8"/>
                    </a:cubicBezTo>
                    <a:cubicBezTo>
                      <a:pt x="22" y="7"/>
                      <a:pt x="21" y="4"/>
                      <a:pt x="18" y="1"/>
                    </a:cubicBezTo>
                    <a:cubicBezTo>
                      <a:pt x="18" y="1"/>
                      <a:pt x="17" y="0"/>
                      <a:pt x="17" y="0"/>
                    </a:cubicBezTo>
                    <a:cubicBezTo>
                      <a:pt x="15" y="1"/>
                      <a:pt x="14" y="2"/>
                      <a:pt x="14" y="2"/>
                    </a:cubicBezTo>
                    <a:cubicBezTo>
                      <a:pt x="13" y="3"/>
                      <a:pt x="11" y="3"/>
                      <a:pt x="8" y="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7" name="Freeform 43"/>
              <p:cNvSpPr/>
              <p:nvPr/>
            </p:nvSpPr>
            <p:spPr bwMode="auto">
              <a:xfrm>
                <a:off x="8808" y="5795"/>
                <a:ext cx="275" cy="232"/>
              </a:xfrm>
              <a:custGeom>
                <a:avLst/>
                <a:gdLst/>
                <a:ahLst/>
                <a:cxnLst>
                  <a:cxn ang="0">
                    <a:pos x="14" y="10"/>
                  </a:cxn>
                  <a:cxn ang="0">
                    <a:pos x="8" y="16"/>
                  </a:cxn>
                  <a:cxn ang="0">
                    <a:pos x="4" y="27"/>
                  </a:cxn>
                  <a:cxn ang="0">
                    <a:pos x="3" y="43"/>
                  </a:cxn>
                  <a:cxn ang="0">
                    <a:pos x="13" y="43"/>
                  </a:cxn>
                  <a:cxn ang="0">
                    <a:pos x="16" y="40"/>
                  </a:cxn>
                  <a:cxn ang="0">
                    <a:pos x="21" y="38"/>
                  </a:cxn>
                  <a:cxn ang="0">
                    <a:pos x="28" y="41"/>
                  </a:cxn>
                  <a:cxn ang="0">
                    <a:pos x="33" y="41"/>
                  </a:cxn>
                  <a:cxn ang="0">
                    <a:pos x="45" y="41"/>
                  </a:cxn>
                  <a:cxn ang="0">
                    <a:pos x="68" y="64"/>
                  </a:cxn>
                  <a:cxn ang="0">
                    <a:pos x="68" y="65"/>
                  </a:cxn>
                  <a:cxn ang="0">
                    <a:pos x="74" y="64"/>
                  </a:cxn>
                  <a:cxn ang="0">
                    <a:pos x="77" y="62"/>
                  </a:cxn>
                  <a:cxn ang="0">
                    <a:pos x="65" y="49"/>
                  </a:cxn>
                  <a:cxn ang="0">
                    <a:pos x="47" y="36"/>
                  </a:cxn>
                  <a:cxn ang="0">
                    <a:pos x="40" y="29"/>
                  </a:cxn>
                  <a:cxn ang="0">
                    <a:pos x="31" y="13"/>
                  </a:cxn>
                  <a:cxn ang="0">
                    <a:pos x="25" y="0"/>
                  </a:cxn>
                  <a:cxn ang="0">
                    <a:pos x="14" y="10"/>
                  </a:cxn>
                </a:cxnLst>
                <a:rect l="0" t="0" r="r" b="b"/>
                <a:pathLst>
                  <a:path w="77" h="65">
                    <a:moveTo>
                      <a:pt x="14" y="10"/>
                    </a:moveTo>
                    <a:cubicBezTo>
                      <a:pt x="12" y="12"/>
                      <a:pt x="7" y="13"/>
                      <a:pt x="8" y="16"/>
                    </a:cubicBezTo>
                    <a:cubicBezTo>
                      <a:pt x="9" y="20"/>
                      <a:pt x="7" y="23"/>
                      <a:pt x="4" y="27"/>
                    </a:cubicBezTo>
                    <a:cubicBezTo>
                      <a:pt x="0" y="32"/>
                      <a:pt x="2" y="38"/>
                      <a:pt x="3" y="43"/>
                    </a:cubicBezTo>
                    <a:cubicBezTo>
                      <a:pt x="7" y="42"/>
                      <a:pt x="12" y="42"/>
                      <a:pt x="13" y="43"/>
                    </a:cubicBezTo>
                    <a:cubicBezTo>
                      <a:pt x="14" y="45"/>
                      <a:pt x="15" y="43"/>
                      <a:pt x="16" y="40"/>
                    </a:cubicBezTo>
                    <a:cubicBezTo>
                      <a:pt x="17" y="36"/>
                      <a:pt x="19" y="36"/>
                      <a:pt x="21" y="38"/>
                    </a:cubicBezTo>
                    <a:cubicBezTo>
                      <a:pt x="23" y="40"/>
                      <a:pt x="25" y="43"/>
                      <a:pt x="28" y="41"/>
                    </a:cubicBezTo>
                    <a:cubicBezTo>
                      <a:pt x="32" y="39"/>
                      <a:pt x="32" y="40"/>
                      <a:pt x="33" y="41"/>
                    </a:cubicBezTo>
                    <a:cubicBezTo>
                      <a:pt x="35" y="42"/>
                      <a:pt x="42" y="41"/>
                      <a:pt x="45" y="41"/>
                    </a:cubicBezTo>
                    <a:cubicBezTo>
                      <a:pt x="47" y="41"/>
                      <a:pt x="68" y="64"/>
                      <a:pt x="68" y="64"/>
                    </a:cubicBezTo>
                    <a:cubicBezTo>
                      <a:pt x="68" y="64"/>
                      <a:pt x="68" y="64"/>
                      <a:pt x="68" y="65"/>
                    </a:cubicBezTo>
                    <a:cubicBezTo>
                      <a:pt x="71" y="65"/>
                      <a:pt x="73" y="65"/>
                      <a:pt x="74" y="64"/>
                    </a:cubicBezTo>
                    <a:cubicBezTo>
                      <a:pt x="74" y="64"/>
                      <a:pt x="75" y="63"/>
                      <a:pt x="77" y="62"/>
                    </a:cubicBezTo>
                    <a:cubicBezTo>
                      <a:pt x="74" y="59"/>
                      <a:pt x="70" y="55"/>
                      <a:pt x="65" y="49"/>
                    </a:cubicBezTo>
                    <a:cubicBezTo>
                      <a:pt x="58" y="41"/>
                      <a:pt x="51" y="36"/>
                      <a:pt x="47" y="36"/>
                    </a:cubicBezTo>
                    <a:cubicBezTo>
                      <a:pt x="43" y="36"/>
                      <a:pt x="42" y="29"/>
                      <a:pt x="40" y="29"/>
                    </a:cubicBezTo>
                    <a:cubicBezTo>
                      <a:pt x="37" y="29"/>
                      <a:pt x="32" y="19"/>
                      <a:pt x="31" y="13"/>
                    </a:cubicBezTo>
                    <a:cubicBezTo>
                      <a:pt x="31" y="9"/>
                      <a:pt x="28" y="4"/>
                      <a:pt x="25" y="0"/>
                    </a:cubicBezTo>
                    <a:cubicBezTo>
                      <a:pt x="21" y="6"/>
                      <a:pt x="16" y="9"/>
                      <a:pt x="14" y="1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8" name="Freeform 44"/>
              <p:cNvSpPr/>
              <p:nvPr/>
            </p:nvSpPr>
            <p:spPr bwMode="auto">
              <a:xfrm>
                <a:off x="8668" y="5922"/>
                <a:ext cx="608" cy="475"/>
              </a:xfrm>
              <a:custGeom>
                <a:avLst/>
                <a:gdLst/>
                <a:ahLst/>
                <a:cxnLst>
                  <a:cxn ang="0">
                    <a:pos x="12" y="87"/>
                  </a:cxn>
                  <a:cxn ang="0">
                    <a:pos x="22" y="99"/>
                  </a:cxn>
                  <a:cxn ang="0">
                    <a:pos x="32" y="108"/>
                  </a:cxn>
                  <a:cxn ang="0">
                    <a:pos x="32" y="118"/>
                  </a:cxn>
                  <a:cxn ang="0">
                    <a:pos x="36" y="119"/>
                  </a:cxn>
                  <a:cxn ang="0">
                    <a:pos x="47" y="122"/>
                  </a:cxn>
                  <a:cxn ang="0">
                    <a:pos x="60" y="129"/>
                  </a:cxn>
                  <a:cxn ang="0">
                    <a:pos x="73" y="131"/>
                  </a:cxn>
                  <a:cxn ang="0">
                    <a:pos x="81" y="125"/>
                  </a:cxn>
                  <a:cxn ang="0">
                    <a:pos x="91" y="123"/>
                  </a:cxn>
                  <a:cxn ang="0">
                    <a:pos x="96" y="126"/>
                  </a:cxn>
                  <a:cxn ang="0">
                    <a:pos x="102" y="124"/>
                  </a:cxn>
                  <a:cxn ang="0">
                    <a:pos x="111" y="123"/>
                  </a:cxn>
                  <a:cxn ang="0">
                    <a:pos x="126" y="115"/>
                  </a:cxn>
                  <a:cxn ang="0">
                    <a:pos x="138" y="113"/>
                  </a:cxn>
                  <a:cxn ang="0">
                    <a:pos x="168" y="83"/>
                  </a:cxn>
                  <a:cxn ang="0">
                    <a:pos x="164" y="80"/>
                  </a:cxn>
                  <a:cxn ang="0">
                    <a:pos x="149" y="77"/>
                  </a:cxn>
                  <a:cxn ang="0">
                    <a:pos x="126" y="69"/>
                  </a:cxn>
                  <a:cxn ang="0">
                    <a:pos x="118" y="62"/>
                  </a:cxn>
                  <a:cxn ang="0">
                    <a:pos x="111" y="52"/>
                  </a:cxn>
                  <a:cxn ang="0">
                    <a:pos x="113" y="47"/>
                  </a:cxn>
                  <a:cxn ang="0">
                    <a:pos x="108" y="45"/>
                  </a:cxn>
                  <a:cxn ang="0">
                    <a:pos x="101" y="46"/>
                  </a:cxn>
                  <a:cxn ang="0">
                    <a:pos x="102" y="36"/>
                  </a:cxn>
                  <a:cxn ang="0">
                    <a:pos x="107" y="28"/>
                  </a:cxn>
                  <a:cxn ang="0">
                    <a:pos x="84" y="5"/>
                  </a:cxn>
                  <a:cxn ang="0">
                    <a:pos x="72" y="5"/>
                  </a:cxn>
                  <a:cxn ang="0">
                    <a:pos x="67" y="5"/>
                  </a:cxn>
                  <a:cxn ang="0">
                    <a:pos x="60" y="2"/>
                  </a:cxn>
                  <a:cxn ang="0">
                    <a:pos x="55" y="4"/>
                  </a:cxn>
                  <a:cxn ang="0">
                    <a:pos x="52" y="7"/>
                  </a:cxn>
                  <a:cxn ang="0">
                    <a:pos x="42" y="7"/>
                  </a:cxn>
                  <a:cxn ang="0">
                    <a:pos x="42" y="7"/>
                  </a:cxn>
                  <a:cxn ang="0">
                    <a:pos x="38" y="20"/>
                  </a:cxn>
                  <a:cxn ang="0">
                    <a:pos x="33" y="26"/>
                  </a:cxn>
                  <a:cxn ang="0">
                    <a:pos x="26" y="34"/>
                  </a:cxn>
                  <a:cxn ang="0">
                    <a:pos x="23" y="45"/>
                  </a:cxn>
                  <a:cxn ang="0">
                    <a:pos x="18" y="50"/>
                  </a:cxn>
                  <a:cxn ang="0">
                    <a:pos x="14" y="60"/>
                  </a:cxn>
                  <a:cxn ang="0">
                    <a:pos x="13" y="73"/>
                  </a:cxn>
                  <a:cxn ang="0">
                    <a:pos x="4" y="75"/>
                  </a:cxn>
                  <a:cxn ang="0">
                    <a:pos x="2" y="81"/>
                  </a:cxn>
                  <a:cxn ang="0">
                    <a:pos x="12" y="87"/>
                  </a:cxn>
                </a:cxnLst>
                <a:rect l="0" t="0" r="r" b="b"/>
                <a:pathLst>
                  <a:path w="170" h="132">
                    <a:moveTo>
                      <a:pt x="12" y="87"/>
                    </a:moveTo>
                    <a:cubicBezTo>
                      <a:pt x="14" y="90"/>
                      <a:pt x="20" y="94"/>
                      <a:pt x="22" y="99"/>
                    </a:cubicBezTo>
                    <a:cubicBezTo>
                      <a:pt x="24" y="105"/>
                      <a:pt x="30" y="108"/>
                      <a:pt x="32" y="108"/>
                    </a:cubicBezTo>
                    <a:cubicBezTo>
                      <a:pt x="34" y="108"/>
                      <a:pt x="33" y="111"/>
                      <a:pt x="32" y="118"/>
                    </a:cubicBezTo>
                    <a:cubicBezTo>
                      <a:pt x="33" y="118"/>
                      <a:pt x="35" y="119"/>
                      <a:pt x="36" y="119"/>
                    </a:cubicBezTo>
                    <a:cubicBezTo>
                      <a:pt x="38" y="120"/>
                      <a:pt x="45" y="119"/>
                      <a:pt x="47" y="122"/>
                    </a:cubicBezTo>
                    <a:cubicBezTo>
                      <a:pt x="50" y="124"/>
                      <a:pt x="58" y="129"/>
                      <a:pt x="60" y="129"/>
                    </a:cubicBezTo>
                    <a:cubicBezTo>
                      <a:pt x="63" y="129"/>
                      <a:pt x="72" y="130"/>
                      <a:pt x="73" y="131"/>
                    </a:cubicBezTo>
                    <a:cubicBezTo>
                      <a:pt x="75" y="132"/>
                      <a:pt x="77" y="128"/>
                      <a:pt x="81" y="125"/>
                    </a:cubicBezTo>
                    <a:cubicBezTo>
                      <a:pt x="85" y="123"/>
                      <a:pt x="90" y="122"/>
                      <a:pt x="91" y="123"/>
                    </a:cubicBezTo>
                    <a:cubicBezTo>
                      <a:pt x="91" y="125"/>
                      <a:pt x="94" y="127"/>
                      <a:pt x="96" y="126"/>
                    </a:cubicBezTo>
                    <a:cubicBezTo>
                      <a:pt x="97" y="125"/>
                      <a:pt x="99" y="125"/>
                      <a:pt x="102" y="124"/>
                    </a:cubicBezTo>
                    <a:cubicBezTo>
                      <a:pt x="105" y="123"/>
                      <a:pt x="110" y="122"/>
                      <a:pt x="111" y="123"/>
                    </a:cubicBezTo>
                    <a:cubicBezTo>
                      <a:pt x="113" y="123"/>
                      <a:pt x="118" y="115"/>
                      <a:pt x="126" y="115"/>
                    </a:cubicBezTo>
                    <a:cubicBezTo>
                      <a:pt x="133" y="115"/>
                      <a:pt x="135" y="116"/>
                      <a:pt x="138" y="113"/>
                    </a:cubicBezTo>
                    <a:cubicBezTo>
                      <a:pt x="141" y="109"/>
                      <a:pt x="166" y="84"/>
                      <a:pt x="168" y="83"/>
                    </a:cubicBezTo>
                    <a:cubicBezTo>
                      <a:pt x="170" y="81"/>
                      <a:pt x="167" y="80"/>
                      <a:pt x="164" y="80"/>
                    </a:cubicBezTo>
                    <a:cubicBezTo>
                      <a:pt x="162" y="80"/>
                      <a:pt x="157" y="80"/>
                      <a:pt x="149" y="77"/>
                    </a:cubicBezTo>
                    <a:cubicBezTo>
                      <a:pt x="141" y="73"/>
                      <a:pt x="128" y="69"/>
                      <a:pt x="126" y="69"/>
                    </a:cubicBezTo>
                    <a:cubicBezTo>
                      <a:pt x="124" y="68"/>
                      <a:pt x="120" y="63"/>
                      <a:pt x="118" y="62"/>
                    </a:cubicBezTo>
                    <a:cubicBezTo>
                      <a:pt x="116" y="61"/>
                      <a:pt x="112" y="54"/>
                      <a:pt x="111" y="52"/>
                    </a:cubicBezTo>
                    <a:cubicBezTo>
                      <a:pt x="111" y="51"/>
                      <a:pt x="112" y="49"/>
                      <a:pt x="113" y="47"/>
                    </a:cubicBezTo>
                    <a:cubicBezTo>
                      <a:pt x="111" y="45"/>
                      <a:pt x="109" y="44"/>
                      <a:pt x="108" y="45"/>
                    </a:cubicBezTo>
                    <a:cubicBezTo>
                      <a:pt x="106" y="47"/>
                      <a:pt x="102" y="47"/>
                      <a:pt x="101" y="46"/>
                    </a:cubicBezTo>
                    <a:cubicBezTo>
                      <a:pt x="101" y="44"/>
                      <a:pt x="99" y="39"/>
                      <a:pt x="102" y="36"/>
                    </a:cubicBezTo>
                    <a:cubicBezTo>
                      <a:pt x="104" y="34"/>
                      <a:pt x="107" y="28"/>
                      <a:pt x="107" y="28"/>
                    </a:cubicBezTo>
                    <a:cubicBezTo>
                      <a:pt x="107" y="28"/>
                      <a:pt x="86" y="5"/>
                      <a:pt x="84" y="5"/>
                    </a:cubicBezTo>
                    <a:cubicBezTo>
                      <a:pt x="81" y="5"/>
                      <a:pt x="74" y="6"/>
                      <a:pt x="72" y="5"/>
                    </a:cubicBezTo>
                    <a:cubicBezTo>
                      <a:pt x="71" y="4"/>
                      <a:pt x="71" y="3"/>
                      <a:pt x="67" y="5"/>
                    </a:cubicBezTo>
                    <a:cubicBezTo>
                      <a:pt x="64" y="7"/>
                      <a:pt x="62" y="4"/>
                      <a:pt x="60" y="2"/>
                    </a:cubicBezTo>
                    <a:cubicBezTo>
                      <a:pt x="58" y="0"/>
                      <a:pt x="56" y="0"/>
                      <a:pt x="55" y="4"/>
                    </a:cubicBezTo>
                    <a:cubicBezTo>
                      <a:pt x="54" y="7"/>
                      <a:pt x="53" y="9"/>
                      <a:pt x="52" y="7"/>
                    </a:cubicBezTo>
                    <a:cubicBezTo>
                      <a:pt x="51" y="6"/>
                      <a:pt x="46" y="6"/>
                      <a:pt x="42" y="7"/>
                    </a:cubicBezTo>
                    <a:cubicBezTo>
                      <a:pt x="42" y="7"/>
                      <a:pt x="42" y="7"/>
                      <a:pt x="42" y="7"/>
                    </a:cubicBezTo>
                    <a:cubicBezTo>
                      <a:pt x="43" y="12"/>
                      <a:pt x="38" y="17"/>
                      <a:pt x="38" y="20"/>
                    </a:cubicBezTo>
                    <a:cubicBezTo>
                      <a:pt x="38" y="23"/>
                      <a:pt x="35" y="26"/>
                      <a:pt x="33" y="26"/>
                    </a:cubicBezTo>
                    <a:cubicBezTo>
                      <a:pt x="31" y="26"/>
                      <a:pt x="29" y="31"/>
                      <a:pt x="26" y="34"/>
                    </a:cubicBezTo>
                    <a:cubicBezTo>
                      <a:pt x="23" y="37"/>
                      <a:pt x="25" y="43"/>
                      <a:pt x="23" y="45"/>
                    </a:cubicBezTo>
                    <a:cubicBezTo>
                      <a:pt x="20" y="47"/>
                      <a:pt x="16" y="48"/>
                      <a:pt x="18" y="50"/>
                    </a:cubicBezTo>
                    <a:cubicBezTo>
                      <a:pt x="20" y="52"/>
                      <a:pt x="14" y="56"/>
                      <a:pt x="14" y="60"/>
                    </a:cubicBezTo>
                    <a:cubicBezTo>
                      <a:pt x="14" y="65"/>
                      <a:pt x="14" y="72"/>
                      <a:pt x="13" y="73"/>
                    </a:cubicBezTo>
                    <a:cubicBezTo>
                      <a:pt x="12" y="74"/>
                      <a:pt x="4" y="72"/>
                      <a:pt x="4" y="75"/>
                    </a:cubicBezTo>
                    <a:cubicBezTo>
                      <a:pt x="4" y="79"/>
                      <a:pt x="0" y="79"/>
                      <a:pt x="2" y="81"/>
                    </a:cubicBezTo>
                    <a:cubicBezTo>
                      <a:pt x="3" y="84"/>
                      <a:pt x="11" y="83"/>
                      <a:pt x="12" y="8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49" name="Freeform 45"/>
              <p:cNvSpPr/>
              <p:nvPr/>
            </p:nvSpPr>
            <p:spPr bwMode="auto">
              <a:xfrm>
                <a:off x="8763" y="5057"/>
                <a:ext cx="63" cy="75"/>
              </a:xfrm>
              <a:custGeom>
                <a:avLst/>
                <a:gdLst/>
                <a:ahLst/>
                <a:cxnLst>
                  <a:cxn ang="0">
                    <a:pos x="14" y="9"/>
                  </a:cxn>
                  <a:cxn ang="0">
                    <a:pos x="8" y="0"/>
                  </a:cxn>
                  <a:cxn ang="0">
                    <a:pos x="8" y="2"/>
                  </a:cxn>
                  <a:cxn ang="0">
                    <a:pos x="0" y="18"/>
                  </a:cxn>
                  <a:cxn ang="0">
                    <a:pos x="5" y="21"/>
                  </a:cxn>
                  <a:cxn ang="0">
                    <a:pos x="14" y="9"/>
                  </a:cxn>
                </a:cxnLst>
                <a:rect l="0" t="0" r="r" b="b"/>
                <a:pathLst>
                  <a:path w="17" h="21">
                    <a:moveTo>
                      <a:pt x="14" y="9"/>
                    </a:moveTo>
                    <a:cubicBezTo>
                      <a:pt x="16" y="7"/>
                      <a:pt x="17" y="0"/>
                      <a:pt x="8" y="0"/>
                    </a:cubicBezTo>
                    <a:cubicBezTo>
                      <a:pt x="8" y="1"/>
                      <a:pt x="8" y="1"/>
                      <a:pt x="8" y="2"/>
                    </a:cubicBezTo>
                    <a:cubicBezTo>
                      <a:pt x="8" y="5"/>
                      <a:pt x="3" y="12"/>
                      <a:pt x="0" y="18"/>
                    </a:cubicBezTo>
                    <a:cubicBezTo>
                      <a:pt x="5" y="21"/>
                      <a:pt x="5" y="21"/>
                      <a:pt x="5" y="21"/>
                    </a:cubicBezTo>
                    <a:cubicBezTo>
                      <a:pt x="8" y="16"/>
                      <a:pt x="12" y="10"/>
                      <a:pt x="14" y="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0" name="Freeform 46"/>
              <p:cNvSpPr/>
              <p:nvPr/>
            </p:nvSpPr>
            <p:spPr bwMode="auto">
              <a:xfrm>
                <a:off x="8781" y="4940"/>
                <a:ext cx="282" cy="225"/>
              </a:xfrm>
              <a:custGeom>
                <a:avLst/>
                <a:gdLst/>
                <a:ahLst/>
                <a:cxnLst>
                  <a:cxn ang="0">
                    <a:pos x="9" y="41"/>
                  </a:cxn>
                  <a:cxn ang="0">
                    <a:pos x="0" y="53"/>
                  </a:cxn>
                  <a:cxn ang="0">
                    <a:pos x="1" y="53"/>
                  </a:cxn>
                  <a:cxn ang="0">
                    <a:pos x="2" y="57"/>
                  </a:cxn>
                  <a:cxn ang="0">
                    <a:pos x="12" y="62"/>
                  </a:cxn>
                  <a:cxn ang="0">
                    <a:pos x="23" y="56"/>
                  </a:cxn>
                  <a:cxn ang="0">
                    <a:pos x="61" y="37"/>
                  </a:cxn>
                  <a:cxn ang="0">
                    <a:pos x="64" y="30"/>
                  </a:cxn>
                  <a:cxn ang="0">
                    <a:pos x="65" y="21"/>
                  </a:cxn>
                  <a:cxn ang="0">
                    <a:pos x="64" y="12"/>
                  </a:cxn>
                  <a:cxn ang="0">
                    <a:pos x="71" y="7"/>
                  </a:cxn>
                  <a:cxn ang="0">
                    <a:pos x="78" y="2"/>
                  </a:cxn>
                  <a:cxn ang="0">
                    <a:pos x="73" y="0"/>
                  </a:cxn>
                  <a:cxn ang="0">
                    <a:pos x="61" y="2"/>
                  </a:cxn>
                  <a:cxn ang="0">
                    <a:pos x="46" y="7"/>
                  </a:cxn>
                  <a:cxn ang="0">
                    <a:pos x="33" y="6"/>
                  </a:cxn>
                  <a:cxn ang="0">
                    <a:pos x="26" y="8"/>
                  </a:cxn>
                  <a:cxn ang="0">
                    <a:pos x="16" y="8"/>
                  </a:cxn>
                  <a:cxn ang="0">
                    <a:pos x="11" y="10"/>
                  </a:cxn>
                  <a:cxn ang="0">
                    <a:pos x="4" y="18"/>
                  </a:cxn>
                  <a:cxn ang="0">
                    <a:pos x="4" y="24"/>
                  </a:cxn>
                  <a:cxn ang="0">
                    <a:pos x="3" y="32"/>
                  </a:cxn>
                  <a:cxn ang="0">
                    <a:pos x="9" y="41"/>
                  </a:cxn>
                </a:cxnLst>
                <a:rect l="0" t="0" r="r" b="b"/>
                <a:pathLst>
                  <a:path w="78" h="62">
                    <a:moveTo>
                      <a:pt x="9" y="41"/>
                    </a:moveTo>
                    <a:cubicBezTo>
                      <a:pt x="7" y="42"/>
                      <a:pt x="3" y="48"/>
                      <a:pt x="0" y="53"/>
                    </a:cubicBezTo>
                    <a:cubicBezTo>
                      <a:pt x="1" y="53"/>
                      <a:pt x="1" y="53"/>
                      <a:pt x="1" y="53"/>
                    </a:cubicBezTo>
                    <a:cubicBezTo>
                      <a:pt x="2" y="57"/>
                      <a:pt x="2" y="57"/>
                      <a:pt x="2" y="57"/>
                    </a:cubicBezTo>
                    <a:cubicBezTo>
                      <a:pt x="12" y="62"/>
                      <a:pt x="12" y="62"/>
                      <a:pt x="12" y="62"/>
                    </a:cubicBezTo>
                    <a:cubicBezTo>
                      <a:pt x="12" y="62"/>
                      <a:pt x="20" y="57"/>
                      <a:pt x="23" y="56"/>
                    </a:cubicBezTo>
                    <a:cubicBezTo>
                      <a:pt x="26" y="56"/>
                      <a:pt x="61" y="37"/>
                      <a:pt x="61" y="37"/>
                    </a:cubicBezTo>
                    <a:cubicBezTo>
                      <a:pt x="61" y="37"/>
                      <a:pt x="65" y="32"/>
                      <a:pt x="64" y="30"/>
                    </a:cubicBezTo>
                    <a:cubicBezTo>
                      <a:pt x="64" y="28"/>
                      <a:pt x="63" y="24"/>
                      <a:pt x="65" y="21"/>
                    </a:cubicBezTo>
                    <a:cubicBezTo>
                      <a:pt x="67" y="19"/>
                      <a:pt x="63" y="16"/>
                      <a:pt x="64" y="12"/>
                    </a:cubicBezTo>
                    <a:cubicBezTo>
                      <a:pt x="65" y="8"/>
                      <a:pt x="71" y="7"/>
                      <a:pt x="71" y="7"/>
                    </a:cubicBezTo>
                    <a:cubicBezTo>
                      <a:pt x="78" y="2"/>
                      <a:pt x="78" y="2"/>
                      <a:pt x="78" y="2"/>
                    </a:cubicBezTo>
                    <a:cubicBezTo>
                      <a:pt x="73" y="0"/>
                      <a:pt x="73" y="0"/>
                      <a:pt x="73" y="0"/>
                    </a:cubicBezTo>
                    <a:cubicBezTo>
                      <a:pt x="73" y="0"/>
                      <a:pt x="68" y="3"/>
                      <a:pt x="61" y="2"/>
                    </a:cubicBezTo>
                    <a:cubicBezTo>
                      <a:pt x="54" y="2"/>
                      <a:pt x="53" y="7"/>
                      <a:pt x="46" y="7"/>
                    </a:cubicBezTo>
                    <a:cubicBezTo>
                      <a:pt x="39" y="7"/>
                      <a:pt x="35" y="8"/>
                      <a:pt x="33" y="6"/>
                    </a:cubicBezTo>
                    <a:cubicBezTo>
                      <a:pt x="31" y="4"/>
                      <a:pt x="31" y="5"/>
                      <a:pt x="26" y="8"/>
                    </a:cubicBezTo>
                    <a:cubicBezTo>
                      <a:pt x="21" y="10"/>
                      <a:pt x="18" y="9"/>
                      <a:pt x="16" y="8"/>
                    </a:cubicBezTo>
                    <a:cubicBezTo>
                      <a:pt x="13" y="6"/>
                      <a:pt x="12" y="8"/>
                      <a:pt x="11" y="10"/>
                    </a:cubicBezTo>
                    <a:cubicBezTo>
                      <a:pt x="11" y="12"/>
                      <a:pt x="11" y="17"/>
                      <a:pt x="4" y="18"/>
                    </a:cubicBezTo>
                    <a:cubicBezTo>
                      <a:pt x="4" y="20"/>
                      <a:pt x="3" y="22"/>
                      <a:pt x="4" y="24"/>
                    </a:cubicBezTo>
                    <a:cubicBezTo>
                      <a:pt x="6" y="26"/>
                      <a:pt x="4" y="28"/>
                      <a:pt x="3" y="32"/>
                    </a:cubicBezTo>
                    <a:cubicBezTo>
                      <a:pt x="12" y="32"/>
                      <a:pt x="11" y="39"/>
                      <a:pt x="9" y="4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1" name="Freeform 47"/>
              <p:cNvSpPr/>
              <p:nvPr/>
            </p:nvSpPr>
            <p:spPr bwMode="auto">
              <a:xfrm>
                <a:off x="12431" y="4895"/>
                <a:ext cx="152" cy="190"/>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2" name="Freeform 48"/>
              <p:cNvSpPr/>
              <p:nvPr/>
            </p:nvSpPr>
            <p:spPr bwMode="auto">
              <a:xfrm>
                <a:off x="10906" y="5432"/>
                <a:ext cx="180" cy="242"/>
              </a:xfrm>
              <a:custGeom>
                <a:avLst/>
                <a:gdLst/>
                <a:ahLst/>
                <a:cxnLst>
                  <a:cxn ang="0">
                    <a:pos x="50" y="56"/>
                  </a:cxn>
                  <a:cxn ang="0">
                    <a:pos x="46" y="34"/>
                  </a:cxn>
                  <a:cxn ang="0">
                    <a:pos x="37" y="43"/>
                  </a:cxn>
                  <a:cxn ang="0">
                    <a:pos x="38" y="31"/>
                  </a:cxn>
                  <a:cxn ang="0">
                    <a:pos x="47" y="19"/>
                  </a:cxn>
                  <a:cxn ang="0">
                    <a:pos x="39" y="17"/>
                  </a:cxn>
                  <a:cxn ang="0">
                    <a:pos x="26" y="17"/>
                  </a:cxn>
                  <a:cxn ang="0">
                    <a:pos x="21" y="12"/>
                  </a:cxn>
                  <a:cxn ang="0">
                    <a:pos x="13" y="6"/>
                  </a:cxn>
                  <a:cxn ang="0">
                    <a:pos x="4" y="6"/>
                  </a:cxn>
                  <a:cxn ang="0">
                    <a:pos x="11" y="15"/>
                  </a:cxn>
                  <a:cxn ang="0">
                    <a:pos x="5" y="20"/>
                  </a:cxn>
                  <a:cxn ang="0">
                    <a:pos x="8" y="37"/>
                  </a:cxn>
                  <a:cxn ang="0">
                    <a:pos x="12" y="57"/>
                  </a:cxn>
                  <a:cxn ang="0">
                    <a:pos x="19" y="55"/>
                  </a:cxn>
                  <a:cxn ang="0">
                    <a:pos x="28" y="51"/>
                  </a:cxn>
                  <a:cxn ang="0">
                    <a:pos x="35" y="46"/>
                  </a:cxn>
                  <a:cxn ang="0">
                    <a:pos x="41" y="61"/>
                  </a:cxn>
                  <a:cxn ang="0">
                    <a:pos x="43" y="67"/>
                  </a:cxn>
                  <a:cxn ang="0">
                    <a:pos x="47" y="63"/>
                  </a:cxn>
                  <a:cxn ang="0">
                    <a:pos x="50" y="56"/>
                  </a:cxn>
                </a:cxnLst>
                <a:rect l="0" t="0" r="r" b="b"/>
                <a:pathLst>
                  <a:path w="50" h="67">
                    <a:moveTo>
                      <a:pt x="50" y="56"/>
                    </a:moveTo>
                    <a:cubicBezTo>
                      <a:pt x="48" y="45"/>
                      <a:pt x="47" y="34"/>
                      <a:pt x="46" y="34"/>
                    </a:cubicBezTo>
                    <a:cubicBezTo>
                      <a:pt x="43" y="34"/>
                      <a:pt x="41" y="44"/>
                      <a:pt x="37" y="43"/>
                    </a:cubicBezTo>
                    <a:cubicBezTo>
                      <a:pt x="34" y="42"/>
                      <a:pt x="34" y="31"/>
                      <a:pt x="38" y="31"/>
                    </a:cubicBezTo>
                    <a:cubicBezTo>
                      <a:pt x="42" y="31"/>
                      <a:pt x="47" y="22"/>
                      <a:pt x="47" y="19"/>
                    </a:cubicBezTo>
                    <a:cubicBezTo>
                      <a:pt x="47" y="17"/>
                      <a:pt x="43" y="17"/>
                      <a:pt x="39" y="17"/>
                    </a:cubicBezTo>
                    <a:cubicBezTo>
                      <a:pt x="35" y="17"/>
                      <a:pt x="26" y="17"/>
                      <a:pt x="26" y="17"/>
                    </a:cubicBezTo>
                    <a:cubicBezTo>
                      <a:pt x="26" y="17"/>
                      <a:pt x="21" y="15"/>
                      <a:pt x="21" y="12"/>
                    </a:cubicBezTo>
                    <a:cubicBezTo>
                      <a:pt x="21" y="8"/>
                      <a:pt x="18" y="6"/>
                      <a:pt x="13" y="6"/>
                    </a:cubicBezTo>
                    <a:cubicBezTo>
                      <a:pt x="8" y="6"/>
                      <a:pt x="8" y="0"/>
                      <a:pt x="4" y="6"/>
                    </a:cubicBezTo>
                    <a:cubicBezTo>
                      <a:pt x="0" y="11"/>
                      <a:pt x="12" y="11"/>
                      <a:pt x="11" y="15"/>
                    </a:cubicBezTo>
                    <a:cubicBezTo>
                      <a:pt x="10" y="19"/>
                      <a:pt x="6" y="17"/>
                      <a:pt x="5" y="20"/>
                    </a:cubicBezTo>
                    <a:cubicBezTo>
                      <a:pt x="4" y="23"/>
                      <a:pt x="6" y="32"/>
                      <a:pt x="8" y="37"/>
                    </a:cubicBezTo>
                    <a:cubicBezTo>
                      <a:pt x="9" y="40"/>
                      <a:pt x="12" y="50"/>
                      <a:pt x="12" y="57"/>
                    </a:cubicBezTo>
                    <a:cubicBezTo>
                      <a:pt x="15" y="57"/>
                      <a:pt x="16" y="55"/>
                      <a:pt x="19" y="55"/>
                    </a:cubicBezTo>
                    <a:cubicBezTo>
                      <a:pt x="23" y="55"/>
                      <a:pt x="28" y="55"/>
                      <a:pt x="28" y="51"/>
                    </a:cubicBezTo>
                    <a:cubicBezTo>
                      <a:pt x="29" y="47"/>
                      <a:pt x="33" y="44"/>
                      <a:pt x="35" y="46"/>
                    </a:cubicBezTo>
                    <a:cubicBezTo>
                      <a:pt x="37" y="47"/>
                      <a:pt x="41" y="56"/>
                      <a:pt x="41" y="61"/>
                    </a:cubicBezTo>
                    <a:cubicBezTo>
                      <a:pt x="41" y="62"/>
                      <a:pt x="42" y="64"/>
                      <a:pt x="43" y="67"/>
                    </a:cubicBezTo>
                    <a:cubicBezTo>
                      <a:pt x="45" y="65"/>
                      <a:pt x="47" y="63"/>
                      <a:pt x="47" y="63"/>
                    </a:cubicBezTo>
                    <a:cubicBezTo>
                      <a:pt x="47" y="63"/>
                      <a:pt x="48" y="58"/>
                      <a:pt x="50" y="56"/>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3" name="Freeform 49"/>
              <p:cNvSpPr/>
              <p:nvPr/>
            </p:nvSpPr>
            <p:spPr bwMode="auto">
              <a:xfrm>
                <a:off x="10128" y="5027"/>
                <a:ext cx="1130" cy="1195"/>
              </a:xfrm>
              <a:custGeom>
                <a:avLst/>
                <a:gdLst/>
                <a:ahLst/>
                <a:cxnLst>
                  <a:cxn ang="0">
                    <a:pos x="222" y="133"/>
                  </a:cxn>
                  <a:cxn ang="0">
                    <a:pos x="221" y="119"/>
                  </a:cxn>
                  <a:cxn ang="0">
                    <a:pos x="238" y="125"/>
                  </a:cxn>
                  <a:cxn ang="0">
                    <a:pos x="256" y="130"/>
                  </a:cxn>
                  <a:cxn ang="0">
                    <a:pos x="255" y="144"/>
                  </a:cxn>
                  <a:cxn ang="0">
                    <a:pos x="263" y="147"/>
                  </a:cxn>
                  <a:cxn ang="0">
                    <a:pos x="269" y="168"/>
                  </a:cxn>
                  <a:cxn ang="0">
                    <a:pos x="274" y="145"/>
                  </a:cxn>
                  <a:cxn ang="0">
                    <a:pos x="287" y="131"/>
                  </a:cxn>
                  <a:cxn ang="0">
                    <a:pos x="298" y="109"/>
                  </a:cxn>
                  <a:cxn ang="0">
                    <a:pos x="312" y="105"/>
                  </a:cxn>
                  <a:cxn ang="0">
                    <a:pos x="314" y="92"/>
                  </a:cxn>
                  <a:cxn ang="0">
                    <a:pos x="303" y="81"/>
                  </a:cxn>
                  <a:cxn ang="0">
                    <a:pos x="283" y="82"/>
                  </a:cxn>
                  <a:cxn ang="0">
                    <a:pos x="269" y="93"/>
                  </a:cxn>
                  <a:cxn ang="0">
                    <a:pos x="258" y="100"/>
                  </a:cxn>
                  <a:cxn ang="0">
                    <a:pos x="248" y="111"/>
                  </a:cxn>
                  <a:cxn ang="0">
                    <a:pos x="230" y="108"/>
                  </a:cxn>
                  <a:cxn ang="0">
                    <a:pos x="223" y="95"/>
                  </a:cxn>
                  <a:cxn ang="0">
                    <a:pos x="218" y="112"/>
                  </a:cxn>
                  <a:cxn ang="0">
                    <a:pos x="184" y="108"/>
                  </a:cxn>
                  <a:cxn ang="0">
                    <a:pos x="167" y="103"/>
                  </a:cxn>
                  <a:cxn ang="0">
                    <a:pos x="149" y="93"/>
                  </a:cxn>
                  <a:cxn ang="0">
                    <a:pos x="134" y="85"/>
                  </a:cxn>
                  <a:cxn ang="0">
                    <a:pos x="141" y="69"/>
                  </a:cxn>
                  <a:cxn ang="0">
                    <a:pos x="130" y="58"/>
                  </a:cxn>
                  <a:cxn ang="0">
                    <a:pos x="116" y="43"/>
                  </a:cxn>
                  <a:cxn ang="0">
                    <a:pos x="126" y="34"/>
                  </a:cxn>
                  <a:cxn ang="0">
                    <a:pos x="119" y="13"/>
                  </a:cxn>
                  <a:cxn ang="0">
                    <a:pos x="108" y="0"/>
                  </a:cxn>
                  <a:cxn ang="0">
                    <a:pos x="99" y="9"/>
                  </a:cxn>
                  <a:cxn ang="0">
                    <a:pos x="71" y="10"/>
                  </a:cxn>
                  <a:cxn ang="0">
                    <a:pos x="67" y="27"/>
                  </a:cxn>
                  <a:cxn ang="0">
                    <a:pos x="79" y="43"/>
                  </a:cxn>
                  <a:cxn ang="0">
                    <a:pos x="71" y="60"/>
                  </a:cxn>
                  <a:cxn ang="0">
                    <a:pos x="59" y="71"/>
                  </a:cxn>
                  <a:cxn ang="0">
                    <a:pos x="45" y="89"/>
                  </a:cxn>
                  <a:cxn ang="0">
                    <a:pos x="31" y="98"/>
                  </a:cxn>
                  <a:cxn ang="0">
                    <a:pos x="15" y="108"/>
                  </a:cxn>
                  <a:cxn ang="0">
                    <a:pos x="27" y="127"/>
                  </a:cxn>
                  <a:cxn ang="0">
                    <a:pos x="22" y="140"/>
                  </a:cxn>
                  <a:cxn ang="0">
                    <a:pos x="1" y="147"/>
                  </a:cxn>
                  <a:cxn ang="0">
                    <a:pos x="11" y="158"/>
                  </a:cxn>
                  <a:cxn ang="0">
                    <a:pos x="8" y="164"/>
                  </a:cxn>
                  <a:cxn ang="0">
                    <a:pos x="43" y="172"/>
                  </a:cxn>
                  <a:cxn ang="0">
                    <a:pos x="50" y="177"/>
                  </a:cxn>
                  <a:cxn ang="0">
                    <a:pos x="52" y="207"/>
                  </a:cxn>
                  <a:cxn ang="0">
                    <a:pos x="68" y="257"/>
                  </a:cxn>
                  <a:cxn ang="0">
                    <a:pos x="89" y="310"/>
                  </a:cxn>
                  <a:cxn ang="0">
                    <a:pos x="111" y="323"/>
                  </a:cxn>
                  <a:cxn ang="0">
                    <a:pos x="126" y="305"/>
                  </a:cxn>
                  <a:cxn ang="0">
                    <a:pos x="132" y="283"/>
                  </a:cxn>
                  <a:cxn ang="0">
                    <a:pos x="134" y="250"/>
                  </a:cxn>
                  <a:cxn ang="0">
                    <a:pos x="150" y="233"/>
                  </a:cxn>
                  <a:cxn ang="0">
                    <a:pos x="185" y="201"/>
                  </a:cxn>
                  <a:cxn ang="0">
                    <a:pos x="206" y="178"/>
                  </a:cxn>
                  <a:cxn ang="0">
                    <a:pos x="229" y="170"/>
                  </a:cxn>
                </a:cxnLst>
                <a:rect l="0" t="0" r="r" b="b"/>
                <a:pathLst>
                  <a:path w="315" h="332">
                    <a:moveTo>
                      <a:pt x="225" y="150"/>
                    </a:moveTo>
                    <a:cubicBezTo>
                      <a:pt x="223" y="145"/>
                      <a:pt x="221" y="136"/>
                      <a:pt x="222" y="133"/>
                    </a:cubicBezTo>
                    <a:cubicBezTo>
                      <a:pt x="223" y="130"/>
                      <a:pt x="227" y="132"/>
                      <a:pt x="228" y="128"/>
                    </a:cubicBezTo>
                    <a:cubicBezTo>
                      <a:pt x="229" y="124"/>
                      <a:pt x="217" y="124"/>
                      <a:pt x="221" y="119"/>
                    </a:cubicBezTo>
                    <a:cubicBezTo>
                      <a:pt x="225" y="113"/>
                      <a:pt x="225" y="119"/>
                      <a:pt x="230" y="119"/>
                    </a:cubicBezTo>
                    <a:cubicBezTo>
                      <a:pt x="235" y="119"/>
                      <a:pt x="238" y="121"/>
                      <a:pt x="238" y="125"/>
                    </a:cubicBezTo>
                    <a:cubicBezTo>
                      <a:pt x="238" y="128"/>
                      <a:pt x="243" y="130"/>
                      <a:pt x="243" y="130"/>
                    </a:cubicBezTo>
                    <a:cubicBezTo>
                      <a:pt x="243" y="130"/>
                      <a:pt x="252" y="130"/>
                      <a:pt x="256" y="130"/>
                    </a:cubicBezTo>
                    <a:cubicBezTo>
                      <a:pt x="260" y="130"/>
                      <a:pt x="264" y="130"/>
                      <a:pt x="264" y="132"/>
                    </a:cubicBezTo>
                    <a:cubicBezTo>
                      <a:pt x="264" y="135"/>
                      <a:pt x="259" y="144"/>
                      <a:pt x="255" y="144"/>
                    </a:cubicBezTo>
                    <a:cubicBezTo>
                      <a:pt x="251" y="144"/>
                      <a:pt x="251" y="155"/>
                      <a:pt x="254" y="156"/>
                    </a:cubicBezTo>
                    <a:cubicBezTo>
                      <a:pt x="258" y="157"/>
                      <a:pt x="260" y="147"/>
                      <a:pt x="263" y="147"/>
                    </a:cubicBezTo>
                    <a:cubicBezTo>
                      <a:pt x="264" y="147"/>
                      <a:pt x="265" y="158"/>
                      <a:pt x="267" y="169"/>
                    </a:cubicBezTo>
                    <a:cubicBezTo>
                      <a:pt x="268" y="168"/>
                      <a:pt x="268" y="168"/>
                      <a:pt x="269" y="168"/>
                    </a:cubicBezTo>
                    <a:cubicBezTo>
                      <a:pt x="271" y="168"/>
                      <a:pt x="270" y="158"/>
                      <a:pt x="272" y="156"/>
                    </a:cubicBezTo>
                    <a:cubicBezTo>
                      <a:pt x="274" y="153"/>
                      <a:pt x="273" y="145"/>
                      <a:pt x="274" y="145"/>
                    </a:cubicBezTo>
                    <a:cubicBezTo>
                      <a:pt x="275" y="145"/>
                      <a:pt x="283" y="147"/>
                      <a:pt x="283" y="145"/>
                    </a:cubicBezTo>
                    <a:cubicBezTo>
                      <a:pt x="283" y="143"/>
                      <a:pt x="288" y="135"/>
                      <a:pt x="287" y="131"/>
                    </a:cubicBezTo>
                    <a:cubicBezTo>
                      <a:pt x="286" y="127"/>
                      <a:pt x="290" y="122"/>
                      <a:pt x="290" y="117"/>
                    </a:cubicBezTo>
                    <a:cubicBezTo>
                      <a:pt x="290" y="113"/>
                      <a:pt x="295" y="111"/>
                      <a:pt x="298" y="109"/>
                    </a:cubicBezTo>
                    <a:cubicBezTo>
                      <a:pt x="301" y="106"/>
                      <a:pt x="306" y="102"/>
                      <a:pt x="307" y="105"/>
                    </a:cubicBezTo>
                    <a:cubicBezTo>
                      <a:pt x="308" y="107"/>
                      <a:pt x="315" y="109"/>
                      <a:pt x="312" y="105"/>
                    </a:cubicBezTo>
                    <a:cubicBezTo>
                      <a:pt x="309" y="101"/>
                      <a:pt x="309" y="98"/>
                      <a:pt x="311" y="97"/>
                    </a:cubicBezTo>
                    <a:cubicBezTo>
                      <a:pt x="313" y="96"/>
                      <a:pt x="314" y="92"/>
                      <a:pt x="314" y="92"/>
                    </a:cubicBezTo>
                    <a:cubicBezTo>
                      <a:pt x="314" y="92"/>
                      <a:pt x="308" y="91"/>
                      <a:pt x="307" y="88"/>
                    </a:cubicBezTo>
                    <a:cubicBezTo>
                      <a:pt x="306" y="85"/>
                      <a:pt x="303" y="83"/>
                      <a:pt x="303" y="81"/>
                    </a:cubicBezTo>
                    <a:cubicBezTo>
                      <a:pt x="303" y="78"/>
                      <a:pt x="299" y="79"/>
                      <a:pt x="297" y="81"/>
                    </a:cubicBezTo>
                    <a:cubicBezTo>
                      <a:pt x="294" y="84"/>
                      <a:pt x="289" y="79"/>
                      <a:pt x="283" y="82"/>
                    </a:cubicBezTo>
                    <a:cubicBezTo>
                      <a:pt x="278" y="85"/>
                      <a:pt x="276" y="89"/>
                      <a:pt x="274" y="88"/>
                    </a:cubicBezTo>
                    <a:cubicBezTo>
                      <a:pt x="271" y="88"/>
                      <a:pt x="271" y="90"/>
                      <a:pt x="269" y="93"/>
                    </a:cubicBezTo>
                    <a:cubicBezTo>
                      <a:pt x="267" y="95"/>
                      <a:pt x="265" y="97"/>
                      <a:pt x="264" y="97"/>
                    </a:cubicBezTo>
                    <a:cubicBezTo>
                      <a:pt x="262" y="97"/>
                      <a:pt x="258" y="100"/>
                      <a:pt x="258" y="100"/>
                    </a:cubicBezTo>
                    <a:cubicBezTo>
                      <a:pt x="258" y="100"/>
                      <a:pt x="261" y="106"/>
                      <a:pt x="259" y="109"/>
                    </a:cubicBezTo>
                    <a:cubicBezTo>
                      <a:pt x="258" y="113"/>
                      <a:pt x="253" y="109"/>
                      <a:pt x="248" y="111"/>
                    </a:cubicBezTo>
                    <a:cubicBezTo>
                      <a:pt x="243" y="112"/>
                      <a:pt x="241" y="109"/>
                      <a:pt x="238" y="110"/>
                    </a:cubicBezTo>
                    <a:cubicBezTo>
                      <a:pt x="234" y="111"/>
                      <a:pt x="232" y="108"/>
                      <a:pt x="230" y="108"/>
                    </a:cubicBezTo>
                    <a:cubicBezTo>
                      <a:pt x="228" y="109"/>
                      <a:pt x="226" y="104"/>
                      <a:pt x="226" y="101"/>
                    </a:cubicBezTo>
                    <a:cubicBezTo>
                      <a:pt x="227" y="97"/>
                      <a:pt x="225" y="92"/>
                      <a:pt x="223" y="95"/>
                    </a:cubicBezTo>
                    <a:cubicBezTo>
                      <a:pt x="221" y="97"/>
                      <a:pt x="218" y="96"/>
                      <a:pt x="218" y="100"/>
                    </a:cubicBezTo>
                    <a:cubicBezTo>
                      <a:pt x="218" y="104"/>
                      <a:pt x="221" y="109"/>
                      <a:pt x="218" y="112"/>
                    </a:cubicBezTo>
                    <a:cubicBezTo>
                      <a:pt x="215" y="114"/>
                      <a:pt x="201" y="116"/>
                      <a:pt x="198" y="113"/>
                    </a:cubicBezTo>
                    <a:cubicBezTo>
                      <a:pt x="196" y="111"/>
                      <a:pt x="184" y="110"/>
                      <a:pt x="184" y="108"/>
                    </a:cubicBezTo>
                    <a:cubicBezTo>
                      <a:pt x="183" y="105"/>
                      <a:pt x="180" y="101"/>
                      <a:pt x="177" y="101"/>
                    </a:cubicBezTo>
                    <a:cubicBezTo>
                      <a:pt x="175" y="101"/>
                      <a:pt x="169" y="105"/>
                      <a:pt x="167" y="103"/>
                    </a:cubicBezTo>
                    <a:cubicBezTo>
                      <a:pt x="165" y="102"/>
                      <a:pt x="161" y="98"/>
                      <a:pt x="157" y="98"/>
                    </a:cubicBezTo>
                    <a:cubicBezTo>
                      <a:pt x="154" y="97"/>
                      <a:pt x="149" y="95"/>
                      <a:pt x="149" y="93"/>
                    </a:cubicBezTo>
                    <a:cubicBezTo>
                      <a:pt x="149" y="92"/>
                      <a:pt x="141" y="91"/>
                      <a:pt x="140" y="89"/>
                    </a:cubicBezTo>
                    <a:cubicBezTo>
                      <a:pt x="139" y="87"/>
                      <a:pt x="134" y="87"/>
                      <a:pt x="134" y="85"/>
                    </a:cubicBezTo>
                    <a:cubicBezTo>
                      <a:pt x="134" y="82"/>
                      <a:pt x="136" y="79"/>
                      <a:pt x="136" y="76"/>
                    </a:cubicBezTo>
                    <a:cubicBezTo>
                      <a:pt x="136" y="73"/>
                      <a:pt x="141" y="71"/>
                      <a:pt x="141" y="69"/>
                    </a:cubicBezTo>
                    <a:cubicBezTo>
                      <a:pt x="141" y="67"/>
                      <a:pt x="137" y="64"/>
                      <a:pt x="137" y="64"/>
                    </a:cubicBezTo>
                    <a:cubicBezTo>
                      <a:pt x="137" y="64"/>
                      <a:pt x="133" y="58"/>
                      <a:pt x="130" y="58"/>
                    </a:cubicBezTo>
                    <a:cubicBezTo>
                      <a:pt x="126" y="58"/>
                      <a:pt x="124" y="52"/>
                      <a:pt x="120" y="52"/>
                    </a:cubicBezTo>
                    <a:cubicBezTo>
                      <a:pt x="117" y="51"/>
                      <a:pt x="118" y="45"/>
                      <a:pt x="116" y="43"/>
                    </a:cubicBezTo>
                    <a:cubicBezTo>
                      <a:pt x="115" y="40"/>
                      <a:pt x="116" y="35"/>
                      <a:pt x="119" y="38"/>
                    </a:cubicBezTo>
                    <a:cubicBezTo>
                      <a:pt x="122" y="40"/>
                      <a:pt x="128" y="38"/>
                      <a:pt x="126" y="34"/>
                    </a:cubicBezTo>
                    <a:cubicBezTo>
                      <a:pt x="124" y="30"/>
                      <a:pt x="120" y="26"/>
                      <a:pt x="120" y="24"/>
                    </a:cubicBezTo>
                    <a:cubicBezTo>
                      <a:pt x="120" y="22"/>
                      <a:pt x="122" y="15"/>
                      <a:pt x="119" y="13"/>
                    </a:cubicBezTo>
                    <a:cubicBezTo>
                      <a:pt x="116" y="12"/>
                      <a:pt x="113" y="9"/>
                      <a:pt x="112" y="6"/>
                    </a:cubicBezTo>
                    <a:cubicBezTo>
                      <a:pt x="112" y="3"/>
                      <a:pt x="108" y="0"/>
                      <a:pt x="108" y="0"/>
                    </a:cubicBezTo>
                    <a:cubicBezTo>
                      <a:pt x="104" y="1"/>
                      <a:pt x="104" y="1"/>
                      <a:pt x="104" y="1"/>
                    </a:cubicBezTo>
                    <a:cubicBezTo>
                      <a:pt x="104" y="1"/>
                      <a:pt x="101" y="8"/>
                      <a:pt x="99" y="9"/>
                    </a:cubicBezTo>
                    <a:cubicBezTo>
                      <a:pt x="97" y="10"/>
                      <a:pt x="91" y="11"/>
                      <a:pt x="88" y="13"/>
                    </a:cubicBezTo>
                    <a:cubicBezTo>
                      <a:pt x="85" y="16"/>
                      <a:pt x="76" y="10"/>
                      <a:pt x="71" y="10"/>
                    </a:cubicBezTo>
                    <a:cubicBezTo>
                      <a:pt x="66" y="10"/>
                      <a:pt x="63" y="15"/>
                      <a:pt x="65" y="16"/>
                    </a:cubicBezTo>
                    <a:cubicBezTo>
                      <a:pt x="68" y="18"/>
                      <a:pt x="67" y="27"/>
                      <a:pt x="67" y="27"/>
                    </a:cubicBezTo>
                    <a:cubicBezTo>
                      <a:pt x="67" y="27"/>
                      <a:pt x="70" y="39"/>
                      <a:pt x="74" y="38"/>
                    </a:cubicBezTo>
                    <a:cubicBezTo>
                      <a:pt x="78" y="37"/>
                      <a:pt x="83" y="42"/>
                      <a:pt x="79" y="43"/>
                    </a:cubicBezTo>
                    <a:cubicBezTo>
                      <a:pt x="76" y="44"/>
                      <a:pt x="74" y="48"/>
                      <a:pt x="73" y="51"/>
                    </a:cubicBezTo>
                    <a:cubicBezTo>
                      <a:pt x="73" y="55"/>
                      <a:pt x="74" y="59"/>
                      <a:pt x="71" y="60"/>
                    </a:cubicBezTo>
                    <a:cubicBezTo>
                      <a:pt x="68" y="60"/>
                      <a:pt x="66" y="61"/>
                      <a:pt x="66" y="66"/>
                    </a:cubicBezTo>
                    <a:cubicBezTo>
                      <a:pt x="66" y="71"/>
                      <a:pt x="60" y="69"/>
                      <a:pt x="59" y="71"/>
                    </a:cubicBezTo>
                    <a:cubicBezTo>
                      <a:pt x="58" y="73"/>
                      <a:pt x="56" y="82"/>
                      <a:pt x="55" y="83"/>
                    </a:cubicBezTo>
                    <a:cubicBezTo>
                      <a:pt x="53" y="85"/>
                      <a:pt x="46" y="85"/>
                      <a:pt x="45" y="89"/>
                    </a:cubicBezTo>
                    <a:cubicBezTo>
                      <a:pt x="45" y="93"/>
                      <a:pt x="41" y="98"/>
                      <a:pt x="39" y="97"/>
                    </a:cubicBezTo>
                    <a:cubicBezTo>
                      <a:pt x="37" y="97"/>
                      <a:pt x="33" y="95"/>
                      <a:pt x="31" y="98"/>
                    </a:cubicBezTo>
                    <a:cubicBezTo>
                      <a:pt x="30" y="101"/>
                      <a:pt x="24" y="96"/>
                      <a:pt x="23" y="97"/>
                    </a:cubicBezTo>
                    <a:cubicBezTo>
                      <a:pt x="22" y="98"/>
                      <a:pt x="15" y="104"/>
                      <a:pt x="15" y="108"/>
                    </a:cubicBezTo>
                    <a:cubicBezTo>
                      <a:pt x="15" y="111"/>
                      <a:pt x="22" y="111"/>
                      <a:pt x="22" y="116"/>
                    </a:cubicBezTo>
                    <a:cubicBezTo>
                      <a:pt x="21" y="120"/>
                      <a:pt x="24" y="125"/>
                      <a:pt x="27" y="127"/>
                    </a:cubicBezTo>
                    <a:cubicBezTo>
                      <a:pt x="29" y="130"/>
                      <a:pt x="32" y="135"/>
                      <a:pt x="31" y="138"/>
                    </a:cubicBezTo>
                    <a:cubicBezTo>
                      <a:pt x="29" y="140"/>
                      <a:pt x="26" y="141"/>
                      <a:pt x="22" y="140"/>
                    </a:cubicBezTo>
                    <a:cubicBezTo>
                      <a:pt x="18" y="139"/>
                      <a:pt x="19" y="142"/>
                      <a:pt x="11" y="140"/>
                    </a:cubicBezTo>
                    <a:cubicBezTo>
                      <a:pt x="4" y="139"/>
                      <a:pt x="4" y="144"/>
                      <a:pt x="1" y="147"/>
                    </a:cubicBezTo>
                    <a:cubicBezTo>
                      <a:pt x="1" y="148"/>
                      <a:pt x="1" y="148"/>
                      <a:pt x="0" y="148"/>
                    </a:cubicBezTo>
                    <a:cubicBezTo>
                      <a:pt x="4" y="151"/>
                      <a:pt x="5" y="156"/>
                      <a:pt x="11" y="158"/>
                    </a:cubicBezTo>
                    <a:cubicBezTo>
                      <a:pt x="17" y="160"/>
                      <a:pt x="23" y="154"/>
                      <a:pt x="23" y="158"/>
                    </a:cubicBezTo>
                    <a:cubicBezTo>
                      <a:pt x="23" y="163"/>
                      <a:pt x="8" y="162"/>
                      <a:pt x="8" y="164"/>
                    </a:cubicBezTo>
                    <a:cubicBezTo>
                      <a:pt x="7" y="165"/>
                      <a:pt x="23" y="185"/>
                      <a:pt x="32" y="183"/>
                    </a:cubicBezTo>
                    <a:cubicBezTo>
                      <a:pt x="40" y="182"/>
                      <a:pt x="46" y="173"/>
                      <a:pt x="43" y="172"/>
                    </a:cubicBezTo>
                    <a:cubicBezTo>
                      <a:pt x="41" y="170"/>
                      <a:pt x="45" y="165"/>
                      <a:pt x="47" y="166"/>
                    </a:cubicBezTo>
                    <a:cubicBezTo>
                      <a:pt x="49" y="167"/>
                      <a:pt x="47" y="175"/>
                      <a:pt x="50" y="177"/>
                    </a:cubicBezTo>
                    <a:cubicBezTo>
                      <a:pt x="52" y="179"/>
                      <a:pt x="51" y="183"/>
                      <a:pt x="50" y="188"/>
                    </a:cubicBezTo>
                    <a:cubicBezTo>
                      <a:pt x="48" y="192"/>
                      <a:pt x="51" y="202"/>
                      <a:pt x="52" y="207"/>
                    </a:cubicBezTo>
                    <a:cubicBezTo>
                      <a:pt x="52" y="212"/>
                      <a:pt x="56" y="219"/>
                      <a:pt x="57" y="227"/>
                    </a:cubicBezTo>
                    <a:cubicBezTo>
                      <a:pt x="58" y="235"/>
                      <a:pt x="63" y="249"/>
                      <a:pt x="68" y="257"/>
                    </a:cubicBezTo>
                    <a:cubicBezTo>
                      <a:pt x="72" y="266"/>
                      <a:pt x="76" y="282"/>
                      <a:pt x="79" y="286"/>
                    </a:cubicBezTo>
                    <a:cubicBezTo>
                      <a:pt x="82" y="290"/>
                      <a:pt x="89" y="303"/>
                      <a:pt x="89" y="310"/>
                    </a:cubicBezTo>
                    <a:cubicBezTo>
                      <a:pt x="89" y="318"/>
                      <a:pt x="97" y="328"/>
                      <a:pt x="100" y="330"/>
                    </a:cubicBezTo>
                    <a:cubicBezTo>
                      <a:pt x="103" y="332"/>
                      <a:pt x="109" y="328"/>
                      <a:pt x="111" y="323"/>
                    </a:cubicBezTo>
                    <a:cubicBezTo>
                      <a:pt x="112" y="318"/>
                      <a:pt x="121" y="317"/>
                      <a:pt x="121" y="313"/>
                    </a:cubicBezTo>
                    <a:cubicBezTo>
                      <a:pt x="122" y="309"/>
                      <a:pt x="123" y="305"/>
                      <a:pt x="126" y="305"/>
                    </a:cubicBezTo>
                    <a:cubicBezTo>
                      <a:pt x="129" y="304"/>
                      <a:pt x="129" y="301"/>
                      <a:pt x="129" y="297"/>
                    </a:cubicBezTo>
                    <a:cubicBezTo>
                      <a:pt x="129" y="293"/>
                      <a:pt x="129" y="286"/>
                      <a:pt x="132" y="283"/>
                    </a:cubicBezTo>
                    <a:cubicBezTo>
                      <a:pt x="135" y="279"/>
                      <a:pt x="135" y="268"/>
                      <a:pt x="134" y="264"/>
                    </a:cubicBezTo>
                    <a:cubicBezTo>
                      <a:pt x="132" y="260"/>
                      <a:pt x="133" y="254"/>
                      <a:pt x="134" y="250"/>
                    </a:cubicBezTo>
                    <a:cubicBezTo>
                      <a:pt x="136" y="246"/>
                      <a:pt x="135" y="241"/>
                      <a:pt x="139" y="241"/>
                    </a:cubicBezTo>
                    <a:cubicBezTo>
                      <a:pt x="142" y="240"/>
                      <a:pt x="146" y="238"/>
                      <a:pt x="150" y="233"/>
                    </a:cubicBezTo>
                    <a:cubicBezTo>
                      <a:pt x="153" y="229"/>
                      <a:pt x="163" y="222"/>
                      <a:pt x="167" y="219"/>
                    </a:cubicBezTo>
                    <a:cubicBezTo>
                      <a:pt x="171" y="216"/>
                      <a:pt x="182" y="207"/>
                      <a:pt x="185" y="201"/>
                    </a:cubicBezTo>
                    <a:cubicBezTo>
                      <a:pt x="188" y="196"/>
                      <a:pt x="198" y="194"/>
                      <a:pt x="202" y="189"/>
                    </a:cubicBezTo>
                    <a:cubicBezTo>
                      <a:pt x="207" y="185"/>
                      <a:pt x="205" y="182"/>
                      <a:pt x="206" y="178"/>
                    </a:cubicBezTo>
                    <a:cubicBezTo>
                      <a:pt x="207" y="173"/>
                      <a:pt x="221" y="171"/>
                      <a:pt x="226" y="171"/>
                    </a:cubicBezTo>
                    <a:cubicBezTo>
                      <a:pt x="227" y="171"/>
                      <a:pt x="228" y="171"/>
                      <a:pt x="229" y="170"/>
                    </a:cubicBezTo>
                    <a:cubicBezTo>
                      <a:pt x="229" y="163"/>
                      <a:pt x="226" y="153"/>
                      <a:pt x="225" y="15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4" name="Freeform 50"/>
              <p:cNvSpPr/>
              <p:nvPr/>
            </p:nvSpPr>
            <p:spPr bwMode="auto">
              <a:xfrm>
                <a:off x="10906" y="4198"/>
                <a:ext cx="1275" cy="552"/>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5" name="Freeform 51"/>
              <p:cNvSpPr/>
              <p:nvPr/>
            </p:nvSpPr>
            <p:spPr bwMode="auto">
              <a:xfrm>
                <a:off x="8761" y="5157"/>
                <a:ext cx="20" cy="57"/>
              </a:xfrm>
              <a:custGeom>
                <a:avLst/>
                <a:gdLst/>
                <a:ahLst/>
                <a:cxnLst>
                  <a:cxn ang="0">
                    <a:pos x="2" y="0"/>
                  </a:cxn>
                  <a:cxn ang="0">
                    <a:pos x="0" y="9"/>
                  </a:cxn>
                  <a:cxn ang="0">
                    <a:pos x="4" y="16"/>
                  </a:cxn>
                  <a:cxn ang="0">
                    <a:pos x="5" y="3"/>
                  </a:cxn>
                  <a:cxn ang="0">
                    <a:pos x="6" y="0"/>
                  </a:cxn>
                  <a:cxn ang="0">
                    <a:pos x="2" y="0"/>
                  </a:cxn>
                </a:cxnLst>
                <a:rect l="0" t="0" r="r" b="b"/>
                <a:pathLst>
                  <a:path w="6" h="16">
                    <a:moveTo>
                      <a:pt x="2" y="0"/>
                    </a:moveTo>
                    <a:cubicBezTo>
                      <a:pt x="1" y="1"/>
                      <a:pt x="0" y="8"/>
                      <a:pt x="0" y="9"/>
                    </a:cubicBezTo>
                    <a:cubicBezTo>
                      <a:pt x="0" y="9"/>
                      <a:pt x="1" y="13"/>
                      <a:pt x="4" y="16"/>
                    </a:cubicBezTo>
                    <a:cubicBezTo>
                      <a:pt x="5" y="11"/>
                      <a:pt x="5" y="4"/>
                      <a:pt x="5" y="3"/>
                    </a:cubicBezTo>
                    <a:cubicBezTo>
                      <a:pt x="5" y="2"/>
                      <a:pt x="6" y="1"/>
                      <a:pt x="6" y="0"/>
                    </a:cubicBezTo>
                    <a:cubicBezTo>
                      <a:pt x="4" y="0"/>
                      <a:pt x="3" y="0"/>
                      <a:pt x="2" y="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6" name="Freeform 52"/>
              <p:cNvSpPr/>
              <p:nvPr/>
            </p:nvSpPr>
            <p:spPr bwMode="auto">
              <a:xfrm>
                <a:off x="8723" y="5122"/>
                <a:ext cx="60" cy="170"/>
              </a:xfrm>
              <a:custGeom>
                <a:avLst/>
                <a:gdLst/>
                <a:ahLst/>
                <a:cxnLst>
                  <a:cxn ang="0">
                    <a:pos x="8" y="47"/>
                  </a:cxn>
                  <a:cxn ang="0">
                    <a:pos x="9" y="48"/>
                  </a:cxn>
                  <a:cxn ang="0">
                    <a:pos x="13" y="31"/>
                  </a:cxn>
                  <a:cxn ang="0">
                    <a:pos x="14" y="26"/>
                  </a:cxn>
                  <a:cxn ang="0">
                    <a:pos x="10" y="19"/>
                  </a:cxn>
                  <a:cxn ang="0">
                    <a:pos x="12" y="10"/>
                  </a:cxn>
                  <a:cxn ang="0">
                    <a:pos x="16" y="10"/>
                  </a:cxn>
                  <a:cxn ang="0">
                    <a:pos x="17" y="3"/>
                  </a:cxn>
                  <a:cxn ang="0">
                    <a:pos x="11" y="0"/>
                  </a:cxn>
                  <a:cxn ang="0">
                    <a:pos x="9" y="6"/>
                  </a:cxn>
                  <a:cxn ang="0">
                    <a:pos x="0" y="26"/>
                  </a:cxn>
                  <a:cxn ang="0">
                    <a:pos x="8" y="46"/>
                  </a:cxn>
                  <a:cxn ang="0">
                    <a:pos x="8" y="47"/>
                  </a:cxn>
                </a:cxnLst>
                <a:rect l="0" t="0" r="r" b="b"/>
                <a:pathLst>
                  <a:path w="17" h="48">
                    <a:moveTo>
                      <a:pt x="8" y="47"/>
                    </a:moveTo>
                    <a:cubicBezTo>
                      <a:pt x="8" y="47"/>
                      <a:pt x="9" y="47"/>
                      <a:pt x="9" y="48"/>
                    </a:cubicBezTo>
                    <a:cubicBezTo>
                      <a:pt x="10" y="41"/>
                      <a:pt x="11" y="33"/>
                      <a:pt x="13" y="31"/>
                    </a:cubicBezTo>
                    <a:cubicBezTo>
                      <a:pt x="13" y="30"/>
                      <a:pt x="14" y="28"/>
                      <a:pt x="14" y="26"/>
                    </a:cubicBezTo>
                    <a:cubicBezTo>
                      <a:pt x="11" y="23"/>
                      <a:pt x="10" y="19"/>
                      <a:pt x="10" y="19"/>
                    </a:cubicBezTo>
                    <a:cubicBezTo>
                      <a:pt x="10" y="18"/>
                      <a:pt x="11" y="11"/>
                      <a:pt x="12" y="10"/>
                    </a:cubicBezTo>
                    <a:cubicBezTo>
                      <a:pt x="13" y="10"/>
                      <a:pt x="14" y="10"/>
                      <a:pt x="16" y="10"/>
                    </a:cubicBezTo>
                    <a:cubicBezTo>
                      <a:pt x="16" y="8"/>
                      <a:pt x="16" y="5"/>
                      <a:pt x="17" y="3"/>
                    </a:cubicBezTo>
                    <a:cubicBezTo>
                      <a:pt x="11" y="0"/>
                      <a:pt x="11" y="0"/>
                      <a:pt x="11" y="0"/>
                    </a:cubicBezTo>
                    <a:cubicBezTo>
                      <a:pt x="10" y="2"/>
                      <a:pt x="9" y="4"/>
                      <a:pt x="9" y="6"/>
                    </a:cubicBezTo>
                    <a:cubicBezTo>
                      <a:pt x="8" y="12"/>
                      <a:pt x="3" y="22"/>
                      <a:pt x="0" y="26"/>
                    </a:cubicBezTo>
                    <a:cubicBezTo>
                      <a:pt x="8" y="46"/>
                      <a:pt x="8" y="46"/>
                      <a:pt x="8" y="46"/>
                    </a:cubicBezTo>
                    <a:lnTo>
                      <a:pt x="8" y="47"/>
                    </a:ln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7" name="Freeform 53"/>
              <p:cNvSpPr/>
              <p:nvPr/>
            </p:nvSpPr>
            <p:spPr bwMode="auto">
              <a:xfrm>
                <a:off x="8758" y="5122"/>
                <a:ext cx="173" cy="185"/>
              </a:xfrm>
              <a:custGeom>
                <a:avLst/>
                <a:gdLst/>
                <a:ahLst/>
                <a:cxnLst>
                  <a:cxn ang="0">
                    <a:pos x="44" y="0"/>
                  </a:cxn>
                  <a:cxn ang="0">
                    <a:pos x="30" y="6"/>
                  </a:cxn>
                  <a:cxn ang="0">
                    <a:pos x="19" y="12"/>
                  </a:cxn>
                  <a:cxn ang="0">
                    <a:pos x="9" y="7"/>
                  </a:cxn>
                  <a:cxn ang="0">
                    <a:pos x="8" y="3"/>
                  </a:cxn>
                  <a:cxn ang="0">
                    <a:pos x="8" y="3"/>
                  </a:cxn>
                  <a:cxn ang="0">
                    <a:pos x="6" y="13"/>
                  </a:cxn>
                  <a:cxn ang="0">
                    <a:pos x="4" y="31"/>
                  </a:cxn>
                  <a:cxn ang="0">
                    <a:pos x="0" y="48"/>
                  </a:cxn>
                  <a:cxn ang="0">
                    <a:pos x="10" y="52"/>
                  </a:cxn>
                  <a:cxn ang="0">
                    <a:pos x="19" y="45"/>
                  </a:cxn>
                  <a:cxn ang="0">
                    <a:pos x="26" y="42"/>
                  </a:cxn>
                  <a:cxn ang="0">
                    <a:pos x="33" y="37"/>
                  </a:cxn>
                  <a:cxn ang="0">
                    <a:pos x="24" y="27"/>
                  </a:cxn>
                  <a:cxn ang="0">
                    <a:pos x="35" y="20"/>
                  </a:cxn>
                  <a:cxn ang="0">
                    <a:pos x="47" y="16"/>
                  </a:cxn>
                  <a:cxn ang="0">
                    <a:pos x="48" y="16"/>
                  </a:cxn>
                  <a:cxn ang="0">
                    <a:pos x="45" y="5"/>
                  </a:cxn>
                  <a:cxn ang="0">
                    <a:pos x="44" y="0"/>
                  </a:cxn>
                </a:cxnLst>
                <a:rect l="0" t="0" r="r" b="b"/>
                <a:pathLst>
                  <a:path w="48" h="52">
                    <a:moveTo>
                      <a:pt x="44" y="0"/>
                    </a:moveTo>
                    <a:cubicBezTo>
                      <a:pt x="37" y="3"/>
                      <a:pt x="31" y="6"/>
                      <a:pt x="30" y="6"/>
                    </a:cubicBezTo>
                    <a:cubicBezTo>
                      <a:pt x="27" y="7"/>
                      <a:pt x="19" y="12"/>
                      <a:pt x="19" y="12"/>
                    </a:cubicBezTo>
                    <a:cubicBezTo>
                      <a:pt x="9" y="7"/>
                      <a:pt x="9" y="7"/>
                      <a:pt x="9" y="7"/>
                    </a:cubicBezTo>
                    <a:cubicBezTo>
                      <a:pt x="8" y="3"/>
                      <a:pt x="8" y="3"/>
                      <a:pt x="8" y="3"/>
                    </a:cubicBezTo>
                    <a:cubicBezTo>
                      <a:pt x="8" y="3"/>
                      <a:pt x="8" y="3"/>
                      <a:pt x="8" y="3"/>
                    </a:cubicBezTo>
                    <a:cubicBezTo>
                      <a:pt x="7" y="7"/>
                      <a:pt x="7" y="11"/>
                      <a:pt x="6" y="13"/>
                    </a:cubicBezTo>
                    <a:cubicBezTo>
                      <a:pt x="6" y="15"/>
                      <a:pt x="6" y="29"/>
                      <a:pt x="4" y="31"/>
                    </a:cubicBezTo>
                    <a:cubicBezTo>
                      <a:pt x="2" y="33"/>
                      <a:pt x="1" y="41"/>
                      <a:pt x="0" y="48"/>
                    </a:cubicBezTo>
                    <a:cubicBezTo>
                      <a:pt x="4" y="50"/>
                      <a:pt x="8" y="52"/>
                      <a:pt x="10" y="52"/>
                    </a:cubicBezTo>
                    <a:cubicBezTo>
                      <a:pt x="14" y="52"/>
                      <a:pt x="19" y="48"/>
                      <a:pt x="19" y="45"/>
                    </a:cubicBezTo>
                    <a:cubicBezTo>
                      <a:pt x="19" y="43"/>
                      <a:pt x="23" y="42"/>
                      <a:pt x="26" y="42"/>
                    </a:cubicBezTo>
                    <a:cubicBezTo>
                      <a:pt x="30" y="42"/>
                      <a:pt x="30" y="38"/>
                      <a:pt x="33" y="37"/>
                    </a:cubicBezTo>
                    <a:cubicBezTo>
                      <a:pt x="35" y="35"/>
                      <a:pt x="27" y="28"/>
                      <a:pt x="24" y="27"/>
                    </a:cubicBezTo>
                    <a:cubicBezTo>
                      <a:pt x="22" y="26"/>
                      <a:pt x="27" y="20"/>
                      <a:pt x="35" y="20"/>
                    </a:cubicBezTo>
                    <a:cubicBezTo>
                      <a:pt x="44" y="19"/>
                      <a:pt x="42" y="16"/>
                      <a:pt x="47" y="16"/>
                    </a:cubicBezTo>
                    <a:cubicBezTo>
                      <a:pt x="47" y="16"/>
                      <a:pt x="47" y="16"/>
                      <a:pt x="48" y="16"/>
                    </a:cubicBezTo>
                    <a:cubicBezTo>
                      <a:pt x="47" y="12"/>
                      <a:pt x="46" y="8"/>
                      <a:pt x="45" y="5"/>
                    </a:cubicBezTo>
                    <a:cubicBezTo>
                      <a:pt x="45" y="4"/>
                      <a:pt x="44" y="2"/>
                      <a:pt x="44" y="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8" name="Freeform 54"/>
              <p:cNvSpPr/>
              <p:nvPr/>
            </p:nvSpPr>
            <p:spPr bwMode="auto">
              <a:xfrm>
                <a:off x="10173" y="4657"/>
                <a:ext cx="440" cy="192"/>
              </a:xfrm>
              <a:custGeom>
                <a:avLst/>
                <a:gdLst/>
                <a:ahLst/>
                <a:cxnLst>
                  <a:cxn ang="0">
                    <a:pos x="114" y="10"/>
                  </a:cxn>
                  <a:cxn ang="0">
                    <a:pos x="103" y="7"/>
                  </a:cxn>
                  <a:cxn ang="0">
                    <a:pos x="74" y="6"/>
                  </a:cxn>
                  <a:cxn ang="0">
                    <a:pos x="59" y="1"/>
                  </a:cxn>
                  <a:cxn ang="0">
                    <a:pos x="47" y="6"/>
                  </a:cxn>
                  <a:cxn ang="0">
                    <a:pos x="37" y="8"/>
                  </a:cxn>
                  <a:cxn ang="0">
                    <a:pos x="22" y="8"/>
                  </a:cxn>
                  <a:cxn ang="0">
                    <a:pos x="15" y="16"/>
                  </a:cxn>
                  <a:cxn ang="0">
                    <a:pos x="12" y="22"/>
                  </a:cxn>
                  <a:cxn ang="0">
                    <a:pos x="16" y="26"/>
                  </a:cxn>
                  <a:cxn ang="0">
                    <a:pos x="25" y="25"/>
                  </a:cxn>
                  <a:cxn ang="0">
                    <a:pos x="40" y="32"/>
                  </a:cxn>
                  <a:cxn ang="0">
                    <a:pos x="35" y="38"/>
                  </a:cxn>
                  <a:cxn ang="0">
                    <a:pos x="25" y="40"/>
                  </a:cxn>
                  <a:cxn ang="0">
                    <a:pos x="8" y="42"/>
                  </a:cxn>
                  <a:cxn ang="0">
                    <a:pos x="0" y="49"/>
                  </a:cxn>
                  <a:cxn ang="0">
                    <a:pos x="16" y="50"/>
                  </a:cxn>
                  <a:cxn ang="0">
                    <a:pos x="26" y="50"/>
                  </a:cxn>
                  <a:cxn ang="0">
                    <a:pos x="36" y="52"/>
                  </a:cxn>
                  <a:cxn ang="0">
                    <a:pos x="51" y="51"/>
                  </a:cxn>
                  <a:cxn ang="0">
                    <a:pos x="52" y="46"/>
                  </a:cxn>
                  <a:cxn ang="0">
                    <a:pos x="57" y="43"/>
                  </a:cxn>
                  <a:cxn ang="0">
                    <a:pos x="64" y="39"/>
                  </a:cxn>
                  <a:cxn ang="0">
                    <a:pos x="70" y="37"/>
                  </a:cxn>
                  <a:cxn ang="0">
                    <a:pos x="77" y="39"/>
                  </a:cxn>
                  <a:cxn ang="0">
                    <a:pos x="84" y="34"/>
                  </a:cxn>
                  <a:cxn ang="0">
                    <a:pos x="94" y="31"/>
                  </a:cxn>
                  <a:cxn ang="0">
                    <a:pos x="103" y="26"/>
                  </a:cxn>
                  <a:cxn ang="0">
                    <a:pos x="112" y="21"/>
                  </a:cxn>
                  <a:cxn ang="0">
                    <a:pos x="122" y="16"/>
                  </a:cxn>
                  <a:cxn ang="0">
                    <a:pos x="123" y="14"/>
                  </a:cxn>
                  <a:cxn ang="0">
                    <a:pos x="114" y="10"/>
                  </a:cxn>
                </a:cxnLst>
                <a:rect l="0" t="0" r="r" b="b"/>
                <a:pathLst>
                  <a:path w="123" h="54">
                    <a:moveTo>
                      <a:pt x="114" y="10"/>
                    </a:moveTo>
                    <a:cubicBezTo>
                      <a:pt x="109" y="5"/>
                      <a:pt x="108" y="9"/>
                      <a:pt x="103" y="7"/>
                    </a:cubicBezTo>
                    <a:cubicBezTo>
                      <a:pt x="98" y="6"/>
                      <a:pt x="78" y="4"/>
                      <a:pt x="74" y="6"/>
                    </a:cubicBezTo>
                    <a:cubicBezTo>
                      <a:pt x="70" y="7"/>
                      <a:pt x="62" y="3"/>
                      <a:pt x="59" y="1"/>
                    </a:cubicBezTo>
                    <a:cubicBezTo>
                      <a:pt x="56" y="0"/>
                      <a:pt x="48" y="1"/>
                      <a:pt x="47" y="6"/>
                    </a:cubicBezTo>
                    <a:cubicBezTo>
                      <a:pt x="47" y="11"/>
                      <a:pt x="43" y="11"/>
                      <a:pt x="37" y="8"/>
                    </a:cubicBezTo>
                    <a:cubicBezTo>
                      <a:pt x="31" y="5"/>
                      <a:pt x="22" y="5"/>
                      <a:pt x="22" y="8"/>
                    </a:cubicBezTo>
                    <a:cubicBezTo>
                      <a:pt x="22" y="11"/>
                      <a:pt x="17" y="15"/>
                      <a:pt x="15" y="16"/>
                    </a:cubicBezTo>
                    <a:cubicBezTo>
                      <a:pt x="14" y="16"/>
                      <a:pt x="13" y="19"/>
                      <a:pt x="12" y="22"/>
                    </a:cubicBezTo>
                    <a:cubicBezTo>
                      <a:pt x="13" y="22"/>
                      <a:pt x="15" y="24"/>
                      <a:pt x="16" y="26"/>
                    </a:cubicBezTo>
                    <a:cubicBezTo>
                      <a:pt x="18" y="28"/>
                      <a:pt x="24" y="28"/>
                      <a:pt x="25" y="25"/>
                    </a:cubicBezTo>
                    <a:cubicBezTo>
                      <a:pt x="26" y="22"/>
                      <a:pt x="35" y="28"/>
                      <a:pt x="40" y="32"/>
                    </a:cubicBezTo>
                    <a:cubicBezTo>
                      <a:pt x="46" y="37"/>
                      <a:pt x="38" y="34"/>
                      <a:pt x="35" y="38"/>
                    </a:cubicBezTo>
                    <a:cubicBezTo>
                      <a:pt x="33" y="42"/>
                      <a:pt x="26" y="38"/>
                      <a:pt x="25" y="40"/>
                    </a:cubicBezTo>
                    <a:cubicBezTo>
                      <a:pt x="23" y="42"/>
                      <a:pt x="11" y="42"/>
                      <a:pt x="8" y="42"/>
                    </a:cubicBezTo>
                    <a:cubicBezTo>
                      <a:pt x="5" y="42"/>
                      <a:pt x="0" y="46"/>
                      <a:pt x="0" y="49"/>
                    </a:cubicBezTo>
                    <a:cubicBezTo>
                      <a:pt x="1" y="51"/>
                      <a:pt x="12" y="47"/>
                      <a:pt x="16" y="50"/>
                    </a:cubicBezTo>
                    <a:cubicBezTo>
                      <a:pt x="20" y="53"/>
                      <a:pt x="24" y="47"/>
                      <a:pt x="26" y="50"/>
                    </a:cubicBezTo>
                    <a:cubicBezTo>
                      <a:pt x="29" y="54"/>
                      <a:pt x="34" y="51"/>
                      <a:pt x="36" y="52"/>
                    </a:cubicBezTo>
                    <a:cubicBezTo>
                      <a:pt x="38" y="53"/>
                      <a:pt x="50" y="51"/>
                      <a:pt x="51" y="51"/>
                    </a:cubicBezTo>
                    <a:cubicBezTo>
                      <a:pt x="52" y="50"/>
                      <a:pt x="52" y="48"/>
                      <a:pt x="52" y="46"/>
                    </a:cubicBezTo>
                    <a:cubicBezTo>
                      <a:pt x="52" y="43"/>
                      <a:pt x="55" y="44"/>
                      <a:pt x="57" y="43"/>
                    </a:cubicBezTo>
                    <a:cubicBezTo>
                      <a:pt x="60" y="42"/>
                      <a:pt x="62" y="39"/>
                      <a:pt x="64" y="39"/>
                    </a:cubicBezTo>
                    <a:cubicBezTo>
                      <a:pt x="66" y="39"/>
                      <a:pt x="68" y="36"/>
                      <a:pt x="70" y="37"/>
                    </a:cubicBezTo>
                    <a:cubicBezTo>
                      <a:pt x="72" y="37"/>
                      <a:pt x="75" y="41"/>
                      <a:pt x="77" y="39"/>
                    </a:cubicBezTo>
                    <a:cubicBezTo>
                      <a:pt x="80" y="37"/>
                      <a:pt x="81" y="39"/>
                      <a:pt x="84" y="34"/>
                    </a:cubicBezTo>
                    <a:cubicBezTo>
                      <a:pt x="88" y="30"/>
                      <a:pt x="90" y="31"/>
                      <a:pt x="94" y="31"/>
                    </a:cubicBezTo>
                    <a:cubicBezTo>
                      <a:pt x="100" y="32"/>
                      <a:pt x="102" y="29"/>
                      <a:pt x="103" y="26"/>
                    </a:cubicBezTo>
                    <a:cubicBezTo>
                      <a:pt x="105" y="23"/>
                      <a:pt x="109" y="23"/>
                      <a:pt x="112" y="21"/>
                    </a:cubicBezTo>
                    <a:cubicBezTo>
                      <a:pt x="115" y="19"/>
                      <a:pt x="120" y="17"/>
                      <a:pt x="122" y="16"/>
                    </a:cubicBezTo>
                    <a:cubicBezTo>
                      <a:pt x="123" y="16"/>
                      <a:pt x="123" y="15"/>
                      <a:pt x="123" y="14"/>
                    </a:cubicBezTo>
                    <a:cubicBezTo>
                      <a:pt x="119" y="11"/>
                      <a:pt x="117" y="14"/>
                      <a:pt x="114" y="1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59" name="Freeform 55"/>
              <p:cNvSpPr/>
              <p:nvPr/>
            </p:nvSpPr>
            <p:spPr bwMode="auto">
              <a:xfrm>
                <a:off x="8958" y="4635"/>
                <a:ext cx="280" cy="125"/>
              </a:xfrm>
              <a:custGeom>
                <a:avLst/>
                <a:gdLst/>
                <a:ahLst/>
                <a:cxnLst>
                  <a:cxn ang="0">
                    <a:pos x="31" y="27"/>
                  </a:cxn>
                  <a:cxn ang="0">
                    <a:pos x="39" y="33"/>
                  </a:cxn>
                  <a:cxn ang="0">
                    <a:pos x="40" y="34"/>
                  </a:cxn>
                  <a:cxn ang="0">
                    <a:pos x="51" y="32"/>
                  </a:cxn>
                  <a:cxn ang="0">
                    <a:pos x="61" y="33"/>
                  </a:cxn>
                  <a:cxn ang="0">
                    <a:pos x="60" y="30"/>
                  </a:cxn>
                  <a:cxn ang="0">
                    <a:pos x="68" y="33"/>
                  </a:cxn>
                  <a:cxn ang="0">
                    <a:pos x="77" y="33"/>
                  </a:cxn>
                  <a:cxn ang="0">
                    <a:pos x="73" y="28"/>
                  </a:cxn>
                  <a:cxn ang="0">
                    <a:pos x="75" y="24"/>
                  </a:cxn>
                  <a:cxn ang="0">
                    <a:pos x="68" y="21"/>
                  </a:cxn>
                  <a:cxn ang="0">
                    <a:pos x="65" y="14"/>
                  </a:cxn>
                  <a:cxn ang="0">
                    <a:pos x="61" y="12"/>
                  </a:cxn>
                  <a:cxn ang="0">
                    <a:pos x="49" y="14"/>
                  </a:cxn>
                  <a:cxn ang="0">
                    <a:pos x="42" y="10"/>
                  </a:cxn>
                  <a:cxn ang="0">
                    <a:pos x="35" y="6"/>
                  </a:cxn>
                  <a:cxn ang="0">
                    <a:pos x="18" y="4"/>
                  </a:cxn>
                  <a:cxn ang="0">
                    <a:pos x="4" y="0"/>
                  </a:cxn>
                  <a:cxn ang="0">
                    <a:pos x="0" y="2"/>
                  </a:cxn>
                  <a:cxn ang="0">
                    <a:pos x="18" y="12"/>
                  </a:cxn>
                  <a:cxn ang="0">
                    <a:pos x="22" y="23"/>
                  </a:cxn>
                  <a:cxn ang="0">
                    <a:pos x="19" y="27"/>
                  </a:cxn>
                  <a:cxn ang="0">
                    <a:pos x="31" y="27"/>
                  </a:cxn>
                </a:cxnLst>
                <a:rect l="0" t="0" r="r" b="b"/>
                <a:pathLst>
                  <a:path w="78" h="35">
                    <a:moveTo>
                      <a:pt x="31" y="27"/>
                    </a:moveTo>
                    <a:cubicBezTo>
                      <a:pt x="35" y="25"/>
                      <a:pt x="36" y="29"/>
                      <a:pt x="39" y="33"/>
                    </a:cubicBezTo>
                    <a:cubicBezTo>
                      <a:pt x="39" y="33"/>
                      <a:pt x="39" y="34"/>
                      <a:pt x="40" y="34"/>
                    </a:cubicBezTo>
                    <a:cubicBezTo>
                      <a:pt x="44" y="33"/>
                      <a:pt x="47" y="32"/>
                      <a:pt x="51" y="32"/>
                    </a:cubicBezTo>
                    <a:cubicBezTo>
                      <a:pt x="54" y="31"/>
                      <a:pt x="58" y="32"/>
                      <a:pt x="61" y="33"/>
                    </a:cubicBezTo>
                    <a:cubicBezTo>
                      <a:pt x="60" y="32"/>
                      <a:pt x="60" y="31"/>
                      <a:pt x="60" y="30"/>
                    </a:cubicBezTo>
                    <a:cubicBezTo>
                      <a:pt x="61" y="28"/>
                      <a:pt x="66" y="31"/>
                      <a:pt x="68" y="33"/>
                    </a:cubicBezTo>
                    <a:cubicBezTo>
                      <a:pt x="70" y="34"/>
                      <a:pt x="75" y="35"/>
                      <a:pt x="77" y="33"/>
                    </a:cubicBezTo>
                    <a:cubicBezTo>
                      <a:pt x="78" y="32"/>
                      <a:pt x="74" y="30"/>
                      <a:pt x="73" y="28"/>
                    </a:cubicBezTo>
                    <a:cubicBezTo>
                      <a:pt x="73" y="27"/>
                      <a:pt x="74" y="26"/>
                      <a:pt x="75" y="24"/>
                    </a:cubicBezTo>
                    <a:cubicBezTo>
                      <a:pt x="72" y="22"/>
                      <a:pt x="69" y="20"/>
                      <a:pt x="68" y="21"/>
                    </a:cubicBezTo>
                    <a:cubicBezTo>
                      <a:pt x="67" y="21"/>
                      <a:pt x="67" y="14"/>
                      <a:pt x="65" y="14"/>
                    </a:cubicBezTo>
                    <a:cubicBezTo>
                      <a:pt x="63" y="14"/>
                      <a:pt x="63" y="12"/>
                      <a:pt x="61" y="12"/>
                    </a:cubicBezTo>
                    <a:cubicBezTo>
                      <a:pt x="59" y="12"/>
                      <a:pt x="51" y="12"/>
                      <a:pt x="49" y="14"/>
                    </a:cubicBezTo>
                    <a:cubicBezTo>
                      <a:pt x="47" y="15"/>
                      <a:pt x="45" y="10"/>
                      <a:pt x="42" y="10"/>
                    </a:cubicBezTo>
                    <a:cubicBezTo>
                      <a:pt x="40" y="10"/>
                      <a:pt x="37" y="8"/>
                      <a:pt x="35" y="6"/>
                    </a:cubicBezTo>
                    <a:cubicBezTo>
                      <a:pt x="34" y="4"/>
                      <a:pt x="21" y="7"/>
                      <a:pt x="18" y="4"/>
                    </a:cubicBezTo>
                    <a:cubicBezTo>
                      <a:pt x="14" y="2"/>
                      <a:pt x="8" y="0"/>
                      <a:pt x="4" y="0"/>
                    </a:cubicBezTo>
                    <a:cubicBezTo>
                      <a:pt x="3" y="0"/>
                      <a:pt x="2" y="1"/>
                      <a:pt x="0" y="2"/>
                    </a:cubicBezTo>
                    <a:cubicBezTo>
                      <a:pt x="7" y="6"/>
                      <a:pt x="16" y="5"/>
                      <a:pt x="18" y="12"/>
                    </a:cubicBezTo>
                    <a:cubicBezTo>
                      <a:pt x="19" y="20"/>
                      <a:pt x="24" y="17"/>
                      <a:pt x="22" y="23"/>
                    </a:cubicBezTo>
                    <a:cubicBezTo>
                      <a:pt x="22" y="25"/>
                      <a:pt x="21" y="26"/>
                      <a:pt x="19" y="27"/>
                    </a:cubicBezTo>
                    <a:cubicBezTo>
                      <a:pt x="24" y="28"/>
                      <a:pt x="29" y="28"/>
                      <a:pt x="31" y="2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0" name="Freeform 56"/>
              <p:cNvSpPr>
                <a:spLocks noEditPoints="1"/>
              </p:cNvSpPr>
              <p:nvPr/>
            </p:nvSpPr>
            <p:spPr bwMode="auto">
              <a:xfrm>
                <a:off x="8396" y="4705"/>
                <a:ext cx="765" cy="300"/>
              </a:xfrm>
              <a:custGeom>
                <a:avLst/>
                <a:gdLst/>
                <a:ahLst/>
                <a:cxnLst>
                  <a:cxn ang="0">
                    <a:pos x="206" y="59"/>
                  </a:cxn>
                  <a:cxn ang="0">
                    <a:pos x="206" y="47"/>
                  </a:cxn>
                  <a:cxn ang="0">
                    <a:pos x="206" y="37"/>
                  </a:cxn>
                  <a:cxn ang="0">
                    <a:pos x="209" y="32"/>
                  </a:cxn>
                  <a:cxn ang="0">
                    <a:pos x="207" y="28"/>
                  </a:cxn>
                  <a:cxn ang="0">
                    <a:pos x="198" y="24"/>
                  </a:cxn>
                  <a:cxn ang="0">
                    <a:pos x="195" y="14"/>
                  </a:cxn>
                  <a:cxn ang="0">
                    <a:pos x="187" y="8"/>
                  </a:cxn>
                  <a:cxn ang="0">
                    <a:pos x="175" y="8"/>
                  </a:cxn>
                  <a:cxn ang="0">
                    <a:pos x="154" y="15"/>
                  </a:cxn>
                  <a:cxn ang="0">
                    <a:pos x="135" y="16"/>
                  </a:cxn>
                  <a:cxn ang="0">
                    <a:pos x="121" y="11"/>
                  </a:cxn>
                  <a:cxn ang="0">
                    <a:pos x="111" y="7"/>
                  </a:cxn>
                  <a:cxn ang="0">
                    <a:pos x="95" y="2"/>
                  </a:cxn>
                  <a:cxn ang="0">
                    <a:pos x="60" y="13"/>
                  </a:cxn>
                  <a:cxn ang="0">
                    <a:pos x="36" y="14"/>
                  </a:cxn>
                  <a:cxn ang="0">
                    <a:pos x="30" y="23"/>
                  </a:cxn>
                  <a:cxn ang="0">
                    <a:pos x="6" y="25"/>
                  </a:cxn>
                  <a:cxn ang="0">
                    <a:pos x="4" y="33"/>
                  </a:cxn>
                  <a:cxn ang="0">
                    <a:pos x="9" y="36"/>
                  </a:cxn>
                  <a:cxn ang="0">
                    <a:pos x="10" y="45"/>
                  </a:cxn>
                  <a:cxn ang="0">
                    <a:pos x="10" y="53"/>
                  </a:cxn>
                  <a:cxn ang="0">
                    <a:pos x="10" y="59"/>
                  </a:cxn>
                  <a:cxn ang="0">
                    <a:pos x="16" y="65"/>
                  </a:cxn>
                  <a:cxn ang="0">
                    <a:pos x="23" y="69"/>
                  </a:cxn>
                  <a:cxn ang="0">
                    <a:pos x="29" y="71"/>
                  </a:cxn>
                  <a:cxn ang="0">
                    <a:pos x="36" y="78"/>
                  </a:cxn>
                  <a:cxn ang="0">
                    <a:pos x="50" y="75"/>
                  </a:cxn>
                  <a:cxn ang="0">
                    <a:pos x="59" y="71"/>
                  </a:cxn>
                  <a:cxn ang="0">
                    <a:pos x="75" y="80"/>
                  </a:cxn>
                  <a:cxn ang="0">
                    <a:pos x="86" y="78"/>
                  </a:cxn>
                  <a:cxn ang="0">
                    <a:pos x="97" y="71"/>
                  </a:cxn>
                  <a:cxn ang="0">
                    <a:pos x="106" y="74"/>
                  </a:cxn>
                  <a:cxn ang="0">
                    <a:pos x="114" y="71"/>
                  </a:cxn>
                  <a:cxn ang="0">
                    <a:pos x="111" y="80"/>
                  </a:cxn>
                  <a:cxn ang="0">
                    <a:pos x="111" y="84"/>
                  </a:cxn>
                  <a:cxn ang="0">
                    <a:pos x="118" y="76"/>
                  </a:cxn>
                  <a:cxn ang="0">
                    <a:pos x="123" y="74"/>
                  </a:cxn>
                  <a:cxn ang="0">
                    <a:pos x="133" y="74"/>
                  </a:cxn>
                  <a:cxn ang="0">
                    <a:pos x="140" y="72"/>
                  </a:cxn>
                  <a:cxn ang="0">
                    <a:pos x="153" y="73"/>
                  </a:cxn>
                  <a:cxn ang="0">
                    <a:pos x="168" y="68"/>
                  </a:cxn>
                  <a:cxn ang="0">
                    <a:pos x="180" y="66"/>
                  </a:cxn>
                  <a:cxn ang="0">
                    <a:pos x="185" y="68"/>
                  </a:cxn>
                  <a:cxn ang="0">
                    <a:pos x="190" y="64"/>
                  </a:cxn>
                  <a:cxn ang="0">
                    <a:pos x="200" y="66"/>
                  </a:cxn>
                  <a:cxn ang="0">
                    <a:pos x="212" y="68"/>
                  </a:cxn>
                  <a:cxn ang="0">
                    <a:pos x="206" y="59"/>
                  </a:cxn>
                  <a:cxn ang="0">
                    <a:pos x="19" y="16"/>
                  </a:cxn>
                  <a:cxn ang="0">
                    <a:pos x="34" y="14"/>
                  </a:cxn>
                  <a:cxn ang="0">
                    <a:pos x="25" y="8"/>
                  </a:cxn>
                  <a:cxn ang="0">
                    <a:pos x="22" y="2"/>
                  </a:cxn>
                  <a:cxn ang="0">
                    <a:pos x="18" y="3"/>
                  </a:cxn>
                  <a:cxn ang="0">
                    <a:pos x="6" y="3"/>
                  </a:cxn>
                  <a:cxn ang="0">
                    <a:pos x="7" y="10"/>
                  </a:cxn>
                  <a:cxn ang="0">
                    <a:pos x="4" y="15"/>
                  </a:cxn>
                  <a:cxn ang="0">
                    <a:pos x="1" y="19"/>
                  </a:cxn>
                  <a:cxn ang="0">
                    <a:pos x="8" y="22"/>
                  </a:cxn>
                  <a:cxn ang="0">
                    <a:pos x="19" y="16"/>
                  </a:cxn>
                </a:cxnLst>
                <a:rect l="0" t="0" r="r" b="b"/>
                <a:pathLst>
                  <a:path w="212" h="84">
                    <a:moveTo>
                      <a:pt x="206" y="59"/>
                    </a:moveTo>
                    <a:cubicBezTo>
                      <a:pt x="204" y="58"/>
                      <a:pt x="207" y="49"/>
                      <a:pt x="206" y="47"/>
                    </a:cubicBezTo>
                    <a:cubicBezTo>
                      <a:pt x="205" y="45"/>
                      <a:pt x="203" y="37"/>
                      <a:pt x="206" y="37"/>
                    </a:cubicBezTo>
                    <a:cubicBezTo>
                      <a:pt x="208" y="37"/>
                      <a:pt x="206" y="32"/>
                      <a:pt x="209" y="32"/>
                    </a:cubicBezTo>
                    <a:cubicBezTo>
                      <a:pt x="208" y="30"/>
                      <a:pt x="207" y="28"/>
                      <a:pt x="207" y="28"/>
                    </a:cubicBezTo>
                    <a:cubicBezTo>
                      <a:pt x="205" y="26"/>
                      <a:pt x="200" y="29"/>
                      <a:pt x="198" y="24"/>
                    </a:cubicBezTo>
                    <a:cubicBezTo>
                      <a:pt x="196" y="19"/>
                      <a:pt x="198" y="18"/>
                      <a:pt x="195" y="14"/>
                    </a:cubicBezTo>
                    <a:cubicBezTo>
                      <a:pt x="192" y="10"/>
                      <a:pt x="191" y="6"/>
                      <a:pt x="187" y="8"/>
                    </a:cubicBezTo>
                    <a:cubicBezTo>
                      <a:pt x="185" y="9"/>
                      <a:pt x="180" y="9"/>
                      <a:pt x="175" y="8"/>
                    </a:cubicBezTo>
                    <a:cubicBezTo>
                      <a:pt x="170" y="13"/>
                      <a:pt x="158" y="17"/>
                      <a:pt x="154" y="15"/>
                    </a:cubicBezTo>
                    <a:cubicBezTo>
                      <a:pt x="150" y="14"/>
                      <a:pt x="141" y="16"/>
                      <a:pt x="135" y="16"/>
                    </a:cubicBezTo>
                    <a:cubicBezTo>
                      <a:pt x="128" y="16"/>
                      <a:pt x="126" y="11"/>
                      <a:pt x="121" y="11"/>
                    </a:cubicBezTo>
                    <a:cubicBezTo>
                      <a:pt x="116" y="12"/>
                      <a:pt x="116" y="7"/>
                      <a:pt x="111" y="7"/>
                    </a:cubicBezTo>
                    <a:cubicBezTo>
                      <a:pt x="106" y="7"/>
                      <a:pt x="110" y="4"/>
                      <a:pt x="95" y="2"/>
                    </a:cubicBezTo>
                    <a:cubicBezTo>
                      <a:pt x="79" y="0"/>
                      <a:pt x="65" y="9"/>
                      <a:pt x="60" y="13"/>
                    </a:cubicBezTo>
                    <a:cubicBezTo>
                      <a:pt x="55" y="17"/>
                      <a:pt x="37" y="13"/>
                      <a:pt x="36" y="14"/>
                    </a:cubicBezTo>
                    <a:cubicBezTo>
                      <a:pt x="34" y="15"/>
                      <a:pt x="36" y="21"/>
                      <a:pt x="30" y="23"/>
                    </a:cubicBezTo>
                    <a:cubicBezTo>
                      <a:pt x="24" y="25"/>
                      <a:pt x="11" y="23"/>
                      <a:pt x="6" y="25"/>
                    </a:cubicBezTo>
                    <a:cubicBezTo>
                      <a:pt x="2" y="27"/>
                      <a:pt x="0" y="34"/>
                      <a:pt x="4" y="33"/>
                    </a:cubicBezTo>
                    <a:cubicBezTo>
                      <a:pt x="8" y="33"/>
                      <a:pt x="10" y="35"/>
                      <a:pt x="9" y="36"/>
                    </a:cubicBezTo>
                    <a:cubicBezTo>
                      <a:pt x="8" y="38"/>
                      <a:pt x="12" y="43"/>
                      <a:pt x="10" y="45"/>
                    </a:cubicBezTo>
                    <a:cubicBezTo>
                      <a:pt x="8" y="47"/>
                      <a:pt x="7" y="51"/>
                      <a:pt x="10" y="53"/>
                    </a:cubicBezTo>
                    <a:cubicBezTo>
                      <a:pt x="13" y="55"/>
                      <a:pt x="13" y="58"/>
                      <a:pt x="10" y="59"/>
                    </a:cubicBezTo>
                    <a:cubicBezTo>
                      <a:pt x="7" y="59"/>
                      <a:pt x="16" y="63"/>
                      <a:pt x="16" y="65"/>
                    </a:cubicBezTo>
                    <a:cubicBezTo>
                      <a:pt x="16" y="66"/>
                      <a:pt x="23" y="67"/>
                      <a:pt x="23" y="69"/>
                    </a:cubicBezTo>
                    <a:cubicBezTo>
                      <a:pt x="23" y="71"/>
                      <a:pt x="25" y="72"/>
                      <a:pt x="29" y="71"/>
                    </a:cubicBezTo>
                    <a:cubicBezTo>
                      <a:pt x="32" y="70"/>
                      <a:pt x="34" y="75"/>
                      <a:pt x="36" y="78"/>
                    </a:cubicBezTo>
                    <a:cubicBezTo>
                      <a:pt x="38" y="81"/>
                      <a:pt x="50" y="79"/>
                      <a:pt x="50" y="75"/>
                    </a:cubicBezTo>
                    <a:cubicBezTo>
                      <a:pt x="50" y="72"/>
                      <a:pt x="54" y="71"/>
                      <a:pt x="59" y="71"/>
                    </a:cubicBezTo>
                    <a:cubicBezTo>
                      <a:pt x="65" y="72"/>
                      <a:pt x="72" y="79"/>
                      <a:pt x="75" y="80"/>
                    </a:cubicBezTo>
                    <a:cubicBezTo>
                      <a:pt x="77" y="81"/>
                      <a:pt x="83" y="78"/>
                      <a:pt x="86" y="78"/>
                    </a:cubicBezTo>
                    <a:cubicBezTo>
                      <a:pt x="90" y="78"/>
                      <a:pt x="95" y="73"/>
                      <a:pt x="97" y="71"/>
                    </a:cubicBezTo>
                    <a:cubicBezTo>
                      <a:pt x="99" y="70"/>
                      <a:pt x="102" y="75"/>
                      <a:pt x="106" y="74"/>
                    </a:cubicBezTo>
                    <a:cubicBezTo>
                      <a:pt x="109" y="72"/>
                      <a:pt x="112" y="70"/>
                      <a:pt x="114" y="71"/>
                    </a:cubicBezTo>
                    <a:cubicBezTo>
                      <a:pt x="116" y="72"/>
                      <a:pt x="109" y="78"/>
                      <a:pt x="111" y="80"/>
                    </a:cubicBezTo>
                    <a:cubicBezTo>
                      <a:pt x="112" y="81"/>
                      <a:pt x="112" y="83"/>
                      <a:pt x="111" y="84"/>
                    </a:cubicBezTo>
                    <a:cubicBezTo>
                      <a:pt x="118" y="83"/>
                      <a:pt x="118" y="78"/>
                      <a:pt x="118" y="76"/>
                    </a:cubicBezTo>
                    <a:cubicBezTo>
                      <a:pt x="119" y="74"/>
                      <a:pt x="120" y="72"/>
                      <a:pt x="123" y="74"/>
                    </a:cubicBezTo>
                    <a:cubicBezTo>
                      <a:pt x="125" y="75"/>
                      <a:pt x="128" y="76"/>
                      <a:pt x="133" y="74"/>
                    </a:cubicBezTo>
                    <a:cubicBezTo>
                      <a:pt x="138" y="71"/>
                      <a:pt x="138" y="70"/>
                      <a:pt x="140" y="72"/>
                    </a:cubicBezTo>
                    <a:cubicBezTo>
                      <a:pt x="142" y="74"/>
                      <a:pt x="146" y="73"/>
                      <a:pt x="153" y="73"/>
                    </a:cubicBezTo>
                    <a:cubicBezTo>
                      <a:pt x="160" y="73"/>
                      <a:pt x="161" y="68"/>
                      <a:pt x="168" y="68"/>
                    </a:cubicBezTo>
                    <a:cubicBezTo>
                      <a:pt x="175" y="69"/>
                      <a:pt x="180" y="66"/>
                      <a:pt x="180" y="66"/>
                    </a:cubicBezTo>
                    <a:cubicBezTo>
                      <a:pt x="185" y="68"/>
                      <a:pt x="185" y="68"/>
                      <a:pt x="185" y="68"/>
                    </a:cubicBezTo>
                    <a:cubicBezTo>
                      <a:pt x="186" y="66"/>
                      <a:pt x="186" y="64"/>
                      <a:pt x="190" y="64"/>
                    </a:cubicBezTo>
                    <a:cubicBezTo>
                      <a:pt x="195" y="63"/>
                      <a:pt x="197" y="67"/>
                      <a:pt x="200" y="66"/>
                    </a:cubicBezTo>
                    <a:cubicBezTo>
                      <a:pt x="202" y="65"/>
                      <a:pt x="211" y="74"/>
                      <a:pt x="212" y="68"/>
                    </a:cubicBezTo>
                    <a:cubicBezTo>
                      <a:pt x="212" y="66"/>
                      <a:pt x="208" y="59"/>
                      <a:pt x="206" y="59"/>
                    </a:cubicBezTo>
                    <a:close/>
                    <a:moveTo>
                      <a:pt x="19" y="16"/>
                    </a:moveTo>
                    <a:cubicBezTo>
                      <a:pt x="23" y="14"/>
                      <a:pt x="32" y="16"/>
                      <a:pt x="34" y="14"/>
                    </a:cubicBezTo>
                    <a:cubicBezTo>
                      <a:pt x="36" y="12"/>
                      <a:pt x="28" y="10"/>
                      <a:pt x="25" y="8"/>
                    </a:cubicBezTo>
                    <a:cubicBezTo>
                      <a:pt x="24" y="6"/>
                      <a:pt x="23" y="4"/>
                      <a:pt x="22" y="2"/>
                    </a:cubicBezTo>
                    <a:cubicBezTo>
                      <a:pt x="21" y="3"/>
                      <a:pt x="19" y="3"/>
                      <a:pt x="18" y="3"/>
                    </a:cubicBezTo>
                    <a:cubicBezTo>
                      <a:pt x="15" y="1"/>
                      <a:pt x="8" y="2"/>
                      <a:pt x="6" y="3"/>
                    </a:cubicBezTo>
                    <a:cubicBezTo>
                      <a:pt x="5" y="3"/>
                      <a:pt x="7" y="7"/>
                      <a:pt x="7" y="10"/>
                    </a:cubicBezTo>
                    <a:cubicBezTo>
                      <a:pt x="7" y="13"/>
                      <a:pt x="4" y="14"/>
                      <a:pt x="4" y="15"/>
                    </a:cubicBezTo>
                    <a:cubicBezTo>
                      <a:pt x="4" y="17"/>
                      <a:pt x="3" y="18"/>
                      <a:pt x="1" y="19"/>
                    </a:cubicBezTo>
                    <a:cubicBezTo>
                      <a:pt x="4" y="21"/>
                      <a:pt x="6" y="22"/>
                      <a:pt x="8" y="22"/>
                    </a:cubicBezTo>
                    <a:cubicBezTo>
                      <a:pt x="13" y="22"/>
                      <a:pt x="15" y="17"/>
                      <a:pt x="19" y="16"/>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1" name="Freeform 57"/>
              <p:cNvSpPr/>
              <p:nvPr/>
            </p:nvSpPr>
            <p:spPr bwMode="auto">
              <a:xfrm>
                <a:off x="10523" y="5010"/>
                <a:ext cx="98" cy="90"/>
              </a:xfrm>
              <a:custGeom>
                <a:avLst/>
                <a:gdLst/>
                <a:ahLst/>
                <a:cxnLst>
                  <a:cxn ang="0">
                    <a:pos x="12" y="0"/>
                  </a:cxn>
                  <a:cxn ang="0">
                    <a:pos x="0" y="8"/>
                  </a:cxn>
                  <a:cxn ang="0">
                    <a:pos x="1" y="11"/>
                  </a:cxn>
                  <a:cxn ang="0">
                    <a:pos x="8" y="18"/>
                  </a:cxn>
                  <a:cxn ang="0">
                    <a:pos x="9" y="25"/>
                  </a:cxn>
                  <a:cxn ang="0">
                    <a:pos x="14" y="25"/>
                  </a:cxn>
                  <a:cxn ang="0">
                    <a:pos x="25" y="11"/>
                  </a:cxn>
                  <a:cxn ang="0">
                    <a:pos x="12" y="0"/>
                  </a:cxn>
                </a:cxnLst>
                <a:rect l="0" t="0" r="r" b="b"/>
                <a:pathLst>
                  <a:path w="26" h="25">
                    <a:moveTo>
                      <a:pt x="12" y="0"/>
                    </a:moveTo>
                    <a:cubicBezTo>
                      <a:pt x="8" y="0"/>
                      <a:pt x="1" y="4"/>
                      <a:pt x="0" y="8"/>
                    </a:cubicBezTo>
                    <a:cubicBezTo>
                      <a:pt x="0" y="8"/>
                      <a:pt x="1" y="10"/>
                      <a:pt x="1" y="11"/>
                    </a:cubicBezTo>
                    <a:cubicBezTo>
                      <a:pt x="2" y="14"/>
                      <a:pt x="5" y="17"/>
                      <a:pt x="8" y="18"/>
                    </a:cubicBezTo>
                    <a:cubicBezTo>
                      <a:pt x="10" y="19"/>
                      <a:pt x="10" y="22"/>
                      <a:pt x="9" y="25"/>
                    </a:cubicBezTo>
                    <a:cubicBezTo>
                      <a:pt x="11" y="25"/>
                      <a:pt x="13" y="25"/>
                      <a:pt x="14" y="25"/>
                    </a:cubicBezTo>
                    <a:cubicBezTo>
                      <a:pt x="17" y="24"/>
                      <a:pt x="24" y="14"/>
                      <a:pt x="25" y="11"/>
                    </a:cubicBezTo>
                    <a:cubicBezTo>
                      <a:pt x="26" y="8"/>
                      <a:pt x="17" y="1"/>
                      <a:pt x="12" y="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2" name="Freeform 58"/>
              <p:cNvSpPr/>
              <p:nvPr/>
            </p:nvSpPr>
            <p:spPr bwMode="auto">
              <a:xfrm>
                <a:off x="12353" y="4672"/>
                <a:ext cx="280" cy="265"/>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3" name="Freeform 59"/>
              <p:cNvSpPr/>
              <p:nvPr/>
            </p:nvSpPr>
            <p:spPr bwMode="auto">
              <a:xfrm>
                <a:off x="10608" y="5265"/>
                <a:ext cx="313" cy="180"/>
              </a:xfrm>
              <a:custGeom>
                <a:avLst/>
                <a:gdLst/>
                <a:ahLst/>
                <a:cxnLst>
                  <a:cxn ang="0">
                    <a:pos x="85" y="32"/>
                  </a:cxn>
                  <a:cxn ang="0">
                    <a:pos x="83" y="32"/>
                  </a:cxn>
                  <a:cxn ang="0">
                    <a:pos x="68" y="29"/>
                  </a:cxn>
                  <a:cxn ang="0">
                    <a:pos x="46" y="20"/>
                  </a:cxn>
                  <a:cxn ang="0">
                    <a:pos x="23" y="3"/>
                  </a:cxn>
                  <a:cxn ang="0">
                    <a:pos x="14" y="2"/>
                  </a:cxn>
                  <a:cxn ang="0">
                    <a:pos x="7" y="4"/>
                  </a:cxn>
                  <a:cxn ang="0">
                    <a:pos x="2" y="10"/>
                  </a:cxn>
                  <a:cxn ang="0">
                    <a:pos x="0" y="19"/>
                  </a:cxn>
                  <a:cxn ang="0">
                    <a:pos x="6" y="23"/>
                  </a:cxn>
                  <a:cxn ang="0">
                    <a:pos x="15" y="27"/>
                  </a:cxn>
                  <a:cxn ang="0">
                    <a:pos x="23" y="32"/>
                  </a:cxn>
                  <a:cxn ang="0">
                    <a:pos x="33" y="37"/>
                  </a:cxn>
                  <a:cxn ang="0">
                    <a:pos x="43" y="35"/>
                  </a:cxn>
                  <a:cxn ang="0">
                    <a:pos x="50" y="42"/>
                  </a:cxn>
                  <a:cxn ang="0">
                    <a:pos x="64" y="47"/>
                  </a:cxn>
                  <a:cxn ang="0">
                    <a:pos x="84" y="46"/>
                  </a:cxn>
                  <a:cxn ang="0">
                    <a:pos x="84" y="34"/>
                  </a:cxn>
                  <a:cxn ang="0">
                    <a:pos x="85" y="32"/>
                  </a:cxn>
                </a:cxnLst>
                <a:rect l="0" t="0" r="r" b="b"/>
                <a:pathLst>
                  <a:path w="87" h="50">
                    <a:moveTo>
                      <a:pt x="85" y="32"/>
                    </a:moveTo>
                    <a:cubicBezTo>
                      <a:pt x="84" y="32"/>
                      <a:pt x="84" y="31"/>
                      <a:pt x="83" y="32"/>
                    </a:cubicBezTo>
                    <a:cubicBezTo>
                      <a:pt x="76" y="32"/>
                      <a:pt x="72" y="29"/>
                      <a:pt x="68" y="29"/>
                    </a:cubicBezTo>
                    <a:cubicBezTo>
                      <a:pt x="64" y="29"/>
                      <a:pt x="51" y="24"/>
                      <a:pt x="46" y="20"/>
                    </a:cubicBezTo>
                    <a:cubicBezTo>
                      <a:pt x="41" y="16"/>
                      <a:pt x="27" y="7"/>
                      <a:pt x="23" y="3"/>
                    </a:cubicBezTo>
                    <a:cubicBezTo>
                      <a:pt x="20" y="0"/>
                      <a:pt x="15" y="0"/>
                      <a:pt x="14" y="2"/>
                    </a:cubicBezTo>
                    <a:cubicBezTo>
                      <a:pt x="14" y="3"/>
                      <a:pt x="11" y="3"/>
                      <a:pt x="7" y="4"/>
                    </a:cubicBezTo>
                    <a:cubicBezTo>
                      <a:pt x="6" y="5"/>
                      <a:pt x="2" y="8"/>
                      <a:pt x="2" y="10"/>
                    </a:cubicBezTo>
                    <a:cubicBezTo>
                      <a:pt x="2" y="13"/>
                      <a:pt x="0" y="16"/>
                      <a:pt x="0" y="19"/>
                    </a:cubicBezTo>
                    <a:cubicBezTo>
                      <a:pt x="0" y="21"/>
                      <a:pt x="5" y="21"/>
                      <a:pt x="6" y="23"/>
                    </a:cubicBezTo>
                    <a:cubicBezTo>
                      <a:pt x="7" y="25"/>
                      <a:pt x="15" y="26"/>
                      <a:pt x="15" y="27"/>
                    </a:cubicBezTo>
                    <a:cubicBezTo>
                      <a:pt x="15" y="29"/>
                      <a:pt x="20" y="31"/>
                      <a:pt x="23" y="32"/>
                    </a:cubicBezTo>
                    <a:cubicBezTo>
                      <a:pt x="27" y="32"/>
                      <a:pt x="31" y="36"/>
                      <a:pt x="33" y="37"/>
                    </a:cubicBezTo>
                    <a:cubicBezTo>
                      <a:pt x="35" y="39"/>
                      <a:pt x="41" y="35"/>
                      <a:pt x="43" y="35"/>
                    </a:cubicBezTo>
                    <a:cubicBezTo>
                      <a:pt x="46" y="35"/>
                      <a:pt x="49" y="39"/>
                      <a:pt x="50" y="42"/>
                    </a:cubicBezTo>
                    <a:cubicBezTo>
                      <a:pt x="50" y="44"/>
                      <a:pt x="62" y="45"/>
                      <a:pt x="64" y="47"/>
                    </a:cubicBezTo>
                    <a:cubicBezTo>
                      <a:pt x="67" y="50"/>
                      <a:pt x="81" y="48"/>
                      <a:pt x="84" y="46"/>
                    </a:cubicBezTo>
                    <a:cubicBezTo>
                      <a:pt x="87" y="43"/>
                      <a:pt x="84" y="38"/>
                      <a:pt x="84" y="34"/>
                    </a:cubicBezTo>
                    <a:cubicBezTo>
                      <a:pt x="84" y="33"/>
                      <a:pt x="85" y="32"/>
                      <a:pt x="85" y="32"/>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4" name="Freeform 60"/>
              <p:cNvSpPr/>
              <p:nvPr/>
            </p:nvSpPr>
            <p:spPr bwMode="auto">
              <a:xfrm>
                <a:off x="11061" y="5345"/>
                <a:ext cx="342" cy="767"/>
              </a:xfrm>
              <a:custGeom>
                <a:avLst/>
                <a:gdLst/>
                <a:ahLst/>
                <a:cxnLst>
                  <a:cxn ang="0">
                    <a:pos x="78" y="193"/>
                  </a:cxn>
                  <a:cxn ang="0">
                    <a:pos x="74" y="185"/>
                  </a:cxn>
                  <a:cxn ang="0">
                    <a:pos x="70" y="171"/>
                  </a:cxn>
                  <a:cxn ang="0">
                    <a:pos x="66" y="159"/>
                  </a:cxn>
                  <a:cxn ang="0">
                    <a:pos x="67" y="151"/>
                  </a:cxn>
                  <a:cxn ang="0">
                    <a:pos x="68" y="146"/>
                  </a:cxn>
                  <a:cxn ang="0">
                    <a:pos x="66" y="138"/>
                  </a:cxn>
                  <a:cxn ang="0">
                    <a:pos x="57" y="128"/>
                  </a:cxn>
                  <a:cxn ang="0">
                    <a:pos x="59" y="110"/>
                  </a:cxn>
                  <a:cxn ang="0">
                    <a:pos x="66" y="106"/>
                  </a:cxn>
                  <a:cxn ang="0">
                    <a:pos x="74" y="104"/>
                  </a:cxn>
                  <a:cxn ang="0">
                    <a:pos x="84" y="98"/>
                  </a:cxn>
                  <a:cxn ang="0">
                    <a:pos x="90" y="93"/>
                  </a:cxn>
                  <a:cxn ang="0">
                    <a:pos x="96" y="84"/>
                  </a:cxn>
                  <a:cxn ang="0">
                    <a:pos x="96" y="84"/>
                  </a:cxn>
                  <a:cxn ang="0">
                    <a:pos x="91" y="85"/>
                  </a:cxn>
                  <a:cxn ang="0">
                    <a:pos x="84" y="81"/>
                  </a:cxn>
                  <a:cxn ang="0">
                    <a:pos x="78" y="78"/>
                  </a:cxn>
                  <a:cxn ang="0">
                    <a:pos x="78" y="71"/>
                  </a:cxn>
                  <a:cxn ang="0">
                    <a:pos x="74" y="66"/>
                  </a:cxn>
                  <a:cxn ang="0">
                    <a:pos x="70" y="56"/>
                  </a:cxn>
                  <a:cxn ang="0">
                    <a:pos x="60" y="54"/>
                  </a:cxn>
                  <a:cxn ang="0">
                    <a:pos x="58" y="49"/>
                  </a:cxn>
                  <a:cxn ang="0">
                    <a:pos x="67" y="33"/>
                  </a:cxn>
                  <a:cxn ang="0">
                    <a:pos x="70" y="17"/>
                  </a:cxn>
                  <a:cxn ang="0">
                    <a:pos x="65" y="11"/>
                  </a:cxn>
                  <a:cxn ang="0">
                    <a:pos x="63" y="5"/>
                  </a:cxn>
                  <a:cxn ang="0">
                    <a:pos x="55" y="2"/>
                  </a:cxn>
                  <a:cxn ang="0">
                    <a:pos x="53" y="3"/>
                  </a:cxn>
                  <a:cxn ang="0">
                    <a:pos x="54" y="3"/>
                  </a:cxn>
                  <a:cxn ang="0">
                    <a:pos x="51" y="8"/>
                  </a:cxn>
                  <a:cxn ang="0">
                    <a:pos x="52" y="16"/>
                  </a:cxn>
                  <a:cxn ang="0">
                    <a:pos x="47" y="16"/>
                  </a:cxn>
                  <a:cxn ang="0">
                    <a:pos x="38" y="20"/>
                  </a:cxn>
                  <a:cxn ang="0">
                    <a:pos x="30" y="28"/>
                  </a:cxn>
                  <a:cxn ang="0">
                    <a:pos x="27" y="42"/>
                  </a:cxn>
                  <a:cxn ang="0">
                    <a:pos x="23" y="56"/>
                  </a:cxn>
                  <a:cxn ang="0">
                    <a:pos x="14" y="56"/>
                  </a:cxn>
                  <a:cxn ang="0">
                    <a:pos x="12" y="67"/>
                  </a:cxn>
                  <a:cxn ang="0">
                    <a:pos x="9" y="79"/>
                  </a:cxn>
                  <a:cxn ang="0">
                    <a:pos x="4" y="87"/>
                  </a:cxn>
                  <a:cxn ang="0">
                    <a:pos x="0" y="91"/>
                  </a:cxn>
                  <a:cxn ang="0">
                    <a:pos x="10" y="102"/>
                  </a:cxn>
                  <a:cxn ang="0">
                    <a:pos x="23" y="125"/>
                  </a:cxn>
                  <a:cxn ang="0">
                    <a:pos x="22" y="143"/>
                  </a:cxn>
                  <a:cxn ang="0">
                    <a:pos x="26" y="149"/>
                  </a:cxn>
                  <a:cxn ang="0">
                    <a:pos x="37" y="148"/>
                  </a:cxn>
                  <a:cxn ang="0">
                    <a:pos x="47" y="136"/>
                  </a:cxn>
                  <a:cxn ang="0">
                    <a:pos x="53" y="141"/>
                  </a:cxn>
                  <a:cxn ang="0">
                    <a:pos x="57" y="153"/>
                  </a:cxn>
                  <a:cxn ang="0">
                    <a:pos x="63" y="178"/>
                  </a:cxn>
                  <a:cxn ang="0">
                    <a:pos x="67" y="195"/>
                  </a:cxn>
                  <a:cxn ang="0">
                    <a:pos x="69" y="209"/>
                  </a:cxn>
                  <a:cxn ang="0">
                    <a:pos x="68" y="212"/>
                  </a:cxn>
                  <a:cxn ang="0">
                    <a:pos x="78" y="193"/>
                  </a:cxn>
                </a:cxnLst>
                <a:rect l="0" t="0" r="r" b="b"/>
                <a:pathLst>
                  <a:path w="96" h="213">
                    <a:moveTo>
                      <a:pt x="78" y="193"/>
                    </a:moveTo>
                    <a:cubicBezTo>
                      <a:pt x="78" y="189"/>
                      <a:pt x="74" y="188"/>
                      <a:pt x="74" y="185"/>
                    </a:cubicBezTo>
                    <a:cubicBezTo>
                      <a:pt x="74" y="181"/>
                      <a:pt x="74" y="175"/>
                      <a:pt x="70" y="171"/>
                    </a:cubicBezTo>
                    <a:cubicBezTo>
                      <a:pt x="65" y="167"/>
                      <a:pt x="63" y="161"/>
                      <a:pt x="66" y="159"/>
                    </a:cubicBezTo>
                    <a:cubicBezTo>
                      <a:pt x="68" y="157"/>
                      <a:pt x="66" y="150"/>
                      <a:pt x="67" y="151"/>
                    </a:cubicBezTo>
                    <a:cubicBezTo>
                      <a:pt x="69" y="151"/>
                      <a:pt x="71" y="147"/>
                      <a:pt x="68" y="146"/>
                    </a:cubicBezTo>
                    <a:cubicBezTo>
                      <a:pt x="65" y="144"/>
                      <a:pt x="68" y="139"/>
                      <a:pt x="66" y="138"/>
                    </a:cubicBezTo>
                    <a:cubicBezTo>
                      <a:pt x="63" y="137"/>
                      <a:pt x="57" y="130"/>
                      <a:pt x="57" y="128"/>
                    </a:cubicBezTo>
                    <a:cubicBezTo>
                      <a:pt x="57" y="126"/>
                      <a:pt x="59" y="113"/>
                      <a:pt x="59" y="110"/>
                    </a:cubicBezTo>
                    <a:cubicBezTo>
                      <a:pt x="60" y="107"/>
                      <a:pt x="64" y="106"/>
                      <a:pt x="66" y="106"/>
                    </a:cubicBezTo>
                    <a:cubicBezTo>
                      <a:pt x="67" y="106"/>
                      <a:pt x="72" y="107"/>
                      <a:pt x="74" y="104"/>
                    </a:cubicBezTo>
                    <a:cubicBezTo>
                      <a:pt x="76" y="101"/>
                      <a:pt x="83" y="100"/>
                      <a:pt x="84" y="98"/>
                    </a:cubicBezTo>
                    <a:cubicBezTo>
                      <a:pt x="85" y="96"/>
                      <a:pt x="90" y="96"/>
                      <a:pt x="90" y="93"/>
                    </a:cubicBezTo>
                    <a:cubicBezTo>
                      <a:pt x="90" y="90"/>
                      <a:pt x="96" y="84"/>
                      <a:pt x="96" y="84"/>
                    </a:cubicBezTo>
                    <a:cubicBezTo>
                      <a:pt x="96" y="84"/>
                      <a:pt x="96" y="84"/>
                      <a:pt x="96" y="84"/>
                    </a:cubicBezTo>
                    <a:cubicBezTo>
                      <a:pt x="96" y="83"/>
                      <a:pt x="94" y="84"/>
                      <a:pt x="91" y="85"/>
                    </a:cubicBezTo>
                    <a:cubicBezTo>
                      <a:pt x="86" y="87"/>
                      <a:pt x="84" y="84"/>
                      <a:pt x="84" y="81"/>
                    </a:cubicBezTo>
                    <a:cubicBezTo>
                      <a:pt x="85" y="78"/>
                      <a:pt x="81" y="78"/>
                      <a:pt x="78" y="78"/>
                    </a:cubicBezTo>
                    <a:cubicBezTo>
                      <a:pt x="75" y="78"/>
                      <a:pt x="77" y="74"/>
                      <a:pt x="78" y="71"/>
                    </a:cubicBezTo>
                    <a:cubicBezTo>
                      <a:pt x="79" y="68"/>
                      <a:pt x="77" y="66"/>
                      <a:pt x="74" y="66"/>
                    </a:cubicBezTo>
                    <a:cubicBezTo>
                      <a:pt x="70" y="65"/>
                      <a:pt x="69" y="58"/>
                      <a:pt x="70" y="56"/>
                    </a:cubicBezTo>
                    <a:cubicBezTo>
                      <a:pt x="71" y="54"/>
                      <a:pt x="63" y="53"/>
                      <a:pt x="60" y="54"/>
                    </a:cubicBezTo>
                    <a:cubicBezTo>
                      <a:pt x="56" y="56"/>
                      <a:pt x="59" y="51"/>
                      <a:pt x="58" y="49"/>
                    </a:cubicBezTo>
                    <a:cubicBezTo>
                      <a:pt x="57" y="46"/>
                      <a:pt x="62" y="38"/>
                      <a:pt x="67" y="33"/>
                    </a:cubicBezTo>
                    <a:cubicBezTo>
                      <a:pt x="72" y="28"/>
                      <a:pt x="70" y="22"/>
                      <a:pt x="70" y="17"/>
                    </a:cubicBezTo>
                    <a:cubicBezTo>
                      <a:pt x="70" y="11"/>
                      <a:pt x="68" y="11"/>
                      <a:pt x="65" y="11"/>
                    </a:cubicBezTo>
                    <a:cubicBezTo>
                      <a:pt x="63" y="11"/>
                      <a:pt x="63" y="8"/>
                      <a:pt x="63" y="5"/>
                    </a:cubicBezTo>
                    <a:cubicBezTo>
                      <a:pt x="63" y="2"/>
                      <a:pt x="58" y="0"/>
                      <a:pt x="55" y="2"/>
                    </a:cubicBezTo>
                    <a:cubicBezTo>
                      <a:pt x="55" y="2"/>
                      <a:pt x="54" y="2"/>
                      <a:pt x="53" y="3"/>
                    </a:cubicBezTo>
                    <a:cubicBezTo>
                      <a:pt x="54" y="3"/>
                      <a:pt x="54" y="3"/>
                      <a:pt x="54" y="3"/>
                    </a:cubicBezTo>
                    <a:cubicBezTo>
                      <a:pt x="54" y="3"/>
                      <a:pt x="53" y="7"/>
                      <a:pt x="51" y="8"/>
                    </a:cubicBezTo>
                    <a:cubicBezTo>
                      <a:pt x="49" y="9"/>
                      <a:pt x="49" y="12"/>
                      <a:pt x="52" y="16"/>
                    </a:cubicBezTo>
                    <a:cubicBezTo>
                      <a:pt x="55" y="20"/>
                      <a:pt x="48" y="18"/>
                      <a:pt x="47" y="16"/>
                    </a:cubicBezTo>
                    <a:cubicBezTo>
                      <a:pt x="46" y="13"/>
                      <a:pt x="41" y="17"/>
                      <a:pt x="38" y="20"/>
                    </a:cubicBezTo>
                    <a:cubicBezTo>
                      <a:pt x="35" y="22"/>
                      <a:pt x="30" y="24"/>
                      <a:pt x="30" y="28"/>
                    </a:cubicBezTo>
                    <a:cubicBezTo>
                      <a:pt x="30" y="33"/>
                      <a:pt x="26" y="38"/>
                      <a:pt x="27" y="42"/>
                    </a:cubicBezTo>
                    <a:cubicBezTo>
                      <a:pt x="28" y="46"/>
                      <a:pt x="23" y="54"/>
                      <a:pt x="23" y="56"/>
                    </a:cubicBezTo>
                    <a:cubicBezTo>
                      <a:pt x="23" y="58"/>
                      <a:pt x="15" y="56"/>
                      <a:pt x="14" y="56"/>
                    </a:cubicBezTo>
                    <a:cubicBezTo>
                      <a:pt x="13" y="56"/>
                      <a:pt x="14" y="64"/>
                      <a:pt x="12" y="67"/>
                    </a:cubicBezTo>
                    <a:cubicBezTo>
                      <a:pt x="10" y="69"/>
                      <a:pt x="11" y="79"/>
                      <a:pt x="9" y="79"/>
                    </a:cubicBezTo>
                    <a:cubicBezTo>
                      <a:pt x="6" y="79"/>
                      <a:pt x="4" y="87"/>
                      <a:pt x="4" y="87"/>
                    </a:cubicBezTo>
                    <a:cubicBezTo>
                      <a:pt x="4" y="87"/>
                      <a:pt x="2" y="89"/>
                      <a:pt x="0" y="91"/>
                    </a:cubicBezTo>
                    <a:cubicBezTo>
                      <a:pt x="2" y="95"/>
                      <a:pt x="6" y="100"/>
                      <a:pt x="10" y="102"/>
                    </a:cubicBezTo>
                    <a:cubicBezTo>
                      <a:pt x="17" y="104"/>
                      <a:pt x="21" y="118"/>
                      <a:pt x="23" y="125"/>
                    </a:cubicBezTo>
                    <a:cubicBezTo>
                      <a:pt x="25" y="132"/>
                      <a:pt x="24" y="139"/>
                      <a:pt x="22" y="143"/>
                    </a:cubicBezTo>
                    <a:cubicBezTo>
                      <a:pt x="19" y="147"/>
                      <a:pt x="22" y="147"/>
                      <a:pt x="26" y="149"/>
                    </a:cubicBezTo>
                    <a:cubicBezTo>
                      <a:pt x="30" y="151"/>
                      <a:pt x="34" y="152"/>
                      <a:pt x="37" y="148"/>
                    </a:cubicBezTo>
                    <a:cubicBezTo>
                      <a:pt x="40" y="144"/>
                      <a:pt x="46" y="141"/>
                      <a:pt x="47" y="136"/>
                    </a:cubicBezTo>
                    <a:cubicBezTo>
                      <a:pt x="48" y="132"/>
                      <a:pt x="50" y="138"/>
                      <a:pt x="53" y="141"/>
                    </a:cubicBezTo>
                    <a:cubicBezTo>
                      <a:pt x="55" y="143"/>
                      <a:pt x="57" y="148"/>
                      <a:pt x="57" y="153"/>
                    </a:cubicBezTo>
                    <a:cubicBezTo>
                      <a:pt x="58" y="159"/>
                      <a:pt x="58" y="173"/>
                      <a:pt x="63" y="178"/>
                    </a:cubicBezTo>
                    <a:cubicBezTo>
                      <a:pt x="68" y="182"/>
                      <a:pt x="69" y="192"/>
                      <a:pt x="67" y="195"/>
                    </a:cubicBezTo>
                    <a:cubicBezTo>
                      <a:pt x="66" y="199"/>
                      <a:pt x="70" y="205"/>
                      <a:pt x="69" y="209"/>
                    </a:cubicBezTo>
                    <a:cubicBezTo>
                      <a:pt x="68" y="209"/>
                      <a:pt x="68" y="211"/>
                      <a:pt x="68" y="212"/>
                    </a:cubicBezTo>
                    <a:cubicBezTo>
                      <a:pt x="72" y="213"/>
                      <a:pt x="78" y="193"/>
                      <a:pt x="78" y="19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5" name="Freeform 61"/>
              <p:cNvSpPr/>
              <p:nvPr/>
            </p:nvSpPr>
            <p:spPr bwMode="auto">
              <a:xfrm>
                <a:off x="10943" y="5357"/>
                <a:ext cx="120" cy="75"/>
              </a:xfrm>
              <a:custGeom>
                <a:avLst/>
                <a:gdLst/>
                <a:ahLst/>
                <a:cxnLst>
                  <a:cxn ang="0">
                    <a:pos x="33" y="7"/>
                  </a:cxn>
                  <a:cxn ang="0">
                    <a:pos x="20" y="3"/>
                  </a:cxn>
                  <a:cxn ang="0">
                    <a:pos x="11" y="2"/>
                  </a:cxn>
                  <a:cxn ang="0">
                    <a:pos x="3" y="9"/>
                  </a:cxn>
                  <a:cxn ang="0">
                    <a:pos x="0" y="14"/>
                  </a:cxn>
                  <a:cxn ang="0">
                    <a:pos x="3" y="16"/>
                  </a:cxn>
                  <a:cxn ang="0">
                    <a:pos x="11" y="18"/>
                  </a:cxn>
                  <a:cxn ang="0">
                    <a:pos x="21" y="19"/>
                  </a:cxn>
                  <a:cxn ang="0">
                    <a:pos x="32" y="17"/>
                  </a:cxn>
                  <a:cxn ang="0">
                    <a:pos x="31" y="8"/>
                  </a:cxn>
                  <a:cxn ang="0">
                    <a:pos x="33" y="7"/>
                  </a:cxn>
                </a:cxnLst>
                <a:rect l="0" t="0" r="r" b="b"/>
                <a:pathLst>
                  <a:path w="34" h="21">
                    <a:moveTo>
                      <a:pt x="33" y="7"/>
                    </a:moveTo>
                    <a:cubicBezTo>
                      <a:pt x="26" y="1"/>
                      <a:pt x="24" y="6"/>
                      <a:pt x="20" y="3"/>
                    </a:cubicBezTo>
                    <a:cubicBezTo>
                      <a:pt x="15" y="1"/>
                      <a:pt x="13" y="0"/>
                      <a:pt x="11" y="2"/>
                    </a:cubicBezTo>
                    <a:cubicBezTo>
                      <a:pt x="8" y="4"/>
                      <a:pt x="5" y="3"/>
                      <a:pt x="3" y="9"/>
                    </a:cubicBezTo>
                    <a:cubicBezTo>
                      <a:pt x="2" y="11"/>
                      <a:pt x="1" y="12"/>
                      <a:pt x="0" y="14"/>
                    </a:cubicBezTo>
                    <a:cubicBezTo>
                      <a:pt x="1" y="15"/>
                      <a:pt x="2" y="16"/>
                      <a:pt x="3" y="16"/>
                    </a:cubicBezTo>
                    <a:cubicBezTo>
                      <a:pt x="5" y="16"/>
                      <a:pt x="7" y="19"/>
                      <a:pt x="11" y="18"/>
                    </a:cubicBezTo>
                    <a:cubicBezTo>
                      <a:pt x="14" y="17"/>
                      <a:pt x="16" y="20"/>
                      <a:pt x="21" y="19"/>
                    </a:cubicBezTo>
                    <a:cubicBezTo>
                      <a:pt x="26" y="17"/>
                      <a:pt x="31" y="21"/>
                      <a:pt x="32" y="17"/>
                    </a:cubicBezTo>
                    <a:cubicBezTo>
                      <a:pt x="34" y="14"/>
                      <a:pt x="31" y="8"/>
                      <a:pt x="31" y="8"/>
                    </a:cubicBezTo>
                    <a:cubicBezTo>
                      <a:pt x="31" y="8"/>
                      <a:pt x="32" y="7"/>
                      <a:pt x="33" y="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6" name="Freeform 62"/>
              <p:cNvSpPr/>
              <p:nvPr/>
            </p:nvSpPr>
            <p:spPr bwMode="auto">
              <a:xfrm>
                <a:off x="11448" y="5570"/>
                <a:ext cx="303" cy="625"/>
              </a:xfrm>
              <a:custGeom>
                <a:avLst/>
                <a:gdLst/>
                <a:ahLst/>
                <a:cxnLst>
                  <a:cxn ang="0">
                    <a:pos x="62" y="22"/>
                  </a:cxn>
                  <a:cxn ang="0">
                    <a:pos x="51" y="13"/>
                  </a:cxn>
                  <a:cxn ang="0">
                    <a:pos x="48" y="7"/>
                  </a:cxn>
                  <a:cxn ang="0">
                    <a:pos x="38" y="2"/>
                  </a:cxn>
                  <a:cxn ang="0">
                    <a:pos x="29" y="7"/>
                  </a:cxn>
                  <a:cxn ang="0">
                    <a:pos x="22" y="9"/>
                  </a:cxn>
                  <a:cxn ang="0">
                    <a:pos x="12" y="9"/>
                  </a:cxn>
                  <a:cxn ang="0">
                    <a:pos x="4" y="10"/>
                  </a:cxn>
                  <a:cxn ang="0">
                    <a:pos x="0" y="12"/>
                  </a:cxn>
                  <a:cxn ang="0">
                    <a:pos x="5" y="18"/>
                  </a:cxn>
                  <a:cxn ang="0">
                    <a:pos x="10" y="27"/>
                  </a:cxn>
                  <a:cxn ang="0">
                    <a:pos x="20" y="32"/>
                  </a:cxn>
                  <a:cxn ang="0">
                    <a:pos x="27" y="34"/>
                  </a:cxn>
                  <a:cxn ang="0">
                    <a:pos x="31" y="42"/>
                  </a:cxn>
                  <a:cxn ang="0">
                    <a:pos x="22" y="47"/>
                  </a:cxn>
                  <a:cxn ang="0">
                    <a:pos x="35" y="58"/>
                  </a:cxn>
                  <a:cxn ang="0">
                    <a:pos x="40" y="68"/>
                  </a:cxn>
                  <a:cxn ang="0">
                    <a:pos x="50" y="80"/>
                  </a:cxn>
                  <a:cxn ang="0">
                    <a:pos x="59" y="89"/>
                  </a:cxn>
                  <a:cxn ang="0">
                    <a:pos x="61" y="100"/>
                  </a:cxn>
                  <a:cxn ang="0">
                    <a:pos x="65" y="119"/>
                  </a:cxn>
                  <a:cxn ang="0">
                    <a:pos x="57" y="132"/>
                  </a:cxn>
                  <a:cxn ang="0">
                    <a:pos x="47" y="138"/>
                  </a:cxn>
                  <a:cxn ang="0">
                    <a:pos x="47" y="148"/>
                  </a:cxn>
                  <a:cxn ang="0">
                    <a:pos x="34" y="148"/>
                  </a:cxn>
                  <a:cxn ang="0">
                    <a:pos x="27" y="153"/>
                  </a:cxn>
                  <a:cxn ang="0">
                    <a:pos x="32" y="157"/>
                  </a:cxn>
                  <a:cxn ang="0">
                    <a:pos x="29" y="167"/>
                  </a:cxn>
                  <a:cxn ang="0">
                    <a:pos x="34" y="172"/>
                  </a:cxn>
                  <a:cxn ang="0">
                    <a:pos x="45" y="164"/>
                  </a:cxn>
                  <a:cxn ang="0">
                    <a:pos x="47" y="159"/>
                  </a:cxn>
                  <a:cxn ang="0">
                    <a:pos x="50" y="153"/>
                  </a:cxn>
                  <a:cxn ang="0">
                    <a:pos x="57" y="152"/>
                  </a:cxn>
                  <a:cxn ang="0">
                    <a:pos x="73" y="145"/>
                  </a:cxn>
                  <a:cxn ang="0">
                    <a:pos x="81" y="130"/>
                  </a:cxn>
                  <a:cxn ang="0">
                    <a:pos x="79" y="104"/>
                  </a:cxn>
                  <a:cxn ang="0">
                    <a:pos x="68" y="86"/>
                  </a:cxn>
                  <a:cxn ang="0">
                    <a:pos x="50" y="71"/>
                  </a:cxn>
                  <a:cxn ang="0">
                    <a:pos x="45" y="62"/>
                  </a:cxn>
                  <a:cxn ang="0">
                    <a:pos x="42" y="47"/>
                  </a:cxn>
                  <a:cxn ang="0">
                    <a:pos x="50" y="37"/>
                  </a:cxn>
                  <a:cxn ang="0">
                    <a:pos x="54" y="30"/>
                  </a:cxn>
                  <a:cxn ang="0">
                    <a:pos x="63" y="24"/>
                  </a:cxn>
                  <a:cxn ang="0">
                    <a:pos x="64" y="24"/>
                  </a:cxn>
                  <a:cxn ang="0">
                    <a:pos x="62" y="22"/>
                  </a:cxn>
                </a:cxnLst>
                <a:rect l="0" t="0" r="r" b="b"/>
                <a:pathLst>
                  <a:path w="84" h="174">
                    <a:moveTo>
                      <a:pt x="62" y="22"/>
                    </a:moveTo>
                    <a:cubicBezTo>
                      <a:pt x="59" y="21"/>
                      <a:pt x="51" y="15"/>
                      <a:pt x="51" y="13"/>
                    </a:cubicBezTo>
                    <a:cubicBezTo>
                      <a:pt x="51" y="11"/>
                      <a:pt x="55" y="7"/>
                      <a:pt x="48" y="7"/>
                    </a:cubicBezTo>
                    <a:cubicBezTo>
                      <a:pt x="40" y="6"/>
                      <a:pt x="40" y="3"/>
                      <a:pt x="38" y="2"/>
                    </a:cubicBezTo>
                    <a:cubicBezTo>
                      <a:pt x="37" y="0"/>
                      <a:pt x="31" y="4"/>
                      <a:pt x="29" y="7"/>
                    </a:cubicBezTo>
                    <a:cubicBezTo>
                      <a:pt x="28" y="11"/>
                      <a:pt x="26" y="7"/>
                      <a:pt x="22" y="9"/>
                    </a:cubicBezTo>
                    <a:cubicBezTo>
                      <a:pt x="18" y="11"/>
                      <a:pt x="14" y="6"/>
                      <a:pt x="12" y="9"/>
                    </a:cubicBezTo>
                    <a:cubicBezTo>
                      <a:pt x="10" y="12"/>
                      <a:pt x="6" y="7"/>
                      <a:pt x="4" y="10"/>
                    </a:cubicBezTo>
                    <a:cubicBezTo>
                      <a:pt x="3" y="11"/>
                      <a:pt x="2" y="11"/>
                      <a:pt x="0" y="12"/>
                    </a:cubicBezTo>
                    <a:cubicBezTo>
                      <a:pt x="2" y="14"/>
                      <a:pt x="5" y="16"/>
                      <a:pt x="5" y="18"/>
                    </a:cubicBezTo>
                    <a:cubicBezTo>
                      <a:pt x="5" y="21"/>
                      <a:pt x="10" y="23"/>
                      <a:pt x="10" y="27"/>
                    </a:cubicBezTo>
                    <a:cubicBezTo>
                      <a:pt x="10" y="30"/>
                      <a:pt x="17" y="33"/>
                      <a:pt x="20" y="32"/>
                    </a:cubicBezTo>
                    <a:cubicBezTo>
                      <a:pt x="22" y="30"/>
                      <a:pt x="27" y="29"/>
                      <a:pt x="27" y="34"/>
                    </a:cubicBezTo>
                    <a:cubicBezTo>
                      <a:pt x="28" y="39"/>
                      <a:pt x="31" y="39"/>
                      <a:pt x="31" y="42"/>
                    </a:cubicBezTo>
                    <a:cubicBezTo>
                      <a:pt x="31" y="46"/>
                      <a:pt x="24" y="44"/>
                      <a:pt x="22" y="47"/>
                    </a:cubicBezTo>
                    <a:cubicBezTo>
                      <a:pt x="21" y="51"/>
                      <a:pt x="35" y="55"/>
                      <a:pt x="35" y="58"/>
                    </a:cubicBezTo>
                    <a:cubicBezTo>
                      <a:pt x="35" y="61"/>
                      <a:pt x="39" y="64"/>
                      <a:pt x="40" y="68"/>
                    </a:cubicBezTo>
                    <a:cubicBezTo>
                      <a:pt x="42" y="72"/>
                      <a:pt x="48" y="76"/>
                      <a:pt x="50" y="80"/>
                    </a:cubicBezTo>
                    <a:cubicBezTo>
                      <a:pt x="51" y="84"/>
                      <a:pt x="57" y="87"/>
                      <a:pt x="59" y="89"/>
                    </a:cubicBezTo>
                    <a:cubicBezTo>
                      <a:pt x="61" y="91"/>
                      <a:pt x="62" y="96"/>
                      <a:pt x="61" y="100"/>
                    </a:cubicBezTo>
                    <a:cubicBezTo>
                      <a:pt x="60" y="104"/>
                      <a:pt x="60" y="112"/>
                      <a:pt x="65" y="119"/>
                    </a:cubicBezTo>
                    <a:cubicBezTo>
                      <a:pt x="69" y="125"/>
                      <a:pt x="60" y="128"/>
                      <a:pt x="57" y="132"/>
                    </a:cubicBezTo>
                    <a:cubicBezTo>
                      <a:pt x="54" y="135"/>
                      <a:pt x="55" y="140"/>
                      <a:pt x="47" y="138"/>
                    </a:cubicBezTo>
                    <a:cubicBezTo>
                      <a:pt x="38" y="136"/>
                      <a:pt x="48" y="145"/>
                      <a:pt x="47" y="148"/>
                    </a:cubicBezTo>
                    <a:cubicBezTo>
                      <a:pt x="45" y="151"/>
                      <a:pt x="34" y="145"/>
                      <a:pt x="34" y="148"/>
                    </a:cubicBezTo>
                    <a:cubicBezTo>
                      <a:pt x="34" y="150"/>
                      <a:pt x="30" y="152"/>
                      <a:pt x="27" y="153"/>
                    </a:cubicBezTo>
                    <a:cubicBezTo>
                      <a:pt x="28" y="155"/>
                      <a:pt x="30" y="156"/>
                      <a:pt x="32" y="157"/>
                    </a:cubicBezTo>
                    <a:cubicBezTo>
                      <a:pt x="35" y="159"/>
                      <a:pt x="29" y="162"/>
                      <a:pt x="29" y="167"/>
                    </a:cubicBezTo>
                    <a:cubicBezTo>
                      <a:pt x="29" y="172"/>
                      <a:pt x="33" y="174"/>
                      <a:pt x="34" y="172"/>
                    </a:cubicBezTo>
                    <a:cubicBezTo>
                      <a:pt x="36" y="169"/>
                      <a:pt x="42" y="165"/>
                      <a:pt x="45" y="164"/>
                    </a:cubicBezTo>
                    <a:cubicBezTo>
                      <a:pt x="47" y="163"/>
                      <a:pt x="45" y="159"/>
                      <a:pt x="47" y="159"/>
                    </a:cubicBezTo>
                    <a:cubicBezTo>
                      <a:pt x="50" y="160"/>
                      <a:pt x="49" y="156"/>
                      <a:pt x="50" y="153"/>
                    </a:cubicBezTo>
                    <a:cubicBezTo>
                      <a:pt x="51" y="151"/>
                      <a:pt x="53" y="152"/>
                      <a:pt x="57" y="152"/>
                    </a:cubicBezTo>
                    <a:cubicBezTo>
                      <a:pt x="61" y="152"/>
                      <a:pt x="67" y="149"/>
                      <a:pt x="73" y="145"/>
                    </a:cubicBezTo>
                    <a:cubicBezTo>
                      <a:pt x="78" y="141"/>
                      <a:pt x="79" y="140"/>
                      <a:pt x="81" y="130"/>
                    </a:cubicBezTo>
                    <a:cubicBezTo>
                      <a:pt x="84" y="119"/>
                      <a:pt x="79" y="107"/>
                      <a:pt x="79" y="104"/>
                    </a:cubicBezTo>
                    <a:cubicBezTo>
                      <a:pt x="79" y="101"/>
                      <a:pt x="71" y="86"/>
                      <a:pt x="68" y="86"/>
                    </a:cubicBezTo>
                    <a:cubicBezTo>
                      <a:pt x="65" y="86"/>
                      <a:pt x="52" y="73"/>
                      <a:pt x="50" y="71"/>
                    </a:cubicBezTo>
                    <a:cubicBezTo>
                      <a:pt x="48" y="69"/>
                      <a:pt x="48" y="65"/>
                      <a:pt x="45" y="62"/>
                    </a:cubicBezTo>
                    <a:cubicBezTo>
                      <a:pt x="42" y="59"/>
                      <a:pt x="41" y="52"/>
                      <a:pt x="42" y="47"/>
                    </a:cubicBezTo>
                    <a:cubicBezTo>
                      <a:pt x="43" y="42"/>
                      <a:pt x="50" y="40"/>
                      <a:pt x="50" y="37"/>
                    </a:cubicBezTo>
                    <a:cubicBezTo>
                      <a:pt x="50" y="33"/>
                      <a:pt x="51" y="30"/>
                      <a:pt x="54" y="30"/>
                    </a:cubicBezTo>
                    <a:cubicBezTo>
                      <a:pt x="58" y="30"/>
                      <a:pt x="62" y="27"/>
                      <a:pt x="63" y="24"/>
                    </a:cubicBezTo>
                    <a:cubicBezTo>
                      <a:pt x="63" y="24"/>
                      <a:pt x="64" y="24"/>
                      <a:pt x="64" y="24"/>
                    </a:cubicBezTo>
                    <a:cubicBezTo>
                      <a:pt x="63" y="22"/>
                      <a:pt x="62" y="22"/>
                      <a:pt x="62" y="22"/>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7" name="Freeform 63"/>
              <p:cNvSpPr/>
              <p:nvPr/>
            </p:nvSpPr>
            <p:spPr bwMode="auto">
              <a:xfrm>
                <a:off x="11448" y="5942"/>
                <a:ext cx="250" cy="177"/>
              </a:xfrm>
              <a:custGeom>
                <a:avLst/>
                <a:gdLst/>
                <a:ahLst/>
                <a:cxnLst>
                  <a:cxn ang="0">
                    <a:pos x="34" y="44"/>
                  </a:cxn>
                  <a:cxn ang="0">
                    <a:pos x="47" y="44"/>
                  </a:cxn>
                  <a:cxn ang="0">
                    <a:pos x="47" y="34"/>
                  </a:cxn>
                  <a:cxn ang="0">
                    <a:pos x="57" y="28"/>
                  </a:cxn>
                  <a:cxn ang="0">
                    <a:pos x="65" y="15"/>
                  </a:cxn>
                  <a:cxn ang="0">
                    <a:pos x="61" y="1"/>
                  </a:cxn>
                  <a:cxn ang="0">
                    <a:pos x="53" y="2"/>
                  </a:cxn>
                  <a:cxn ang="0">
                    <a:pos x="45" y="5"/>
                  </a:cxn>
                  <a:cxn ang="0">
                    <a:pos x="42" y="8"/>
                  </a:cxn>
                  <a:cxn ang="0">
                    <a:pos x="35" y="3"/>
                  </a:cxn>
                  <a:cxn ang="0">
                    <a:pos x="20" y="3"/>
                  </a:cxn>
                  <a:cxn ang="0">
                    <a:pos x="4" y="10"/>
                  </a:cxn>
                  <a:cxn ang="0">
                    <a:pos x="5" y="21"/>
                  </a:cxn>
                  <a:cxn ang="0">
                    <a:pos x="6" y="29"/>
                  </a:cxn>
                  <a:cxn ang="0">
                    <a:pos x="6" y="30"/>
                  </a:cxn>
                  <a:cxn ang="0">
                    <a:pos x="9" y="40"/>
                  </a:cxn>
                  <a:cxn ang="0">
                    <a:pos x="16" y="41"/>
                  </a:cxn>
                  <a:cxn ang="0">
                    <a:pos x="17" y="47"/>
                  </a:cxn>
                  <a:cxn ang="0">
                    <a:pos x="26" y="48"/>
                  </a:cxn>
                  <a:cxn ang="0">
                    <a:pos x="27" y="49"/>
                  </a:cxn>
                  <a:cxn ang="0">
                    <a:pos x="34" y="44"/>
                  </a:cxn>
                </a:cxnLst>
                <a:rect l="0" t="0" r="r" b="b"/>
                <a:pathLst>
                  <a:path w="69" h="49">
                    <a:moveTo>
                      <a:pt x="34" y="44"/>
                    </a:moveTo>
                    <a:cubicBezTo>
                      <a:pt x="34" y="41"/>
                      <a:pt x="45" y="47"/>
                      <a:pt x="47" y="44"/>
                    </a:cubicBezTo>
                    <a:cubicBezTo>
                      <a:pt x="48" y="41"/>
                      <a:pt x="38" y="32"/>
                      <a:pt x="47" y="34"/>
                    </a:cubicBezTo>
                    <a:cubicBezTo>
                      <a:pt x="55" y="36"/>
                      <a:pt x="54" y="31"/>
                      <a:pt x="57" y="28"/>
                    </a:cubicBezTo>
                    <a:cubicBezTo>
                      <a:pt x="60" y="24"/>
                      <a:pt x="69" y="21"/>
                      <a:pt x="65" y="15"/>
                    </a:cubicBezTo>
                    <a:cubicBezTo>
                      <a:pt x="61" y="10"/>
                      <a:pt x="61" y="5"/>
                      <a:pt x="61" y="1"/>
                    </a:cubicBezTo>
                    <a:cubicBezTo>
                      <a:pt x="58" y="3"/>
                      <a:pt x="54" y="3"/>
                      <a:pt x="53" y="2"/>
                    </a:cubicBezTo>
                    <a:cubicBezTo>
                      <a:pt x="50" y="1"/>
                      <a:pt x="45" y="1"/>
                      <a:pt x="45" y="5"/>
                    </a:cubicBezTo>
                    <a:cubicBezTo>
                      <a:pt x="45" y="9"/>
                      <a:pt x="41" y="9"/>
                      <a:pt x="42" y="8"/>
                    </a:cubicBezTo>
                    <a:cubicBezTo>
                      <a:pt x="42" y="6"/>
                      <a:pt x="38" y="6"/>
                      <a:pt x="35" y="3"/>
                    </a:cubicBezTo>
                    <a:cubicBezTo>
                      <a:pt x="33" y="0"/>
                      <a:pt x="24" y="4"/>
                      <a:pt x="20" y="3"/>
                    </a:cubicBezTo>
                    <a:cubicBezTo>
                      <a:pt x="16" y="1"/>
                      <a:pt x="9" y="5"/>
                      <a:pt x="4" y="10"/>
                    </a:cubicBezTo>
                    <a:cubicBezTo>
                      <a:pt x="0" y="16"/>
                      <a:pt x="5" y="16"/>
                      <a:pt x="5" y="21"/>
                    </a:cubicBezTo>
                    <a:cubicBezTo>
                      <a:pt x="5" y="25"/>
                      <a:pt x="8" y="25"/>
                      <a:pt x="6" y="29"/>
                    </a:cubicBezTo>
                    <a:cubicBezTo>
                      <a:pt x="6" y="29"/>
                      <a:pt x="6" y="29"/>
                      <a:pt x="6" y="30"/>
                    </a:cubicBezTo>
                    <a:cubicBezTo>
                      <a:pt x="11" y="31"/>
                      <a:pt x="9" y="37"/>
                      <a:pt x="9" y="40"/>
                    </a:cubicBezTo>
                    <a:cubicBezTo>
                      <a:pt x="10" y="43"/>
                      <a:pt x="14" y="41"/>
                      <a:pt x="16" y="41"/>
                    </a:cubicBezTo>
                    <a:cubicBezTo>
                      <a:pt x="19" y="41"/>
                      <a:pt x="15" y="45"/>
                      <a:pt x="17" y="47"/>
                    </a:cubicBezTo>
                    <a:cubicBezTo>
                      <a:pt x="19" y="49"/>
                      <a:pt x="25" y="45"/>
                      <a:pt x="26" y="48"/>
                    </a:cubicBezTo>
                    <a:cubicBezTo>
                      <a:pt x="26" y="48"/>
                      <a:pt x="26" y="49"/>
                      <a:pt x="27" y="49"/>
                    </a:cubicBezTo>
                    <a:cubicBezTo>
                      <a:pt x="30" y="48"/>
                      <a:pt x="34" y="46"/>
                      <a:pt x="34" y="4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8" name="Freeform 64"/>
              <p:cNvSpPr/>
              <p:nvPr/>
            </p:nvSpPr>
            <p:spPr bwMode="auto">
              <a:xfrm>
                <a:off x="11368" y="5610"/>
                <a:ext cx="303" cy="367"/>
              </a:xfrm>
              <a:custGeom>
                <a:avLst/>
                <a:gdLst/>
                <a:ahLst/>
                <a:cxnLst>
                  <a:cxn ang="0">
                    <a:pos x="57" y="47"/>
                  </a:cxn>
                  <a:cxn ang="0">
                    <a:pos x="44" y="36"/>
                  </a:cxn>
                  <a:cxn ang="0">
                    <a:pos x="53" y="31"/>
                  </a:cxn>
                  <a:cxn ang="0">
                    <a:pos x="49" y="23"/>
                  </a:cxn>
                  <a:cxn ang="0">
                    <a:pos x="42" y="21"/>
                  </a:cxn>
                  <a:cxn ang="0">
                    <a:pos x="32" y="16"/>
                  </a:cxn>
                  <a:cxn ang="0">
                    <a:pos x="27" y="7"/>
                  </a:cxn>
                  <a:cxn ang="0">
                    <a:pos x="22" y="1"/>
                  </a:cxn>
                  <a:cxn ang="0">
                    <a:pos x="18" y="1"/>
                  </a:cxn>
                  <a:cxn ang="0">
                    <a:pos x="16" y="7"/>
                  </a:cxn>
                  <a:cxn ang="0">
                    <a:pos x="16" y="16"/>
                  </a:cxn>
                  <a:cxn ang="0">
                    <a:pos x="10" y="11"/>
                  </a:cxn>
                  <a:cxn ang="0">
                    <a:pos x="4" y="20"/>
                  </a:cxn>
                  <a:cxn ang="0">
                    <a:pos x="0" y="23"/>
                  </a:cxn>
                  <a:cxn ang="0">
                    <a:pos x="2" y="25"/>
                  </a:cxn>
                  <a:cxn ang="0">
                    <a:pos x="3" y="34"/>
                  </a:cxn>
                  <a:cxn ang="0">
                    <a:pos x="11" y="37"/>
                  </a:cxn>
                  <a:cxn ang="0">
                    <a:pos x="10" y="49"/>
                  </a:cxn>
                  <a:cxn ang="0">
                    <a:pos x="7" y="58"/>
                  </a:cxn>
                  <a:cxn ang="0">
                    <a:pos x="17" y="54"/>
                  </a:cxn>
                  <a:cxn ang="0">
                    <a:pos x="26" y="53"/>
                  </a:cxn>
                  <a:cxn ang="0">
                    <a:pos x="33" y="51"/>
                  </a:cxn>
                  <a:cxn ang="0">
                    <a:pos x="43" y="51"/>
                  </a:cxn>
                  <a:cxn ang="0">
                    <a:pos x="52" y="59"/>
                  </a:cxn>
                  <a:cxn ang="0">
                    <a:pos x="52" y="73"/>
                  </a:cxn>
                  <a:cxn ang="0">
                    <a:pos x="60" y="85"/>
                  </a:cxn>
                  <a:cxn ang="0">
                    <a:pos x="59" y="97"/>
                  </a:cxn>
                  <a:cxn ang="0">
                    <a:pos x="64" y="101"/>
                  </a:cxn>
                  <a:cxn ang="0">
                    <a:pos x="67" y="98"/>
                  </a:cxn>
                  <a:cxn ang="0">
                    <a:pos x="75" y="95"/>
                  </a:cxn>
                  <a:cxn ang="0">
                    <a:pos x="83" y="94"/>
                  </a:cxn>
                  <a:cxn ang="0">
                    <a:pos x="83" y="89"/>
                  </a:cxn>
                  <a:cxn ang="0">
                    <a:pos x="81" y="78"/>
                  </a:cxn>
                  <a:cxn ang="0">
                    <a:pos x="72" y="69"/>
                  </a:cxn>
                  <a:cxn ang="0">
                    <a:pos x="62" y="57"/>
                  </a:cxn>
                  <a:cxn ang="0">
                    <a:pos x="57" y="47"/>
                  </a:cxn>
                </a:cxnLst>
                <a:rect l="0" t="0" r="r" b="b"/>
                <a:pathLst>
                  <a:path w="84" h="102">
                    <a:moveTo>
                      <a:pt x="57" y="47"/>
                    </a:moveTo>
                    <a:cubicBezTo>
                      <a:pt x="57" y="44"/>
                      <a:pt x="43" y="40"/>
                      <a:pt x="44" y="36"/>
                    </a:cubicBezTo>
                    <a:cubicBezTo>
                      <a:pt x="46" y="33"/>
                      <a:pt x="53" y="35"/>
                      <a:pt x="53" y="31"/>
                    </a:cubicBezTo>
                    <a:cubicBezTo>
                      <a:pt x="53" y="28"/>
                      <a:pt x="50" y="28"/>
                      <a:pt x="49" y="23"/>
                    </a:cubicBezTo>
                    <a:cubicBezTo>
                      <a:pt x="49" y="18"/>
                      <a:pt x="44" y="19"/>
                      <a:pt x="42" y="21"/>
                    </a:cubicBezTo>
                    <a:cubicBezTo>
                      <a:pt x="39" y="22"/>
                      <a:pt x="32" y="19"/>
                      <a:pt x="32" y="16"/>
                    </a:cubicBezTo>
                    <a:cubicBezTo>
                      <a:pt x="32" y="12"/>
                      <a:pt x="27" y="10"/>
                      <a:pt x="27" y="7"/>
                    </a:cubicBezTo>
                    <a:cubicBezTo>
                      <a:pt x="27" y="5"/>
                      <a:pt x="24" y="3"/>
                      <a:pt x="22" y="1"/>
                    </a:cubicBezTo>
                    <a:cubicBezTo>
                      <a:pt x="21" y="2"/>
                      <a:pt x="19" y="2"/>
                      <a:pt x="18" y="1"/>
                    </a:cubicBezTo>
                    <a:cubicBezTo>
                      <a:pt x="17" y="0"/>
                      <a:pt x="15" y="6"/>
                      <a:pt x="16" y="7"/>
                    </a:cubicBezTo>
                    <a:cubicBezTo>
                      <a:pt x="18" y="8"/>
                      <a:pt x="19" y="17"/>
                      <a:pt x="16" y="16"/>
                    </a:cubicBezTo>
                    <a:cubicBezTo>
                      <a:pt x="12" y="15"/>
                      <a:pt x="12" y="10"/>
                      <a:pt x="10" y="11"/>
                    </a:cubicBezTo>
                    <a:cubicBezTo>
                      <a:pt x="10" y="11"/>
                      <a:pt x="4" y="17"/>
                      <a:pt x="4" y="20"/>
                    </a:cubicBezTo>
                    <a:cubicBezTo>
                      <a:pt x="4" y="22"/>
                      <a:pt x="2" y="22"/>
                      <a:pt x="0" y="23"/>
                    </a:cubicBezTo>
                    <a:cubicBezTo>
                      <a:pt x="1" y="24"/>
                      <a:pt x="2" y="25"/>
                      <a:pt x="2" y="25"/>
                    </a:cubicBezTo>
                    <a:cubicBezTo>
                      <a:pt x="3" y="27"/>
                      <a:pt x="2" y="31"/>
                      <a:pt x="3" y="34"/>
                    </a:cubicBezTo>
                    <a:cubicBezTo>
                      <a:pt x="5" y="38"/>
                      <a:pt x="10" y="32"/>
                      <a:pt x="11" y="37"/>
                    </a:cubicBezTo>
                    <a:cubicBezTo>
                      <a:pt x="13" y="42"/>
                      <a:pt x="10" y="44"/>
                      <a:pt x="10" y="49"/>
                    </a:cubicBezTo>
                    <a:cubicBezTo>
                      <a:pt x="10" y="54"/>
                      <a:pt x="6" y="53"/>
                      <a:pt x="7" y="58"/>
                    </a:cubicBezTo>
                    <a:cubicBezTo>
                      <a:pt x="8" y="62"/>
                      <a:pt x="14" y="57"/>
                      <a:pt x="17" y="54"/>
                    </a:cubicBezTo>
                    <a:cubicBezTo>
                      <a:pt x="21" y="51"/>
                      <a:pt x="24" y="51"/>
                      <a:pt x="26" y="53"/>
                    </a:cubicBezTo>
                    <a:cubicBezTo>
                      <a:pt x="27" y="55"/>
                      <a:pt x="32" y="54"/>
                      <a:pt x="33" y="51"/>
                    </a:cubicBezTo>
                    <a:cubicBezTo>
                      <a:pt x="34" y="49"/>
                      <a:pt x="41" y="48"/>
                      <a:pt x="43" y="51"/>
                    </a:cubicBezTo>
                    <a:cubicBezTo>
                      <a:pt x="46" y="54"/>
                      <a:pt x="48" y="57"/>
                      <a:pt x="52" y="59"/>
                    </a:cubicBezTo>
                    <a:cubicBezTo>
                      <a:pt x="55" y="61"/>
                      <a:pt x="49" y="72"/>
                      <a:pt x="52" y="73"/>
                    </a:cubicBezTo>
                    <a:cubicBezTo>
                      <a:pt x="56" y="74"/>
                      <a:pt x="61" y="79"/>
                      <a:pt x="60" y="85"/>
                    </a:cubicBezTo>
                    <a:cubicBezTo>
                      <a:pt x="60" y="90"/>
                      <a:pt x="63" y="93"/>
                      <a:pt x="59" y="97"/>
                    </a:cubicBezTo>
                    <a:cubicBezTo>
                      <a:pt x="61" y="99"/>
                      <a:pt x="64" y="99"/>
                      <a:pt x="64" y="101"/>
                    </a:cubicBezTo>
                    <a:cubicBezTo>
                      <a:pt x="63" y="102"/>
                      <a:pt x="67" y="102"/>
                      <a:pt x="67" y="98"/>
                    </a:cubicBezTo>
                    <a:cubicBezTo>
                      <a:pt x="67" y="94"/>
                      <a:pt x="72" y="94"/>
                      <a:pt x="75" y="95"/>
                    </a:cubicBezTo>
                    <a:cubicBezTo>
                      <a:pt x="76" y="96"/>
                      <a:pt x="80" y="96"/>
                      <a:pt x="83" y="94"/>
                    </a:cubicBezTo>
                    <a:cubicBezTo>
                      <a:pt x="83" y="92"/>
                      <a:pt x="83" y="90"/>
                      <a:pt x="83" y="89"/>
                    </a:cubicBezTo>
                    <a:cubicBezTo>
                      <a:pt x="84" y="85"/>
                      <a:pt x="83" y="80"/>
                      <a:pt x="81" y="78"/>
                    </a:cubicBezTo>
                    <a:cubicBezTo>
                      <a:pt x="79" y="76"/>
                      <a:pt x="73" y="73"/>
                      <a:pt x="72" y="69"/>
                    </a:cubicBezTo>
                    <a:cubicBezTo>
                      <a:pt x="70" y="65"/>
                      <a:pt x="64" y="61"/>
                      <a:pt x="62" y="57"/>
                    </a:cubicBezTo>
                    <a:cubicBezTo>
                      <a:pt x="61" y="53"/>
                      <a:pt x="57" y="50"/>
                      <a:pt x="57" y="4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69" name="Freeform 65"/>
              <p:cNvSpPr/>
              <p:nvPr/>
            </p:nvSpPr>
            <p:spPr bwMode="auto">
              <a:xfrm>
                <a:off x="11263" y="5692"/>
                <a:ext cx="333" cy="617"/>
              </a:xfrm>
              <a:custGeom>
                <a:avLst/>
                <a:gdLst/>
                <a:ahLst/>
                <a:cxnLst>
                  <a:cxn ang="0">
                    <a:pos x="56" y="91"/>
                  </a:cxn>
                  <a:cxn ang="0">
                    <a:pos x="55" y="80"/>
                  </a:cxn>
                  <a:cxn ang="0">
                    <a:pos x="71" y="73"/>
                  </a:cxn>
                  <a:cxn ang="0">
                    <a:pos x="86" y="73"/>
                  </a:cxn>
                  <a:cxn ang="0">
                    <a:pos x="88" y="74"/>
                  </a:cxn>
                  <a:cxn ang="0">
                    <a:pos x="89" y="62"/>
                  </a:cxn>
                  <a:cxn ang="0">
                    <a:pos x="81" y="50"/>
                  </a:cxn>
                  <a:cxn ang="0">
                    <a:pos x="81" y="36"/>
                  </a:cxn>
                  <a:cxn ang="0">
                    <a:pos x="72" y="28"/>
                  </a:cxn>
                  <a:cxn ang="0">
                    <a:pos x="62" y="28"/>
                  </a:cxn>
                  <a:cxn ang="0">
                    <a:pos x="55" y="30"/>
                  </a:cxn>
                  <a:cxn ang="0">
                    <a:pos x="46" y="31"/>
                  </a:cxn>
                  <a:cxn ang="0">
                    <a:pos x="36" y="35"/>
                  </a:cxn>
                  <a:cxn ang="0">
                    <a:pos x="39" y="26"/>
                  </a:cxn>
                  <a:cxn ang="0">
                    <a:pos x="40" y="14"/>
                  </a:cxn>
                  <a:cxn ang="0">
                    <a:pos x="32" y="11"/>
                  </a:cxn>
                  <a:cxn ang="0">
                    <a:pos x="31" y="2"/>
                  </a:cxn>
                  <a:cxn ang="0">
                    <a:pos x="29" y="0"/>
                  </a:cxn>
                  <a:cxn ang="0">
                    <a:pos x="27" y="2"/>
                  </a:cxn>
                  <a:cxn ang="0">
                    <a:pos x="17" y="8"/>
                  </a:cxn>
                  <a:cxn ang="0">
                    <a:pos x="9" y="10"/>
                  </a:cxn>
                  <a:cxn ang="0">
                    <a:pos x="2" y="14"/>
                  </a:cxn>
                  <a:cxn ang="0">
                    <a:pos x="0" y="32"/>
                  </a:cxn>
                  <a:cxn ang="0">
                    <a:pos x="9" y="42"/>
                  </a:cxn>
                  <a:cxn ang="0">
                    <a:pos x="11" y="50"/>
                  </a:cxn>
                  <a:cxn ang="0">
                    <a:pos x="10" y="55"/>
                  </a:cxn>
                  <a:cxn ang="0">
                    <a:pos x="9" y="63"/>
                  </a:cxn>
                  <a:cxn ang="0">
                    <a:pos x="13" y="75"/>
                  </a:cxn>
                  <a:cxn ang="0">
                    <a:pos x="17" y="89"/>
                  </a:cxn>
                  <a:cxn ang="0">
                    <a:pos x="21" y="97"/>
                  </a:cxn>
                  <a:cxn ang="0">
                    <a:pos x="11" y="116"/>
                  </a:cxn>
                  <a:cxn ang="0">
                    <a:pos x="8" y="132"/>
                  </a:cxn>
                  <a:cxn ang="0">
                    <a:pos x="9" y="142"/>
                  </a:cxn>
                  <a:cxn ang="0">
                    <a:pos x="23" y="157"/>
                  </a:cxn>
                  <a:cxn ang="0">
                    <a:pos x="27" y="162"/>
                  </a:cxn>
                  <a:cxn ang="0">
                    <a:pos x="33" y="163"/>
                  </a:cxn>
                  <a:cxn ang="0">
                    <a:pos x="39" y="170"/>
                  </a:cxn>
                  <a:cxn ang="0">
                    <a:pos x="48" y="171"/>
                  </a:cxn>
                  <a:cxn ang="0">
                    <a:pos x="51" y="166"/>
                  </a:cxn>
                  <a:cxn ang="0">
                    <a:pos x="38" y="159"/>
                  </a:cxn>
                  <a:cxn ang="0">
                    <a:pos x="30" y="146"/>
                  </a:cxn>
                  <a:cxn ang="0">
                    <a:pos x="26" y="135"/>
                  </a:cxn>
                  <a:cxn ang="0">
                    <a:pos x="19" y="130"/>
                  </a:cxn>
                  <a:cxn ang="0">
                    <a:pos x="20" y="112"/>
                  </a:cxn>
                  <a:cxn ang="0">
                    <a:pos x="27" y="89"/>
                  </a:cxn>
                  <a:cxn ang="0">
                    <a:pos x="36" y="86"/>
                  </a:cxn>
                  <a:cxn ang="0">
                    <a:pos x="45" y="93"/>
                  </a:cxn>
                  <a:cxn ang="0">
                    <a:pos x="57" y="99"/>
                  </a:cxn>
                  <a:cxn ang="0">
                    <a:pos x="57" y="100"/>
                  </a:cxn>
                  <a:cxn ang="0">
                    <a:pos x="57" y="99"/>
                  </a:cxn>
                  <a:cxn ang="0">
                    <a:pos x="56" y="91"/>
                  </a:cxn>
                </a:cxnLst>
                <a:rect l="0" t="0" r="r" b="b"/>
                <a:pathLst>
                  <a:path w="92" h="172">
                    <a:moveTo>
                      <a:pt x="56" y="91"/>
                    </a:moveTo>
                    <a:cubicBezTo>
                      <a:pt x="56" y="86"/>
                      <a:pt x="51" y="86"/>
                      <a:pt x="55" y="80"/>
                    </a:cubicBezTo>
                    <a:cubicBezTo>
                      <a:pt x="60" y="75"/>
                      <a:pt x="67" y="71"/>
                      <a:pt x="71" y="73"/>
                    </a:cubicBezTo>
                    <a:cubicBezTo>
                      <a:pt x="75" y="74"/>
                      <a:pt x="84" y="70"/>
                      <a:pt x="86" y="73"/>
                    </a:cubicBezTo>
                    <a:cubicBezTo>
                      <a:pt x="87" y="74"/>
                      <a:pt x="87" y="74"/>
                      <a:pt x="88" y="74"/>
                    </a:cubicBezTo>
                    <a:cubicBezTo>
                      <a:pt x="92" y="70"/>
                      <a:pt x="89" y="67"/>
                      <a:pt x="89" y="62"/>
                    </a:cubicBezTo>
                    <a:cubicBezTo>
                      <a:pt x="90" y="56"/>
                      <a:pt x="85" y="51"/>
                      <a:pt x="81" y="50"/>
                    </a:cubicBezTo>
                    <a:cubicBezTo>
                      <a:pt x="78" y="49"/>
                      <a:pt x="84" y="38"/>
                      <a:pt x="81" y="36"/>
                    </a:cubicBezTo>
                    <a:cubicBezTo>
                      <a:pt x="77" y="34"/>
                      <a:pt x="75" y="31"/>
                      <a:pt x="72" y="28"/>
                    </a:cubicBezTo>
                    <a:cubicBezTo>
                      <a:pt x="70" y="25"/>
                      <a:pt x="63" y="26"/>
                      <a:pt x="62" y="28"/>
                    </a:cubicBezTo>
                    <a:cubicBezTo>
                      <a:pt x="61" y="31"/>
                      <a:pt x="56" y="32"/>
                      <a:pt x="55" y="30"/>
                    </a:cubicBezTo>
                    <a:cubicBezTo>
                      <a:pt x="53" y="28"/>
                      <a:pt x="50" y="28"/>
                      <a:pt x="46" y="31"/>
                    </a:cubicBezTo>
                    <a:cubicBezTo>
                      <a:pt x="43" y="34"/>
                      <a:pt x="37" y="39"/>
                      <a:pt x="36" y="35"/>
                    </a:cubicBezTo>
                    <a:cubicBezTo>
                      <a:pt x="35" y="30"/>
                      <a:pt x="39" y="31"/>
                      <a:pt x="39" y="26"/>
                    </a:cubicBezTo>
                    <a:cubicBezTo>
                      <a:pt x="39" y="21"/>
                      <a:pt x="42" y="19"/>
                      <a:pt x="40" y="14"/>
                    </a:cubicBezTo>
                    <a:cubicBezTo>
                      <a:pt x="39" y="9"/>
                      <a:pt x="34" y="15"/>
                      <a:pt x="32" y="11"/>
                    </a:cubicBezTo>
                    <a:cubicBezTo>
                      <a:pt x="31" y="8"/>
                      <a:pt x="32" y="4"/>
                      <a:pt x="31" y="2"/>
                    </a:cubicBezTo>
                    <a:cubicBezTo>
                      <a:pt x="31" y="2"/>
                      <a:pt x="30" y="1"/>
                      <a:pt x="29" y="0"/>
                    </a:cubicBezTo>
                    <a:cubicBezTo>
                      <a:pt x="28" y="1"/>
                      <a:pt x="28" y="1"/>
                      <a:pt x="27" y="2"/>
                    </a:cubicBezTo>
                    <a:cubicBezTo>
                      <a:pt x="26" y="4"/>
                      <a:pt x="19" y="5"/>
                      <a:pt x="17" y="8"/>
                    </a:cubicBezTo>
                    <a:cubicBezTo>
                      <a:pt x="15" y="11"/>
                      <a:pt x="10" y="10"/>
                      <a:pt x="9" y="10"/>
                    </a:cubicBezTo>
                    <a:cubicBezTo>
                      <a:pt x="7" y="10"/>
                      <a:pt x="3" y="11"/>
                      <a:pt x="2" y="14"/>
                    </a:cubicBezTo>
                    <a:cubicBezTo>
                      <a:pt x="2" y="17"/>
                      <a:pt x="0" y="30"/>
                      <a:pt x="0" y="32"/>
                    </a:cubicBezTo>
                    <a:cubicBezTo>
                      <a:pt x="0" y="34"/>
                      <a:pt x="6" y="41"/>
                      <a:pt x="9" y="42"/>
                    </a:cubicBezTo>
                    <a:cubicBezTo>
                      <a:pt x="11" y="43"/>
                      <a:pt x="8" y="48"/>
                      <a:pt x="11" y="50"/>
                    </a:cubicBezTo>
                    <a:cubicBezTo>
                      <a:pt x="14" y="51"/>
                      <a:pt x="12" y="55"/>
                      <a:pt x="10" y="55"/>
                    </a:cubicBezTo>
                    <a:cubicBezTo>
                      <a:pt x="9" y="54"/>
                      <a:pt x="11" y="61"/>
                      <a:pt x="9" y="63"/>
                    </a:cubicBezTo>
                    <a:cubicBezTo>
                      <a:pt x="6" y="65"/>
                      <a:pt x="8" y="71"/>
                      <a:pt x="13" y="75"/>
                    </a:cubicBezTo>
                    <a:cubicBezTo>
                      <a:pt x="17" y="79"/>
                      <a:pt x="17" y="85"/>
                      <a:pt x="17" y="89"/>
                    </a:cubicBezTo>
                    <a:cubicBezTo>
                      <a:pt x="17" y="92"/>
                      <a:pt x="21" y="93"/>
                      <a:pt x="21" y="97"/>
                    </a:cubicBezTo>
                    <a:cubicBezTo>
                      <a:pt x="21" y="97"/>
                      <a:pt x="15" y="117"/>
                      <a:pt x="11" y="116"/>
                    </a:cubicBezTo>
                    <a:cubicBezTo>
                      <a:pt x="10" y="121"/>
                      <a:pt x="9" y="128"/>
                      <a:pt x="8" y="132"/>
                    </a:cubicBezTo>
                    <a:cubicBezTo>
                      <a:pt x="7" y="138"/>
                      <a:pt x="6" y="142"/>
                      <a:pt x="9" y="142"/>
                    </a:cubicBezTo>
                    <a:cubicBezTo>
                      <a:pt x="12" y="143"/>
                      <a:pt x="18" y="150"/>
                      <a:pt x="23" y="157"/>
                    </a:cubicBezTo>
                    <a:cubicBezTo>
                      <a:pt x="25" y="159"/>
                      <a:pt x="26" y="161"/>
                      <a:pt x="27" y="162"/>
                    </a:cubicBezTo>
                    <a:cubicBezTo>
                      <a:pt x="29" y="162"/>
                      <a:pt x="31" y="162"/>
                      <a:pt x="33" y="163"/>
                    </a:cubicBezTo>
                    <a:cubicBezTo>
                      <a:pt x="38" y="164"/>
                      <a:pt x="39" y="167"/>
                      <a:pt x="39" y="170"/>
                    </a:cubicBezTo>
                    <a:cubicBezTo>
                      <a:pt x="39" y="172"/>
                      <a:pt x="46" y="171"/>
                      <a:pt x="48" y="171"/>
                    </a:cubicBezTo>
                    <a:cubicBezTo>
                      <a:pt x="49" y="170"/>
                      <a:pt x="47" y="167"/>
                      <a:pt x="51" y="166"/>
                    </a:cubicBezTo>
                    <a:cubicBezTo>
                      <a:pt x="49" y="163"/>
                      <a:pt x="43" y="159"/>
                      <a:pt x="38" y="159"/>
                    </a:cubicBezTo>
                    <a:cubicBezTo>
                      <a:pt x="33" y="158"/>
                      <a:pt x="30" y="150"/>
                      <a:pt x="30" y="146"/>
                    </a:cubicBezTo>
                    <a:cubicBezTo>
                      <a:pt x="31" y="142"/>
                      <a:pt x="26" y="139"/>
                      <a:pt x="26" y="135"/>
                    </a:cubicBezTo>
                    <a:cubicBezTo>
                      <a:pt x="26" y="132"/>
                      <a:pt x="23" y="132"/>
                      <a:pt x="19" y="130"/>
                    </a:cubicBezTo>
                    <a:cubicBezTo>
                      <a:pt x="15" y="128"/>
                      <a:pt x="20" y="117"/>
                      <a:pt x="20" y="112"/>
                    </a:cubicBezTo>
                    <a:cubicBezTo>
                      <a:pt x="21" y="107"/>
                      <a:pt x="29" y="93"/>
                      <a:pt x="27" y="89"/>
                    </a:cubicBezTo>
                    <a:cubicBezTo>
                      <a:pt x="24" y="85"/>
                      <a:pt x="35" y="81"/>
                      <a:pt x="36" y="86"/>
                    </a:cubicBezTo>
                    <a:cubicBezTo>
                      <a:pt x="37" y="91"/>
                      <a:pt x="38" y="93"/>
                      <a:pt x="45" y="93"/>
                    </a:cubicBezTo>
                    <a:cubicBezTo>
                      <a:pt x="51" y="93"/>
                      <a:pt x="51" y="98"/>
                      <a:pt x="57" y="99"/>
                    </a:cubicBezTo>
                    <a:cubicBezTo>
                      <a:pt x="57" y="99"/>
                      <a:pt x="57" y="99"/>
                      <a:pt x="57" y="100"/>
                    </a:cubicBezTo>
                    <a:cubicBezTo>
                      <a:pt x="57" y="99"/>
                      <a:pt x="57" y="99"/>
                      <a:pt x="57" y="99"/>
                    </a:cubicBezTo>
                    <a:cubicBezTo>
                      <a:pt x="59" y="95"/>
                      <a:pt x="56" y="95"/>
                      <a:pt x="56" y="9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0" name="Freeform 66"/>
              <p:cNvSpPr/>
              <p:nvPr/>
            </p:nvSpPr>
            <p:spPr bwMode="auto">
              <a:xfrm>
                <a:off x="7933" y="4030"/>
                <a:ext cx="390" cy="320"/>
              </a:xfrm>
              <a:custGeom>
                <a:avLst/>
                <a:gdLst/>
                <a:ahLst/>
                <a:cxnLst>
                  <a:cxn ang="0">
                    <a:pos x="2" y="19"/>
                  </a:cxn>
                  <a:cxn ang="0">
                    <a:pos x="2" y="31"/>
                  </a:cxn>
                  <a:cxn ang="0">
                    <a:pos x="3" y="36"/>
                  </a:cxn>
                  <a:cxn ang="0">
                    <a:pos x="5" y="41"/>
                  </a:cxn>
                  <a:cxn ang="0">
                    <a:pos x="7" y="47"/>
                  </a:cxn>
                  <a:cxn ang="0">
                    <a:pos x="10" y="56"/>
                  </a:cxn>
                  <a:cxn ang="0">
                    <a:pos x="10" y="61"/>
                  </a:cxn>
                  <a:cxn ang="0">
                    <a:pos x="16" y="65"/>
                  </a:cxn>
                  <a:cxn ang="0">
                    <a:pos x="24" y="70"/>
                  </a:cxn>
                  <a:cxn ang="0">
                    <a:pos x="30" y="73"/>
                  </a:cxn>
                  <a:cxn ang="0">
                    <a:pos x="36" y="72"/>
                  </a:cxn>
                  <a:cxn ang="0">
                    <a:pos x="39" y="76"/>
                  </a:cxn>
                  <a:cxn ang="0">
                    <a:pos x="47" y="78"/>
                  </a:cxn>
                  <a:cxn ang="0">
                    <a:pos x="52" y="84"/>
                  </a:cxn>
                  <a:cxn ang="0">
                    <a:pos x="59" y="83"/>
                  </a:cxn>
                  <a:cxn ang="0">
                    <a:pos x="68" y="85"/>
                  </a:cxn>
                  <a:cxn ang="0">
                    <a:pos x="77" y="85"/>
                  </a:cxn>
                  <a:cxn ang="0">
                    <a:pos x="86" y="88"/>
                  </a:cxn>
                  <a:cxn ang="0">
                    <a:pos x="93" y="89"/>
                  </a:cxn>
                  <a:cxn ang="0">
                    <a:pos x="93" y="82"/>
                  </a:cxn>
                  <a:cxn ang="0">
                    <a:pos x="103" y="71"/>
                  </a:cxn>
                  <a:cxn ang="0">
                    <a:pos x="108" y="67"/>
                  </a:cxn>
                  <a:cxn ang="0">
                    <a:pos x="104" y="56"/>
                  </a:cxn>
                  <a:cxn ang="0">
                    <a:pos x="103" y="46"/>
                  </a:cxn>
                  <a:cxn ang="0">
                    <a:pos x="99" y="40"/>
                  </a:cxn>
                  <a:cxn ang="0">
                    <a:pos x="106" y="35"/>
                  </a:cxn>
                  <a:cxn ang="0">
                    <a:pos x="105" y="25"/>
                  </a:cxn>
                  <a:cxn ang="0">
                    <a:pos x="103" y="16"/>
                  </a:cxn>
                  <a:cxn ang="0">
                    <a:pos x="95" y="10"/>
                  </a:cxn>
                  <a:cxn ang="0">
                    <a:pos x="94" y="9"/>
                  </a:cxn>
                  <a:cxn ang="0">
                    <a:pos x="65" y="8"/>
                  </a:cxn>
                  <a:cxn ang="0">
                    <a:pos x="59" y="6"/>
                  </a:cxn>
                  <a:cxn ang="0">
                    <a:pos x="53" y="9"/>
                  </a:cxn>
                  <a:cxn ang="0">
                    <a:pos x="48" y="2"/>
                  </a:cxn>
                  <a:cxn ang="0">
                    <a:pos x="23" y="9"/>
                  </a:cxn>
                  <a:cxn ang="0">
                    <a:pos x="6" y="15"/>
                  </a:cxn>
                  <a:cxn ang="0">
                    <a:pos x="2" y="18"/>
                  </a:cxn>
                  <a:cxn ang="0">
                    <a:pos x="2" y="19"/>
                  </a:cxn>
                </a:cxnLst>
                <a:rect l="0" t="0" r="r" b="b"/>
                <a:pathLst>
                  <a:path w="109" h="89">
                    <a:moveTo>
                      <a:pt x="2" y="19"/>
                    </a:moveTo>
                    <a:cubicBezTo>
                      <a:pt x="3" y="21"/>
                      <a:pt x="4" y="28"/>
                      <a:pt x="2" y="31"/>
                    </a:cubicBezTo>
                    <a:cubicBezTo>
                      <a:pt x="0" y="34"/>
                      <a:pt x="1" y="35"/>
                      <a:pt x="3" y="36"/>
                    </a:cubicBezTo>
                    <a:cubicBezTo>
                      <a:pt x="5" y="37"/>
                      <a:pt x="5" y="39"/>
                      <a:pt x="5" y="41"/>
                    </a:cubicBezTo>
                    <a:cubicBezTo>
                      <a:pt x="5" y="43"/>
                      <a:pt x="7" y="43"/>
                      <a:pt x="7" y="47"/>
                    </a:cubicBezTo>
                    <a:cubicBezTo>
                      <a:pt x="7" y="51"/>
                      <a:pt x="8" y="54"/>
                      <a:pt x="10" y="56"/>
                    </a:cubicBezTo>
                    <a:cubicBezTo>
                      <a:pt x="11" y="57"/>
                      <a:pt x="11" y="59"/>
                      <a:pt x="10" y="61"/>
                    </a:cubicBezTo>
                    <a:cubicBezTo>
                      <a:pt x="12" y="63"/>
                      <a:pt x="14" y="64"/>
                      <a:pt x="16" y="65"/>
                    </a:cubicBezTo>
                    <a:cubicBezTo>
                      <a:pt x="22" y="67"/>
                      <a:pt x="24" y="68"/>
                      <a:pt x="24" y="70"/>
                    </a:cubicBezTo>
                    <a:cubicBezTo>
                      <a:pt x="24" y="72"/>
                      <a:pt x="29" y="75"/>
                      <a:pt x="30" y="73"/>
                    </a:cubicBezTo>
                    <a:cubicBezTo>
                      <a:pt x="31" y="70"/>
                      <a:pt x="34" y="72"/>
                      <a:pt x="36" y="72"/>
                    </a:cubicBezTo>
                    <a:cubicBezTo>
                      <a:pt x="38" y="72"/>
                      <a:pt x="39" y="74"/>
                      <a:pt x="39" y="76"/>
                    </a:cubicBezTo>
                    <a:cubicBezTo>
                      <a:pt x="40" y="77"/>
                      <a:pt x="45" y="76"/>
                      <a:pt x="47" y="78"/>
                    </a:cubicBezTo>
                    <a:cubicBezTo>
                      <a:pt x="48" y="79"/>
                      <a:pt x="49" y="83"/>
                      <a:pt x="52" y="84"/>
                    </a:cubicBezTo>
                    <a:cubicBezTo>
                      <a:pt x="54" y="86"/>
                      <a:pt x="57" y="82"/>
                      <a:pt x="59" y="83"/>
                    </a:cubicBezTo>
                    <a:cubicBezTo>
                      <a:pt x="60" y="85"/>
                      <a:pt x="65" y="86"/>
                      <a:pt x="68" y="85"/>
                    </a:cubicBezTo>
                    <a:cubicBezTo>
                      <a:pt x="71" y="83"/>
                      <a:pt x="73" y="86"/>
                      <a:pt x="77" y="85"/>
                    </a:cubicBezTo>
                    <a:cubicBezTo>
                      <a:pt x="81" y="85"/>
                      <a:pt x="85" y="86"/>
                      <a:pt x="86" y="88"/>
                    </a:cubicBezTo>
                    <a:cubicBezTo>
                      <a:pt x="87" y="88"/>
                      <a:pt x="90" y="89"/>
                      <a:pt x="93" y="89"/>
                    </a:cubicBezTo>
                    <a:cubicBezTo>
                      <a:pt x="94" y="88"/>
                      <a:pt x="92" y="83"/>
                      <a:pt x="93" y="82"/>
                    </a:cubicBezTo>
                    <a:cubicBezTo>
                      <a:pt x="93" y="81"/>
                      <a:pt x="102" y="73"/>
                      <a:pt x="103" y="71"/>
                    </a:cubicBezTo>
                    <a:cubicBezTo>
                      <a:pt x="105" y="69"/>
                      <a:pt x="107" y="69"/>
                      <a:pt x="108" y="67"/>
                    </a:cubicBezTo>
                    <a:cubicBezTo>
                      <a:pt x="109" y="65"/>
                      <a:pt x="105" y="58"/>
                      <a:pt x="104" y="56"/>
                    </a:cubicBezTo>
                    <a:cubicBezTo>
                      <a:pt x="103" y="55"/>
                      <a:pt x="102" y="49"/>
                      <a:pt x="103" y="46"/>
                    </a:cubicBezTo>
                    <a:cubicBezTo>
                      <a:pt x="104" y="44"/>
                      <a:pt x="99" y="42"/>
                      <a:pt x="99" y="40"/>
                    </a:cubicBezTo>
                    <a:cubicBezTo>
                      <a:pt x="99" y="39"/>
                      <a:pt x="103" y="36"/>
                      <a:pt x="106" y="35"/>
                    </a:cubicBezTo>
                    <a:cubicBezTo>
                      <a:pt x="108" y="34"/>
                      <a:pt x="107" y="27"/>
                      <a:pt x="105" y="25"/>
                    </a:cubicBezTo>
                    <a:cubicBezTo>
                      <a:pt x="103" y="23"/>
                      <a:pt x="102" y="20"/>
                      <a:pt x="103" y="16"/>
                    </a:cubicBezTo>
                    <a:cubicBezTo>
                      <a:pt x="105" y="13"/>
                      <a:pt x="96" y="10"/>
                      <a:pt x="95" y="10"/>
                    </a:cubicBezTo>
                    <a:cubicBezTo>
                      <a:pt x="94" y="10"/>
                      <a:pt x="94" y="10"/>
                      <a:pt x="94" y="9"/>
                    </a:cubicBezTo>
                    <a:cubicBezTo>
                      <a:pt x="86" y="11"/>
                      <a:pt x="66" y="9"/>
                      <a:pt x="65" y="8"/>
                    </a:cubicBezTo>
                    <a:cubicBezTo>
                      <a:pt x="64" y="8"/>
                      <a:pt x="61" y="7"/>
                      <a:pt x="59" y="6"/>
                    </a:cubicBezTo>
                    <a:cubicBezTo>
                      <a:pt x="58" y="8"/>
                      <a:pt x="56" y="9"/>
                      <a:pt x="53" y="9"/>
                    </a:cubicBezTo>
                    <a:cubicBezTo>
                      <a:pt x="48" y="9"/>
                      <a:pt x="48" y="5"/>
                      <a:pt x="48" y="2"/>
                    </a:cubicBezTo>
                    <a:cubicBezTo>
                      <a:pt x="48" y="0"/>
                      <a:pt x="28" y="4"/>
                      <a:pt x="23" y="9"/>
                    </a:cubicBezTo>
                    <a:cubicBezTo>
                      <a:pt x="18" y="15"/>
                      <a:pt x="6" y="13"/>
                      <a:pt x="6" y="15"/>
                    </a:cubicBezTo>
                    <a:cubicBezTo>
                      <a:pt x="5" y="17"/>
                      <a:pt x="3" y="18"/>
                      <a:pt x="2" y="18"/>
                    </a:cubicBezTo>
                    <a:cubicBezTo>
                      <a:pt x="2" y="18"/>
                      <a:pt x="2" y="19"/>
                      <a:pt x="2" y="1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1" name="Freeform 67"/>
              <p:cNvSpPr/>
              <p:nvPr/>
            </p:nvSpPr>
            <p:spPr bwMode="auto">
              <a:xfrm>
                <a:off x="7991" y="4550"/>
                <a:ext cx="147" cy="140"/>
              </a:xfrm>
              <a:custGeom>
                <a:avLst/>
                <a:gdLst/>
                <a:ahLst/>
                <a:cxnLst>
                  <a:cxn ang="0">
                    <a:pos x="31" y="35"/>
                  </a:cxn>
                  <a:cxn ang="0">
                    <a:pos x="39" y="23"/>
                  </a:cxn>
                  <a:cxn ang="0">
                    <a:pos x="40" y="8"/>
                  </a:cxn>
                  <a:cxn ang="0">
                    <a:pos x="30" y="2"/>
                  </a:cxn>
                  <a:cxn ang="0">
                    <a:pos x="13" y="1"/>
                  </a:cxn>
                  <a:cxn ang="0">
                    <a:pos x="6" y="2"/>
                  </a:cxn>
                  <a:cxn ang="0">
                    <a:pos x="1" y="5"/>
                  </a:cxn>
                  <a:cxn ang="0">
                    <a:pos x="6" y="13"/>
                  </a:cxn>
                  <a:cxn ang="0">
                    <a:pos x="15" y="24"/>
                  </a:cxn>
                  <a:cxn ang="0">
                    <a:pos x="24" y="34"/>
                  </a:cxn>
                  <a:cxn ang="0">
                    <a:pos x="30" y="39"/>
                  </a:cxn>
                  <a:cxn ang="0">
                    <a:pos x="31" y="35"/>
                  </a:cxn>
                </a:cxnLst>
                <a:rect l="0" t="0" r="r" b="b"/>
                <a:pathLst>
                  <a:path w="41" h="39">
                    <a:moveTo>
                      <a:pt x="31" y="35"/>
                    </a:moveTo>
                    <a:cubicBezTo>
                      <a:pt x="30" y="33"/>
                      <a:pt x="37" y="23"/>
                      <a:pt x="39" y="23"/>
                    </a:cubicBezTo>
                    <a:cubicBezTo>
                      <a:pt x="41" y="23"/>
                      <a:pt x="41" y="13"/>
                      <a:pt x="40" y="8"/>
                    </a:cubicBezTo>
                    <a:cubicBezTo>
                      <a:pt x="35" y="4"/>
                      <a:pt x="30" y="2"/>
                      <a:pt x="30" y="2"/>
                    </a:cubicBezTo>
                    <a:cubicBezTo>
                      <a:pt x="30" y="2"/>
                      <a:pt x="15" y="2"/>
                      <a:pt x="13" y="1"/>
                    </a:cubicBezTo>
                    <a:cubicBezTo>
                      <a:pt x="10" y="0"/>
                      <a:pt x="8" y="4"/>
                      <a:pt x="6" y="2"/>
                    </a:cubicBezTo>
                    <a:cubicBezTo>
                      <a:pt x="3" y="0"/>
                      <a:pt x="0" y="3"/>
                      <a:pt x="1" y="5"/>
                    </a:cubicBezTo>
                    <a:cubicBezTo>
                      <a:pt x="1" y="8"/>
                      <a:pt x="6" y="9"/>
                      <a:pt x="6" y="13"/>
                    </a:cubicBezTo>
                    <a:cubicBezTo>
                      <a:pt x="6" y="17"/>
                      <a:pt x="15" y="22"/>
                      <a:pt x="15" y="24"/>
                    </a:cubicBezTo>
                    <a:cubicBezTo>
                      <a:pt x="15" y="25"/>
                      <a:pt x="21" y="29"/>
                      <a:pt x="24" y="34"/>
                    </a:cubicBezTo>
                    <a:cubicBezTo>
                      <a:pt x="26" y="35"/>
                      <a:pt x="28" y="37"/>
                      <a:pt x="30" y="39"/>
                    </a:cubicBezTo>
                    <a:cubicBezTo>
                      <a:pt x="30" y="37"/>
                      <a:pt x="31" y="36"/>
                      <a:pt x="31" y="3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2" name="Freeform 68"/>
              <p:cNvSpPr/>
              <p:nvPr/>
            </p:nvSpPr>
            <p:spPr bwMode="auto">
              <a:xfrm>
                <a:off x="7918" y="4487"/>
                <a:ext cx="215" cy="185"/>
              </a:xfrm>
              <a:custGeom>
                <a:avLst/>
                <a:gdLst/>
                <a:ahLst/>
                <a:cxnLst>
                  <a:cxn ang="0">
                    <a:pos x="35" y="42"/>
                  </a:cxn>
                  <a:cxn ang="0">
                    <a:pos x="26" y="31"/>
                  </a:cxn>
                  <a:cxn ang="0">
                    <a:pos x="21" y="23"/>
                  </a:cxn>
                  <a:cxn ang="0">
                    <a:pos x="26" y="20"/>
                  </a:cxn>
                  <a:cxn ang="0">
                    <a:pos x="33" y="19"/>
                  </a:cxn>
                  <a:cxn ang="0">
                    <a:pos x="50" y="20"/>
                  </a:cxn>
                  <a:cxn ang="0">
                    <a:pos x="60" y="26"/>
                  </a:cxn>
                  <a:cxn ang="0">
                    <a:pos x="60" y="23"/>
                  </a:cxn>
                  <a:cxn ang="0">
                    <a:pos x="56" y="15"/>
                  </a:cxn>
                  <a:cxn ang="0">
                    <a:pos x="53" y="8"/>
                  </a:cxn>
                  <a:cxn ang="0">
                    <a:pos x="50" y="9"/>
                  </a:cxn>
                  <a:cxn ang="0">
                    <a:pos x="38" y="7"/>
                  </a:cxn>
                  <a:cxn ang="0">
                    <a:pos x="29" y="0"/>
                  </a:cxn>
                  <a:cxn ang="0">
                    <a:pos x="22" y="4"/>
                  </a:cxn>
                  <a:cxn ang="0">
                    <a:pos x="19" y="10"/>
                  </a:cxn>
                  <a:cxn ang="0">
                    <a:pos x="15" y="15"/>
                  </a:cxn>
                  <a:cxn ang="0">
                    <a:pos x="8" y="15"/>
                  </a:cxn>
                  <a:cxn ang="0">
                    <a:pos x="0" y="16"/>
                  </a:cxn>
                  <a:cxn ang="0">
                    <a:pos x="2" y="21"/>
                  </a:cxn>
                  <a:cxn ang="0">
                    <a:pos x="11" y="25"/>
                  </a:cxn>
                  <a:cxn ang="0">
                    <a:pos x="21" y="40"/>
                  </a:cxn>
                  <a:cxn ang="0">
                    <a:pos x="30" y="45"/>
                  </a:cxn>
                  <a:cxn ang="0">
                    <a:pos x="40" y="50"/>
                  </a:cxn>
                  <a:cxn ang="0">
                    <a:pos x="44" y="52"/>
                  </a:cxn>
                  <a:cxn ang="0">
                    <a:pos x="35" y="42"/>
                  </a:cxn>
                </a:cxnLst>
                <a:rect l="0" t="0" r="r" b="b"/>
                <a:pathLst>
                  <a:path w="60" h="52">
                    <a:moveTo>
                      <a:pt x="35" y="42"/>
                    </a:moveTo>
                    <a:cubicBezTo>
                      <a:pt x="35" y="40"/>
                      <a:pt x="26" y="35"/>
                      <a:pt x="26" y="31"/>
                    </a:cubicBezTo>
                    <a:cubicBezTo>
                      <a:pt x="26" y="27"/>
                      <a:pt x="21" y="26"/>
                      <a:pt x="21" y="23"/>
                    </a:cubicBezTo>
                    <a:cubicBezTo>
                      <a:pt x="20" y="21"/>
                      <a:pt x="23" y="18"/>
                      <a:pt x="26" y="20"/>
                    </a:cubicBezTo>
                    <a:cubicBezTo>
                      <a:pt x="28" y="22"/>
                      <a:pt x="30" y="18"/>
                      <a:pt x="33" y="19"/>
                    </a:cubicBezTo>
                    <a:cubicBezTo>
                      <a:pt x="35" y="20"/>
                      <a:pt x="50" y="20"/>
                      <a:pt x="50" y="20"/>
                    </a:cubicBezTo>
                    <a:cubicBezTo>
                      <a:pt x="50" y="20"/>
                      <a:pt x="55" y="22"/>
                      <a:pt x="60" y="26"/>
                    </a:cubicBezTo>
                    <a:cubicBezTo>
                      <a:pt x="60" y="24"/>
                      <a:pt x="60" y="24"/>
                      <a:pt x="60" y="23"/>
                    </a:cubicBezTo>
                    <a:cubicBezTo>
                      <a:pt x="59" y="20"/>
                      <a:pt x="60" y="16"/>
                      <a:pt x="56" y="15"/>
                    </a:cubicBezTo>
                    <a:cubicBezTo>
                      <a:pt x="55" y="14"/>
                      <a:pt x="54" y="11"/>
                      <a:pt x="53" y="8"/>
                    </a:cubicBezTo>
                    <a:cubicBezTo>
                      <a:pt x="52" y="9"/>
                      <a:pt x="50" y="9"/>
                      <a:pt x="50" y="9"/>
                    </a:cubicBezTo>
                    <a:cubicBezTo>
                      <a:pt x="47" y="10"/>
                      <a:pt x="40" y="10"/>
                      <a:pt x="38" y="7"/>
                    </a:cubicBezTo>
                    <a:cubicBezTo>
                      <a:pt x="36" y="5"/>
                      <a:pt x="31" y="1"/>
                      <a:pt x="29" y="0"/>
                    </a:cubicBezTo>
                    <a:cubicBezTo>
                      <a:pt x="28" y="1"/>
                      <a:pt x="24" y="4"/>
                      <a:pt x="22" y="4"/>
                    </a:cubicBezTo>
                    <a:cubicBezTo>
                      <a:pt x="20" y="5"/>
                      <a:pt x="21" y="10"/>
                      <a:pt x="19" y="10"/>
                    </a:cubicBezTo>
                    <a:cubicBezTo>
                      <a:pt x="17" y="10"/>
                      <a:pt x="16" y="13"/>
                      <a:pt x="15" y="15"/>
                    </a:cubicBezTo>
                    <a:cubicBezTo>
                      <a:pt x="15" y="16"/>
                      <a:pt x="10" y="14"/>
                      <a:pt x="8" y="15"/>
                    </a:cubicBezTo>
                    <a:cubicBezTo>
                      <a:pt x="7" y="15"/>
                      <a:pt x="2" y="16"/>
                      <a:pt x="0" y="16"/>
                    </a:cubicBezTo>
                    <a:cubicBezTo>
                      <a:pt x="1" y="18"/>
                      <a:pt x="0" y="21"/>
                      <a:pt x="2" y="21"/>
                    </a:cubicBezTo>
                    <a:cubicBezTo>
                      <a:pt x="5" y="21"/>
                      <a:pt x="11" y="21"/>
                      <a:pt x="11" y="25"/>
                    </a:cubicBezTo>
                    <a:cubicBezTo>
                      <a:pt x="11" y="29"/>
                      <a:pt x="18" y="37"/>
                      <a:pt x="21" y="40"/>
                    </a:cubicBezTo>
                    <a:cubicBezTo>
                      <a:pt x="24" y="43"/>
                      <a:pt x="30" y="43"/>
                      <a:pt x="30" y="45"/>
                    </a:cubicBezTo>
                    <a:cubicBezTo>
                      <a:pt x="30" y="48"/>
                      <a:pt x="35" y="50"/>
                      <a:pt x="40" y="50"/>
                    </a:cubicBezTo>
                    <a:cubicBezTo>
                      <a:pt x="41" y="50"/>
                      <a:pt x="43" y="51"/>
                      <a:pt x="44" y="52"/>
                    </a:cubicBezTo>
                    <a:cubicBezTo>
                      <a:pt x="41" y="47"/>
                      <a:pt x="35" y="43"/>
                      <a:pt x="35" y="42"/>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3" name="Freeform 69"/>
              <p:cNvSpPr/>
              <p:nvPr/>
            </p:nvSpPr>
            <p:spPr bwMode="auto">
              <a:xfrm>
                <a:off x="8128" y="4685"/>
                <a:ext cx="75" cy="145"/>
              </a:xfrm>
              <a:custGeom>
                <a:avLst/>
                <a:gdLst/>
                <a:ahLst/>
                <a:cxnLst>
                  <a:cxn ang="0">
                    <a:pos x="14" y="35"/>
                  </a:cxn>
                  <a:cxn ang="0">
                    <a:pos x="17" y="31"/>
                  </a:cxn>
                  <a:cxn ang="0">
                    <a:pos x="21" y="24"/>
                  </a:cxn>
                  <a:cxn ang="0">
                    <a:pos x="21" y="24"/>
                  </a:cxn>
                  <a:cxn ang="0">
                    <a:pos x="15" y="17"/>
                  </a:cxn>
                  <a:cxn ang="0">
                    <a:pos x="16" y="5"/>
                  </a:cxn>
                  <a:cxn ang="0">
                    <a:pos x="6" y="0"/>
                  </a:cxn>
                  <a:cxn ang="0">
                    <a:pos x="1" y="8"/>
                  </a:cxn>
                  <a:cxn ang="0">
                    <a:pos x="4" y="15"/>
                  </a:cxn>
                  <a:cxn ang="0">
                    <a:pos x="3" y="32"/>
                  </a:cxn>
                  <a:cxn ang="0">
                    <a:pos x="11" y="41"/>
                  </a:cxn>
                  <a:cxn ang="0">
                    <a:pos x="14" y="35"/>
                  </a:cxn>
                </a:cxnLst>
                <a:rect l="0" t="0" r="r" b="b"/>
                <a:pathLst>
                  <a:path w="21" h="41">
                    <a:moveTo>
                      <a:pt x="14" y="35"/>
                    </a:moveTo>
                    <a:cubicBezTo>
                      <a:pt x="17" y="35"/>
                      <a:pt x="15" y="33"/>
                      <a:pt x="17" y="31"/>
                    </a:cubicBezTo>
                    <a:cubicBezTo>
                      <a:pt x="19" y="29"/>
                      <a:pt x="21" y="26"/>
                      <a:pt x="21" y="24"/>
                    </a:cubicBezTo>
                    <a:cubicBezTo>
                      <a:pt x="21" y="24"/>
                      <a:pt x="21" y="24"/>
                      <a:pt x="21" y="24"/>
                    </a:cubicBezTo>
                    <a:cubicBezTo>
                      <a:pt x="18" y="21"/>
                      <a:pt x="15" y="20"/>
                      <a:pt x="15" y="17"/>
                    </a:cubicBezTo>
                    <a:cubicBezTo>
                      <a:pt x="14" y="14"/>
                      <a:pt x="15" y="9"/>
                      <a:pt x="16" y="5"/>
                    </a:cubicBezTo>
                    <a:cubicBezTo>
                      <a:pt x="14" y="4"/>
                      <a:pt x="8" y="0"/>
                      <a:pt x="6" y="0"/>
                    </a:cubicBezTo>
                    <a:cubicBezTo>
                      <a:pt x="4" y="0"/>
                      <a:pt x="1" y="4"/>
                      <a:pt x="1" y="8"/>
                    </a:cubicBezTo>
                    <a:cubicBezTo>
                      <a:pt x="5" y="10"/>
                      <a:pt x="7" y="12"/>
                      <a:pt x="4" y="15"/>
                    </a:cubicBezTo>
                    <a:cubicBezTo>
                      <a:pt x="1" y="18"/>
                      <a:pt x="0" y="29"/>
                      <a:pt x="3" y="32"/>
                    </a:cubicBezTo>
                    <a:cubicBezTo>
                      <a:pt x="7" y="34"/>
                      <a:pt x="8" y="40"/>
                      <a:pt x="11" y="41"/>
                    </a:cubicBezTo>
                    <a:cubicBezTo>
                      <a:pt x="12" y="38"/>
                      <a:pt x="12" y="35"/>
                      <a:pt x="14" y="3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4" name="Freeform 70"/>
              <p:cNvSpPr/>
              <p:nvPr/>
            </p:nvSpPr>
            <p:spPr bwMode="auto">
              <a:xfrm>
                <a:off x="7753" y="4355"/>
                <a:ext cx="303" cy="135"/>
              </a:xfrm>
              <a:custGeom>
                <a:avLst/>
                <a:gdLst/>
                <a:ahLst/>
                <a:cxnLst>
                  <a:cxn ang="0">
                    <a:pos x="71" y="3"/>
                  </a:cxn>
                  <a:cxn ang="0">
                    <a:pos x="60" y="0"/>
                  </a:cxn>
                  <a:cxn ang="0">
                    <a:pos x="58" y="5"/>
                  </a:cxn>
                  <a:cxn ang="0">
                    <a:pos x="48" y="5"/>
                  </a:cxn>
                  <a:cxn ang="0">
                    <a:pos x="42" y="10"/>
                  </a:cxn>
                  <a:cxn ang="0">
                    <a:pos x="38" y="17"/>
                  </a:cxn>
                  <a:cxn ang="0">
                    <a:pos x="33" y="20"/>
                  </a:cxn>
                  <a:cxn ang="0">
                    <a:pos x="22" y="22"/>
                  </a:cxn>
                  <a:cxn ang="0">
                    <a:pos x="15" y="23"/>
                  </a:cxn>
                  <a:cxn ang="0">
                    <a:pos x="9" y="24"/>
                  </a:cxn>
                  <a:cxn ang="0">
                    <a:pos x="2" y="22"/>
                  </a:cxn>
                  <a:cxn ang="0">
                    <a:pos x="1" y="28"/>
                  </a:cxn>
                  <a:cxn ang="0">
                    <a:pos x="7" y="31"/>
                  </a:cxn>
                  <a:cxn ang="0">
                    <a:pos x="14" y="32"/>
                  </a:cxn>
                  <a:cxn ang="0">
                    <a:pos x="21" y="30"/>
                  </a:cxn>
                  <a:cxn ang="0">
                    <a:pos x="30" y="29"/>
                  </a:cxn>
                  <a:cxn ang="0">
                    <a:pos x="32" y="34"/>
                  </a:cxn>
                  <a:cxn ang="0">
                    <a:pos x="42" y="35"/>
                  </a:cxn>
                  <a:cxn ang="0">
                    <a:pos x="55" y="37"/>
                  </a:cxn>
                  <a:cxn ang="0">
                    <a:pos x="64" y="34"/>
                  </a:cxn>
                  <a:cxn ang="0">
                    <a:pos x="72" y="31"/>
                  </a:cxn>
                  <a:cxn ang="0">
                    <a:pos x="72" y="31"/>
                  </a:cxn>
                  <a:cxn ang="0">
                    <a:pos x="74" y="29"/>
                  </a:cxn>
                  <a:cxn ang="0">
                    <a:pos x="76" y="24"/>
                  </a:cxn>
                  <a:cxn ang="0">
                    <a:pos x="77" y="19"/>
                  </a:cxn>
                  <a:cxn ang="0">
                    <a:pos x="82" y="16"/>
                  </a:cxn>
                  <a:cxn ang="0">
                    <a:pos x="84" y="13"/>
                  </a:cxn>
                  <a:cxn ang="0">
                    <a:pos x="79" y="4"/>
                  </a:cxn>
                  <a:cxn ang="0">
                    <a:pos x="71" y="3"/>
                  </a:cxn>
                </a:cxnLst>
                <a:rect l="0" t="0" r="r" b="b"/>
                <a:pathLst>
                  <a:path w="84" h="37">
                    <a:moveTo>
                      <a:pt x="71" y="3"/>
                    </a:moveTo>
                    <a:cubicBezTo>
                      <a:pt x="68" y="0"/>
                      <a:pt x="60" y="0"/>
                      <a:pt x="60" y="0"/>
                    </a:cubicBezTo>
                    <a:cubicBezTo>
                      <a:pt x="60" y="0"/>
                      <a:pt x="59" y="3"/>
                      <a:pt x="58" y="5"/>
                    </a:cubicBezTo>
                    <a:cubicBezTo>
                      <a:pt x="57" y="6"/>
                      <a:pt x="52" y="6"/>
                      <a:pt x="48" y="5"/>
                    </a:cubicBezTo>
                    <a:cubicBezTo>
                      <a:pt x="47" y="7"/>
                      <a:pt x="43" y="8"/>
                      <a:pt x="42" y="10"/>
                    </a:cubicBezTo>
                    <a:cubicBezTo>
                      <a:pt x="42" y="12"/>
                      <a:pt x="36" y="11"/>
                      <a:pt x="38" y="17"/>
                    </a:cubicBezTo>
                    <a:cubicBezTo>
                      <a:pt x="40" y="23"/>
                      <a:pt x="35" y="21"/>
                      <a:pt x="33" y="20"/>
                    </a:cubicBezTo>
                    <a:cubicBezTo>
                      <a:pt x="32" y="19"/>
                      <a:pt x="24" y="20"/>
                      <a:pt x="22" y="22"/>
                    </a:cubicBezTo>
                    <a:cubicBezTo>
                      <a:pt x="20" y="24"/>
                      <a:pt x="17" y="24"/>
                      <a:pt x="15" y="23"/>
                    </a:cubicBezTo>
                    <a:cubicBezTo>
                      <a:pt x="14" y="22"/>
                      <a:pt x="10" y="21"/>
                      <a:pt x="9" y="24"/>
                    </a:cubicBezTo>
                    <a:cubicBezTo>
                      <a:pt x="7" y="26"/>
                      <a:pt x="4" y="22"/>
                      <a:pt x="2" y="22"/>
                    </a:cubicBezTo>
                    <a:cubicBezTo>
                      <a:pt x="0" y="22"/>
                      <a:pt x="1" y="27"/>
                      <a:pt x="1" y="28"/>
                    </a:cubicBezTo>
                    <a:cubicBezTo>
                      <a:pt x="1" y="29"/>
                      <a:pt x="4" y="32"/>
                      <a:pt x="7" y="31"/>
                    </a:cubicBezTo>
                    <a:cubicBezTo>
                      <a:pt x="9" y="30"/>
                      <a:pt x="12" y="31"/>
                      <a:pt x="14" y="32"/>
                    </a:cubicBezTo>
                    <a:cubicBezTo>
                      <a:pt x="16" y="34"/>
                      <a:pt x="19" y="31"/>
                      <a:pt x="21" y="30"/>
                    </a:cubicBezTo>
                    <a:cubicBezTo>
                      <a:pt x="22" y="29"/>
                      <a:pt x="29" y="29"/>
                      <a:pt x="30" y="29"/>
                    </a:cubicBezTo>
                    <a:cubicBezTo>
                      <a:pt x="30" y="29"/>
                      <a:pt x="31" y="33"/>
                      <a:pt x="32" y="34"/>
                    </a:cubicBezTo>
                    <a:cubicBezTo>
                      <a:pt x="33" y="34"/>
                      <a:pt x="38" y="35"/>
                      <a:pt x="42" y="35"/>
                    </a:cubicBezTo>
                    <a:cubicBezTo>
                      <a:pt x="46" y="35"/>
                      <a:pt x="53" y="37"/>
                      <a:pt x="55" y="37"/>
                    </a:cubicBezTo>
                    <a:cubicBezTo>
                      <a:pt x="57" y="37"/>
                      <a:pt x="60" y="34"/>
                      <a:pt x="64" y="34"/>
                    </a:cubicBezTo>
                    <a:cubicBezTo>
                      <a:pt x="69" y="34"/>
                      <a:pt x="71" y="31"/>
                      <a:pt x="72" y="31"/>
                    </a:cubicBezTo>
                    <a:cubicBezTo>
                      <a:pt x="72" y="31"/>
                      <a:pt x="72" y="31"/>
                      <a:pt x="72" y="31"/>
                    </a:cubicBezTo>
                    <a:cubicBezTo>
                      <a:pt x="72" y="30"/>
                      <a:pt x="73" y="29"/>
                      <a:pt x="74" y="29"/>
                    </a:cubicBezTo>
                    <a:cubicBezTo>
                      <a:pt x="76" y="28"/>
                      <a:pt x="74" y="25"/>
                      <a:pt x="76" y="24"/>
                    </a:cubicBezTo>
                    <a:cubicBezTo>
                      <a:pt x="77" y="22"/>
                      <a:pt x="75" y="19"/>
                      <a:pt x="77" y="19"/>
                    </a:cubicBezTo>
                    <a:cubicBezTo>
                      <a:pt x="79" y="20"/>
                      <a:pt x="82" y="20"/>
                      <a:pt x="82" y="16"/>
                    </a:cubicBezTo>
                    <a:cubicBezTo>
                      <a:pt x="82" y="15"/>
                      <a:pt x="83" y="14"/>
                      <a:pt x="84" y="13"/>
                    </a:cubicBezTo>
                    <a:cubicBezTo>
                      <a:pt x="81" y="10"/>
                      <a:pt x="79" y="4"/>
                      <a:pt x="79" y="4"/>
                    </a:cubicBezTo>
                    <a:cubicBezTo>
                      <a:pt x="79" y="4"/>
                      <a:pt x="74" y="6"/>
                      <a:pt x="71" y="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5" name="Freeform 71"/>
              <p:cNvSpPr/>
              <p:nvPr/>
            </p:nvSpPr>
            <p:spPr bwMode="auto">
              <a:xfrm>
                <a:off x="8011" y="4370"/>
                <a:ext cx="270" cy="152"/>
              </a:xfrm>
              <a:custGeom>
                <a:avLst/>
                <a:gdLst/>
                <a:ahLst/>
                <a:cxnLst>
                  <a:cxn ang="0">
                    <a:pos x="71" y="8"/>
                  </a:cxn>
                  <a:cxn ang="0">
                    <a:pos x="68" y="7"/>
                  </a:cxn>
                  <a:cxn ang="0">
                    <a:pos x="61" y="4"/>
                  </a:cxn>
                  <a:cxn ang="0">
                    <a:pos x="51" y="1"/>
                  </a:cxn>
                  <a:cxn ang="0">
                    <a:pos x="40" y="7"/>
                  </a:cxn>
                  <a:cxn ang="0">
                    <a:pos x="28" y="11"/>
                  </a:cxn>
                  <a:cxn ang="0">
                    <a:pos x="13" y="11"/>
                  </a:cxn>
                  <a:cxn ang="0">
                    <a:pos x="12" y="9"/>
                  </a:cxn>
                  <a:cxn ang="0">
                    <a:pos x="10" y="12"/>
                  </a:cxn>
                  <a:cxn ang="0">
                    <a:pos x="5" y="15"/>
                  </a:cxn>
                  <a:cxn ang="0">
                    <a:pos x="4" y="20"/>
                  </a:cxn>
                  <a:cxn ang="0">
                    <a:pos x="2" y="25"/>
                  </a:cxn>
                  <a:cxn ang="0">
                    <a:pos x="0" y="27"/>
                  </a:cxn>
                  <a:cxn ang="0">
                    <a:pos x="3" y="32"/>
                  </a:cxn>
                  <a:cxn ang="0">
                    <a:pos x="3" y="32"/>
                  </a:cxn>
                  <a:cxn ang="0">
                    <a:pos x="12" y="39"/>
                  </a:cxn>
                  <a:cxn ang="0">
                    <a:pos x="24" y="41"/>
                  </a:cxn>
                  <a:cxn ang="0">
                    <a:pos x="39" y="37"/>
                  </a:cxn>
                  <a:cxn ang="0">
                    <a:pos x="44" y="38"/>
                  </a:cxn>
                  <a:cxn ang="0">
                    <a:pos x="47" y="39"/>
                  </a:cxn>
                  <a:cxn ang="0">
                    <a:pos x="54" y="34"/>
                  </a:cxn>
                  <a:cxn ang="0">
                    <a:pos x="64" y="17"/>
                  </a:cxn>
                  <a:cxn ang="0">
                    <a:pos x="72" y="12"/>
                  </a:cxn>
                  <a:cxn ang="0">
                    <a:pos x="71" y="8"/>
                  </a:cxn>
                </a:cxnLst>
                <a:rect l="0" t="0" r="r" b="b"/>
                <a:pathLst>
                  <a:path w="74" h="42">
                    <a:moveTo>
                      <a:pt x="71" y="8"/>
                    </a:moveTo>
                    <a:cubicBezTo>
                      <a:pt x="70" y="8"/>
                      <a:pt x="69" y="7"/>
                      <a:pt x="68" y="7"/>
                    </a:cubicBezTo>
                    <a:cubicBezTo>
                      <a:pt x="65" y="6"/>
                      <a:pt x="62" y="5"/>
                      <a:pt x="61" y="4"/>
                    </a:cubicBezTo>
                    <a:cubicBezTo>
                      <a:pt x="59" y="2"/>
                      <a:pt x="52" y="1"/>
                      <a:pt x="51" y="1"/>
                    </a:cubicBezTo>
                    <a:cubicBezTo>
                      <a:pt x="50" y="0"/>
                      <a:pt x="43" y="7"/>
                      <a:pt x="40" y="7"/>
                    </a:cubicBezTo>
                    <a:cubicBezTo>
                      <a:pt x="38" y="7"/>
                      <a:pt x="28" y="9"/>
                      <a:pt x="28" y="11"/>
                    </a:cubicBezTo>
                    <a:cubicBezTo>
                      <a:pt x="28" y="14"/>
                      <a:pt x="16" y="14"/>
                      <a:pt x="13" y="11"/>
                    </a:cubicBezTo>
                    <a:cubicBezTo>
                      <a:pt x="13" y="11"/>
                      <a:pt x="12" y="10"/>
                      <a:pt x="12" y="9"/>
                    </a:cubicBezTo>
                    <a:cubicBezTo>
                      <a:pt x="11" y="10"/>
                      <a:pt x="10" y="11"/>
                      <a:pt x="10" y="12"/>
                    </a:cubicBezTo>
                    <a:cubicBezTo>
                      <a:pt x="10" y="16"/>
                      <a:pt x="7" y="16"/>
                      <a:pt x="5" y="15"/>
                    </a:cubicBezTo>
                    <a:cubicBezTo>
                      <a:pt x="3" y="15"/>
                      <a:pt x="5" y="18"/>
                      <a:pt x="4" y="20"/>
                    </a:cubicBezTo>
                    <a:cubicBezTo>
                      <a:pt x="2" y="21"/>
                      <a:pt x="4" y="24"/>
                      <a:pt x="2" y="25"/>
                    </a:cubicBezTo>
                    <a:cubicBezTo>
                      <a:pt x="1" y="25"/>
                      <a:pt x="0" y="26"/>
                      <a:pt x="0" y="27"/>
                    </a:cubicBezTo>
                    <a:cubicBezTo>
                      <a:pt x="1" y="28"/>
                      <a:pt x="3" y="32"/>
                      <a:pt x="3" y="32"/>
                    </a:cubicBezTo>
                    <a:cubicBezTo>
                      <a:pt x="3" y="32"/>
                      <a:pt x="3" y="32"/>
                      <a:pt x="3" y="32"/>
                    </a:cubicBezTo>
                    <a:cubicBezTo>
                      <a:pt x="5" y="33"/>
                      <a:pt x="10" y="37"/>
                      <a:pt x="12" y="39"/>
                    </a:cubicBezTo>
                    <a:cubicBezTo>
                      <a:pt x="14" y="42"/>
                      <a:pt x="21" y="42"/>
                      <a:pt x="24" y="41"/>
                    </a:cubicBezTo>
                    <a:cubicBezTo>
                      <a:pt x="26" y="41"/>
                      <a:pt x="39" y="37"/>
                      <a:pt x="39" y="37"/>
                    </a:cubicBezTo>
                    <a:cubicBezTo>
                      <a:pt x="39" y="37"/>
                      <a:pt x="42" y="38"/>
                      <a:pt x="44" y="38"/>
                    </a:cubicBezTo>
                    <a:cubicBezTo>
                      <a:pt x="44" y="38"/>
                      <a:pt x="46" y="38"/>
                      <a:pt x="47" y="39"/>
                    </a:cubicBezTo>
                    <a:cubicBezTo>
                      <a:pt x="48" y="38"/>
                      <a:pt x="51" y="37"/>
                      <a:pt x="54" y="34"/>
                    </a:cubicBezTo>
                    <a:cubicBezTo>
                      <a:pt x="57" y="30"/>
                      <a:pt x="63" y="18"/>
                      <a:pt x="64" y="17"/>
                    </a:cubicBezTo>
                    <a:cubicBezTo>
                      <a:pt x="66" y="16"/>
                      <a:pt x="70" y="14"/>
                      <a:pt x="72" y="12"/>
                    </a:cubicBezTo>
                    <a:cubicBezTo>
                      <a:pt x="74" y="11"/>
                      <a:pt x="73" y="9"/>
                      <a:pt x="71" y="8"/>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6" name="Freeform 72"/>
              <p:cNvSpPr/>
              <p:nvPr/>
            </p:nvSpPr>
            <p:spPr bwMode="auto">
              <a:xfrm>
                <a:off x="7858" y="4248"/>
                <a:ext cx="255" cy="132"/>
              </a:xfrm>
              <a:custGeom>
                <a:avLst/>
                <a:gdLst/>
                <a:ahLst/>
                <a:cxnLst>
                  <a:cxn ang="0">
                    <a:pos x="68" y="17"/>
                  </a:cxn>
                  <a:cxn ang="0">
                    <a:pos x="60" y="15"/>
                  </a:cxn>
                  <a:cxn ang="0">
                    <a:pos x="57" y="11"/>
                  </a:cxn>
                  <a:cxn ang="0">
                    <a:pos x="51" y="12"/>
                  </a:cxn>
                  <a:cxn ang="0">
                    <a:pos x="45" y="9"/>
                  </a:cxn>
                  <a:cxn ang="0">
                    <a:pos x="37" y="4"/>
                  </a:cxn>
                  <a:cxn ang="0">
                    <a:pos x="31" y="0"/>
                  </a:cxn>
                  <a:cxn ang="0">
                    <a:pos x="30" y="1"/>
                  </a:cxn>
                  <a:cxn ang="0">
                    <a:pos x="24" y="2"/>
                  </a:cxn>
                  <a:cxn ang="0">
                    <a:pos x="15" y="6"/>
                  </a:cxn>
                  <a:cxn ang="0">
                    <a:pos x="3" y="10"/>
                  </a:cxn>
                  <a:cxn ang="0">
                    <a:pos x="4" y="16"/>
                  </a:cxn>
                  <a:cxn ang="0">
                    <a:pos x="8" y="26"/>
                  </a:cxn>
                  <a:cxn ang="0">
                    <a:pos x="20" y="35"/>
                  </a:cxn>
                  <a:cxn ang="0">
                    <a:pos x="19" y="35"/>
                  </a:cxn>
                  <a:cxn ang="0">
                    <a:pos x="29" y="35"/>
                  </a:cxn>
                  <a:cxn ang="0">
                    <a:pos x="31" y="30"/>
                  </a:cxn>
                  <a:cxn ang="0">
                    <a:pos x="42" y="33"/>
                  </a:cxn>
                  <a:cxn ang="0">
                    <a:pos x="50" y="34"/>
                  </a:cxn>
                  <a:cxn ang="0">
                    <a:pos x="51" y="36"/>
                  </a:cxn>
                  <a:cxn ang="0">
                    <a:pos x="54" y="33"/>
                  </a:cxn>
                  <a:cxn ang="0">
                    <a:pos x="65" y="27"/>
                  </a:cxn>
                  <a:cxn ang="0">
                    <a:pos x="71" y="22"/>
                  </a:cxn>
                  <a:cxn ang="0">
                    <a:pos x="68" y="17"/>
                  </a:cxn>
                </a:cxnLst>
                <a:rect l="0" t="0" r="r" b="b"/>
                <a:pathLst>
                  <a:path w="71" h="36">
                    <a:moveTo>
                      <a:pt x="68" y="17"/>
                    </a:moveTo>
                    <a:cubicBezTo>
                      <a:pt x="66" y="15"/>
                      <a:pt x="61" y="16"/>
                      <a:pt x="60" y="15"/>
                    </a:cubicBezTo>
                    <a:cubicBezTo>
                      <a:pt x="60" y="13"/>
                      <a:pt x="59" y="11"/>
                      <a:pt x="57" y="11"/>
                    </a:cubicBezTo>
                    <a:cubicBezTo>
                      <a:pt x="55" y="11"/>
                      <a:pt x="52" y="9"/>
                      <a:pt x="51" y="12"/>
                    </a:cubicBezTo>
                    <a:cubicBezTo>
                      <a:pt x="50" y="14"/>
                      <a:pt x="45" y="11"/>
                      <a:pt x="45" y="9"/>
                    </a:cubicBezTo>
                    <a:cubicBezTo>
                      <a:pt x="45" y="7"/>
                      <a:pt x="43" y="6"/>
                      <a:pt x="37" y="4"/>
                    </a:cubicBezTo>
                    <a:cubicBezTo>
                      <a:pt x="35" y="3"/>
                      <a:pt x="33" y="2"/>
                      <a:pt x="31" y="0"/>
                    </a:cubicBezTo>
                    <a:cubicBezTo>
                      <a:pt x="31" y="1"/>
                      <a:pt x="31" y="1"/>
                      <a:pt x="30" y="1"/>
                    </a:cubicBezTo>
                    <a:cubicBezTo>
                      <a:pt x="29" y="3"/>
                      <a:pt x="26" y="0"/>
                      <a:pt x="24" y="2"/>
                    </a:cubicBezTo>
                    <a:cubicBezTo>
                      <a:pt x="23" y="3"/>
                      <a:pt x="18" y="3"/>
                      <a:pt x="15" y="6"/>
                    </a:cubicBezTo>
                    <a:cubicBezTo>
                      <a:pt x="12" y="8"/>
                      <a:pt x="7" y="10"/>
                      <a:pt x="3" y="10"/>
                    </a:cubicBezTo>
                    <a:cubicBezTo>
                      <a:pt x="0" y="11"/>
                      <a:pt x="3" y="14"/>
                      <a:pt x="4" y="16"/>
                    </a:cubicBezTo>
                    <a:cubicBezTo>
                      <a:pt x="5" y="19"/>
                      <a:pt x="5" y="24"/>
                      <a:pt x="8" y="26"/>
                    </a:cubicBezTo>
                    <a:cubicBezTo>
                      <a:pt x="10" y="28"/>
                      <a:pt x="19" y="33"/>
                      <a:pt x="20" y="35"/>
                    </a:cubicBezTo>
                    <a:cubicBezTo>
                      <a:pt x="20" y="35"/>
                      <a:pt x="20" y="35"/>
                      <a:pt x="19" y="35"/>
                    </a:cubicBezTo>
                    <a:cubicBezTo>
                      <a:pt x="23" y="36"/>
                      <a:pt x="28" y="36"/>
                      <a:pt x="29" y="35"/>
                    </a:cubicBezTo>
                    <a:cubicBezTo>
                      <a:pt x="30" y="33"/>
                      <a:pt x="31" y="30"/>
                      <a:pt x="31" y="30"/>
                    </a:cubicBezTo>
                    <a:cubicBezTo>
                      <a:pt x="31" y="30"/>
                      <a:pt x="39" y="30"/>
                      <a:pt x="42" y="33"/>
                    </a:cubicBezTo>
                    <a:cubicBezTo>
                      <a:pt x="45" y="36"/>
                      <a:pt x="50" y="34"/>
                      <a:pt x="50" y="34"/>
                    </a:cubicBezTo>
                    <a:cubicBezTo>
                      <a:pt x="50" y="34"/>
                      <a:pt x="50" y="35"/>
                      <a:pt x="51" y="36"/>
                    </a:cubicBezTo>
                    <a:cubicBezTo>
                      <a:pt x="52" y="34"/>
                      <a:pt x="53" y="33"/>
                      <a:pt x="54" y="33"/>
                    </a:cubicBezTo>
                    <a:cubicBezTo>
                      <a:pt x="57" y="32"/>
                      <a:pt x="62" y="32"/>
                      <a:pt x="65" y="27"/>
                    </a:cubicBezTo>
                    <a:cubicBezTo>
                      <a:pt x="66" y="25"/>
                      <a:pt x="69" y="23"/>
                      <a:pt x="71" y="22"/>
                    </a:cubicBezTo>
                    <a:cubicBezTo>
                      <a:pt x="70" y="20"/>
                      <a:pt x="69" y="17"/>
                      <a:pt x="68" y="1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7" name="Freeform 73"/>
              <p:cNvSpPr/>
              <p:nvPr/>
            </p:nvSpPr>
            <p:spPr bwMode="auto">
              <a:xfrm>
                <a:off x="8041" y="4325"/>
                <a:ext cx="227" cy="95"/>
              </a:xfrm>
              <a:custGeom>
                <a:avLst/>
                <a:gdLst/>
                <a:ahLst/>
                <a:cxnLst>
                  <a:cxn ang="0">
                    <a:pos x="47" y="3"/>
                  </a:cxn>
                  <a:cxn ang="0">
                    <a:pos x="38" y="3"/>
                  </a:cxn>
                  <a:cxn ang="0">
                    <a:pos x="29" y="1"/>
                  </a:cxn>
                  <a:cxn ang="0">
                    <a:pos x="22" y="2"/>
                  </a:cxn>
                  <a:cxn ang="0">
                    <a:pos x="20" y="1"/>
                  </a:cxn>
                  <a:cxn ang="0">
                    <a:pos x="14" y="6"/>
                  </a:cxn>
                  <a:cxn ang="0">
                    <a:pos x="3" y="12"/>
                  </a:cxn>
                  <a:cxn ang="0">
                    <a:pos x="0" y="15"/>
                  </a:cxn>
                  <a:cxn ang="0">
                    <a:pos x="5" y="24"/>
                  </a:cxn>
                  <a:cxn ang="0">
                    <a:pos x="20" y="24"/>
                  </a:cxn>
                  <a:cxn ang="0">
                    <a:pos x="32" y="20"/>
                  </a:cxn>
                  <a:cxn ang="0">
                    <a:pos x="43" y="14"/>
                  </a:cxn>
                  <a:cxn ang="0">
                    <a:pos x="53" y="17"/>
                  </a:cxn>
                  <a:cxn ang="0">
                    <a:pos x="60" y="20"/>
                  </a:cxn>
                  <a:cxn ang="0">
                    <a:pos x="58" y="16"/>
                  </a:cxn>
                  <a:cxn ang="0">
                    <a:pos x="63" y="8"/>
                  </a:cxn>
                  <a:cxn ang="0">
                    <a:pos x="63" y="7"/>
                  </a:cxn>
                  <a:cxn ang="0">
                    <a:pos x="56" y="6"/>
                  </a:cxn>
                  <a:cxn ang="0">
                    <a:pos x="47" y="3"/>
                  </a:cxn>
                </a:cxnLst>
                <a:rect l="0" t="0" r="r" b="b"/>
                <a:pathLst>
                  <a:path w="63" h="27">
                    <a:moveTo>
                      <a:pt x="47" y="3"/>
                    </a:moveTo>
                    <a:cubicBezTo>
                      <a:pt x="43" y="4"/>
                      <a:pt x="41" y="1"/>
                      <a:pt x="38" y="3"/>
                    </a:cubicBezTo>
                    <a:cubicBezTo>
                      <a:pt x="35" y="4"/>
                      <a:pt x="30" y="3"/>
                      <a:pt x="29" y="1"/>
                    </a:cubicBezTo>
                    <a:cubicBezTo>
                      <a:pt x="27" y="0"/>
                      <a:pt x="24" y="4"/>
                      <a:pt x="22" y="2"/>
                    </a:cubicBezTo>
                    <a:cubicBezTo>
                      <a:pt x="21" y="2"/>
                      <a:pt x="21" y="1"/>
                      <a:pt x="20" y="1"/>
                    </a:cubicBezTo>
                    <a:cubicBezTo>
                      <a:pt x="18" y="2"/>
                      <a:pt x="15" y="4"/>
                      <a:pt x="14" y="6"/>
                    </a:cubicBezTo>
                    <a:cubicBezTo>
                      <a:pt x="11" y="11"/>
                      <a:pt x="6" y="11"/>
                      <a:pt x="3" y="12"/>
                    </a:cubicBezTo>
                    <a:cubicBezTo>
                      <a:pt x="2" y="12"/>
                      <a:pt x="1" y="13"/>
                      <a:pt x="0" y="15"/>
                    </a:cubicBezTo>
                    <a:cubicBezTo>
                      <a:pt x="1" y="18"/>
                      <a:pt x="3" y="22"/>
                      <a:pt x="5" y="24"/>
                    </a:cubicBezTo>
                    <a:cubicBezTo>
                      <a:pt x="8" y="27"/>
                      <a:pt x="20" y="27"/>
                      <a:pt x="20" y="24"/>
                    </a:cubicBezTo>
                    <a:cubicBezTo>
                      <a:pt x="20" y="22"/>
                      <a:pt x="30" y="20"/>
                      <a:pt x="32" y="20"/>
                    </a:cubicBezTo>
                    <a:cubicBezTo>
                      <a:pt x="35" y="20"/>
                      <a:pt x="42" y="13"/>
                      <a:pt x="43" y="14"/>
                    </a:cubicBezTo>
                    <a:cubicBezTo>
                      <a:pt x="44" y="14"/>
                      <a:pt x="51" y="15"/>
                      <a:pt x="53" y="17"/>
                    </a:cubicBezTo>
                    <a:cubicBezTo>
                      <a:pt x="54" y="18"/>
                      <a:pt x="57" y="19"/>
                      <a:pt x="60" y="20"/>
                    </a:cubicBezTo>
                    <a:cubicBezTo>
                      <a:pt x="59" y="18"/>
                      <a:pt x="58" y="17"/>
                      <a:pt x="58" y="16"/>
                    </a:cubicBezTo>
                    <a:cubicBezTo>
                      <a:pt x="58" y="14"/>
                      <a:pt x="62" y="9"/>
                      <a:pt x="63" y="8"/>
                    </a:cubicBezTo>
                    <a:cubicBezTo>
                      <a:pt x="63" y="7"/>
                      <a:pt x="63" y="7"/>
                      <a:pt x="63" y="7"/>
                    </a:cubicBezTo>
                    <a:cubicBezTo>
                      <a:pt x="60" y="7"/>
                      <a:pt x="57" y="6"/>
                      <a:pt x="56" y="6"/>
                    </a:cubicBezTo>
                    <a:cubicBezTo>
                      <a:pt x="55" y="4"/>
                      <a:pt x="51" y="3"/>
                      <a:pt x="47" y="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8" name="Freeform 74"/>
              <p:cNvSpPr/>
              <p:nvPr/>
            </p:nvSpPr>
            <p:spPr bwMode="auto">
              <a:xfrm>
                <a:off x="6966" y="4705"/>
                <a:ext cx="152" cy="250"/>
              </a:xfrm>
              <a:custGeom>
                <a:avLst/>
                <a:gdLst/>
                <a:ahLst/>
                <a:cxnLst>
                  <a:cxn ang="0">
                    <a:pos x="30" y="57"/>
                  </a:cxn>
                  <a:cxn ang="0">
                    <a:pos x="28" y="52"/>
                  </a:cxn>
                  <a:cxn ang="0">
                    <a:pos x="31" y="45"/>
                  </a:cxn>
                  <a:cxn ang="0">
                    <a:pos x="27" y="39"/>
                  </a:cxn>
                  <a:cxn ang="0">
                    <a:pos x="30" y="35"/>
                  </a:cxn>
                  <a:cxn ang="0">
                    <a:pos x="32" y="27"/>
                  </a:cxn>
                  <a:cxn ang="0">
                    <a:pos x="31" y="17"/>
                  </a:cxn>
                  <a:cxn ang="0">
                    <a:pos x="39" y="10"/>
                  </a:cxn>
                  <a:cxn ang="0">
                    <a:pos x="36" y="6"/>
                  </a:cxn>
                  <a:cxn ang="0">
                    <a:pos x="29" y="4"/>
                  </a:cxn>
                  <a:cxn ang="0">
                    <a:pos x="25" y="4"/>
                  </a:cxn>
                  <a:cxn ang="0">
                    <a:pos x="18" y="3"/>
                  </a:cxn>
                  <a:cxn ang="0">
                    <a:pos x="14" y="2"/>
                  </a:cxn>
                  <a:cxn ang="0">
                    <a:pos x="11" y="4"/>
                  </a:cxn>
                  <a:cxn ang="0">
                    <a:pos x="11" y="11"/>
                  </a:cxn>
                  <a:cxn ang="0">
                    <a:pos x="4" y="38"/>
                  </a:cxn>
                  <a:cxn ang="0">
                    <a:pos x="8" y="48"/>
                  </a:cxn>
                  <a:cxn ang="0">
                    <a:pos x="10" y="67"/>
                  </a:cxn>
                  <a:cxn ang="0">
                    <a:pos x="18" y="70"/>
                  </a:cxn>
                  <a:cxn ang="0">
                    <a:pos x="27" y="68"/>
                  </a:cxn>
                  <a:cxn ang="0">
                    <a:pos x="26" y="64"/>
                  </a:cxn>
                  <a:cxn ang="0">
                    <a:pos x="30" y="57"/>
                  </a:cxn>
                </a:cxnLst>
                <a:rect l="0" t="0" r="r" b="b"/>
                <a:pathLst>
                  <a:path w="42" h="70">
                    <a:moveTo>
                      <a:pt x="30" y="57"/>
                    </a:moveTo>
                    <a:cubicBezTo>
                      <a:pt x="35" y="56"/>
                      <a:pt x="29" y="53"/>
                      <a:pt x="28" y="52"/>
                    </a:cubicBezTo>
                    <a:cubicBezTo>
                      <a:pt x="27" y="50"/>
                      <a:pt x="28" y="45"/>
                      <a:pt x="31" y="45"/>
                    </a:cubicBezTo>
                    <a:cubicBezTo>
                      <a:pt x="33" y="45"/>
                      <a:pt x="31" y="43"/>
                      <a:pt x="27" y="39"/>
                    </a:cubicBezTo>
                    <a:cubicBezTo>
                      <a:pt x="24" y="36"/>
                      <a:pt x="27" y="35"/>
                      <a:pt x="30" y="35"/>
                    </a:cubicBezTo>
                    <a:cubicBezTo>
                      <a:pt x="33" y="35"/>
                      <a:pt x="29" y="30"/>
                      <a:pt x="32" y="27"/>
                    </a:cubicBezTo>
                    <a:cubicBezTo>
                      <a:pt x="35" y="24"/>
                      <a:pt x="31" y="19"/>
                      <a:pt x="31" y="17"/>
                    </a:cubicBezTo>
                    <a:cubicBezTo>
                      <a:pt x="31" y="14"/>
                      <a:pt x="35" y="13"/>
                      <a:pt x="39" y="10"/>
                    </a:cubicBezTo>
                    <a:cubicBezTo>
                      <a:pt x="42" y="7"/>
                      <a:pt x="36" y="8"/>
                      <a:pt x="36" y="6"/>
                    </a:cubicBezTo>
                    <a:cubicBezTo>
                      <a:pt x="36" y="3"/>
                      <a:pt x="32" y="2"/>
                      <a:pt x="29" y="4"/>
                    </a:cubicBezTo>
                    <a:cubicBezTo>
                      <a:pt x="26" y="6"/>
                      <a:pt x="27" y="4"/>
                      <a:pt x="25" y="4"/>
                    </a:cubicBezTo>
                    <a:cubicBezTo>
                      <a:pt x="22" y="4"/>
                      <a:pt x="18" y="5"/>
                      <a:pt x="18" y="3"/>
                    </a:cubicBezTo>
                    <a:cubicBezTo>
                      <a:pt x="18" y="0"/>
                      <a:pt x="16" y="0"/>
                      <a:pt x="14" y="2"/>
                    </a:cubicBezTo>
                    <a:cubicBezTo>
                      <a:pt x="13" y="3"/>
                      <a:pt x="12" y="4"/>
                      <a:pt x="11" y="4"/>
                    </a:cubicBezTo>
                    <a:cubicBezTo>
                      <a:pt x="10" y="7"/>
                      <a:pt x="10" y="10"/>
                      <a:pt x="11" y="11"/>
                    </a:cubicBezTo>
                    <a:cubicBezTo>
                      <a:pt x="13" y="15"/>
                      <a:pt x="8" y="33"/>
                      <a:pt x="4" y="38"/>
                    </a:cubicBezTo>
                    <a:cubicBezTo>
                      <a:pt x="0" y="43"/>
                      <a:pt x="4" y="45"/>
                      <a:pt x="8" y="48"/>
                    </a:cubicBezTo>
                    <a:cubicBezTo>
                      <a:pt x="13" y="52"/>
                      <a:pt x="10" y="64"/>
                      <a:pt x="10" y="67"/>
                    </a:cubicBezTo>
                    <a:cubicBezTo>
                      <a:pt x="10" y="70"/>
                      <a:pt x="14" y="70"/>
                      <a:pt x="18" y="70"/>
                    </a:cubicBezTo>
                    <a:cubicBezTo>
                      <a:pt x="21" y="70"/>
                      <a:pt x="24" y="68"/>
                      <a:pt x="27" y="68"/>
                    </a:cubicBezTo>
                    <a:cubicBezTo>
                      <a:pt x="26" y="66"/>
                      <a:pt x="26" y="65"/>
                      <a:pt x="26" y="64"/>
                    </a:cubicBezTo>
                    <a:cubicBezTo>
                      <a:pt x="26" y="62"/>
                      <a:pt x="26" y="58"/>
                      <a:pt x="30" y="5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9" name="Freeform 75"/>
              <p:cNvSpPr/>
              <p:nvPr/>
            </p:nvSpPr>
            <p:spPr bwMode="auto">
              <a:xfrm>
                <a:off x="7491" y="4115"/>
                <a:ext cx="167" cy="145"/>
              </a:xfrm>
              <a:custGeom>
                <a:avLst/>
                <a:gdLst/>
                <a:ahLst/>
                <a:cxnLst>
                  <a:cxn ang="0">
                    <a:pos x="15" y="31"/>
                  </a:cxn>
                  <a:cxn ang="0">
                    <a:pos x="23" y="32"/>
                  </a:cxn>
                  <a:cxn ang="0">
                    <a:pos x="31" y="38"/>
                  </a:cxn>
                  <a:cxn ang="0">
                    <a:pos x="33" y="40"/>
                  </a:cxn>
                  <a:cxn ang="0">
                    <a:pos x="35" y="32"/>
                  </a:cxn>
                  <a:cxn ang="0">
                    <a:pos x="35" y="26"/>
                  </a:cxn>
                  <a:cxn ang="0">
                    <a:pos x="42" y="23"/>
                  </a:cxn>
                  <a:cxn ang="0">
                    <a:pos x="44" y="20"/>
                  </a:cxn>
                  <a:cxn ang="0">
                    <a:pos x="40" y="14"/>
                  </a:cxn>
                  <a:cxn ang="0">
                    <a:pos x="46" y="8"/>
                  </a:cxn>
                  <a:cxn ang="0">
                    <a:pos x="46" y="1"/>
                  </a:cxn>
                  <a:cxn ang="0">
                    <a:pos x="43" y="2"/>
                  </a:cxn>
                  <a:cxn ang="0">
                    <a:pos x="32" y="2"/>
                  </a:cxn>
                  <a:cxn ang="0">
                    <a:pos x="27" y="10"/>
                  </a:cxn>
                  <a:cxn ang="0">
                    <a:pos x="22" y="10"/>
                  </a:cxn>
                  <a:cxn ang="0">
                    <a:pos x="16" y="13"/>
                  </a:cxn>
                  <a:cxn ang="0">
                    <a:pos x="11" y="22"/>
                  </a:cxn>
                  <a:cxn ang="0">
                    <a:pos x="2" y="33"/>
                  </a:cxn>
                  <a:cxn ang="0">
                    <a:pos x="0" y="34"/>
                  </a:cxn>
                  <a:cxn ang="0">
                    <a:pos x="4" y="35"/>
                  </a:cxn>
                  <a:cxn ang="0">
                    <a:pos x="15" y="31"/>
                  </a:cxn>
                </a:cxnLst>
                <a:rect l="0" t="0" r="r" b="b"/>
                <a:pathLst>
                  <a:path w="47" h="40">
                    <a:moveTo>
                      <a:pt x="15" y="31"/>
                    </a:moveTo>
                    <a:cubicBezTo>
                      <a:pt x="17" y="29"/>
                      <a:pt x="21" y="30"/>
                      <a:pt x="23" y="32"/>
                    </a:cubicBezTo>
                    <a:cubicBezTo>
                      <a:pt x="25" y="34"/>
                      <a:pt x="28" y="35"/>
                      <a:pt x="31" y="38"/>
                    </a:cubicBezTo>
                    <a:cubicBezTo>
                      <a:pt x="32" y="39"/>
                      <a:pt x="33" y="40"/>
                      <a:pt x="33" y="40"/>
                    </a:cubicBezTo>
                    <a:cubicBezTo>
                      <a:pt x="34" y="38"/>
                      <a:pt x="34" y="34"/>
                      <a:pt x="35" y="32"/>
                    </a:cubicBezTo>
                    <a:cubicBezTo>
                      <a:pt x="36" y="29"/>
                      <a:pt x="34" y="26"/>
                      <a:pt x="35" y="26"/>
                    </a:cubicBezTo>
                    <a:cubicBezTo>
                      <a:pt x="37" y="26"/>
                      <a:pt x="42" y="26"/>
                      <a:pt x="42" y="23"/>
                    </a:cubicBezTo>
                    <a:cubicBezTo>
                      <a:pt x="42" y="20"/>
                      <a:pt x="43" y="21"/>
                      <a:pt x="44" y="20"/>
                    </a:cubicBezTo>
                    <a:cubicBezTo>
                      <a:pt x="45" y="18"/>
                      <a:pt x="41" y="15"/>
                      <a:pt x="40" y="14"/>
                    </a:cubicBezTo>
                    <a:cubicBezTo>
                      <a:pt x="40" y="13"/>
                      <a:pt x="43" y="12"/>
                      <a:pt x="46" y="8"/>
                    </a:cubicBezTo>
                    <a:cubicBezTo>
                      <a:pt x="47" y="7"/>
                      <a:pt x="47" y="4"/>
                      <a:pt x="46" y="1"/>
                    </a:cubicBezTo>
                    <a:cubicBezTo>
                      <a:pt x="45" y="2"/>
                      <a:pt x="44" y="3"/>
                      <a:pt x="43" y="2"/>
                    </a:cubicBezTo>
                    <a:cubicBezTo>
                      <a:pt x="40" y="0"/>
                      <a:pt x="37" y="1"/>
                      <a:pt x="32" y="2"/>
                    </a:cubicBezTo>
                    <a:cubicBezTo>
                      <a:pt x="27" y="3"/>
                      <a:pt x="25" y="8"/>
                      <a:pt x="27" y="10"/>
                    </a:cubicBezTo>
                    <a:cubicBezTo>
                      <a:pt x="29" y="12"/>
                      <a:pt x="22" y="13"/>
                      <a:pt x="22" y="10"/>
                    </a:cubicBezTo>
                    <a:cubicBezTo>
                      <a:pt x="21" y="8"/>
                      <a:pt x="16" y="9"/>
                      <a:pt x="16" y="13"/>
                    </a:cubicBezTo>
                    <a:cubicBezTo>
                      <a:pt x="17" y="16"/>
                      <a:pt x="11" y="18"/>
                      <a:pt x="11" y="22"/>
                    </a:cubicBezTo>
                    <a:cubicBezTo>
                      <a:pt x="12" y="26"/>
                      <a:pt x="6" y="30"/>
                      <a:pt x="2" y="33"/>
                    </a:cubicBezTo>
                    <a:cubicBezTo>
                      <a:pt x="2" y="33"/>
                      <a:pt x="1" y="33"/>
                      <a:pt x="0" y="34"/>
                    </a:cubicBezTo>
                    <a:cubicBezTo>
                      <a:pt x="2" y="34"/>
                      <a:pt x="4" y="35"/>
                      <a:pt x="4" y="35"/>
                    </a:cubicBezTo>
                    <a:cubicBezTo>
                      <a:pt x="8" y="35"/>
                      <a:pt x="13" y="33"/>
                      <a:pt x="15" y="3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0" name="Freeform 76"/>
              <p:cNvSpPr/>
              <p:nvPr/>
            </p:nvSpPr>
            <p:spPr bwMode="auto">
              <a:xfrm>
                <a:off x="7598" y="4300"/>
                <a:ext cx="30" cy="35"/>
              </a:xfrm>
              <a:custGeom>
                <a:avLst/>
                <a:gdLst/>
                <a:ahLst/>
                <a:cxnLst>
                  <a:cxn ang="0">
                    <a:pos x="4" y="0"/>
                  </a:cxn>
                  <a:cxn ang="0">
                    <a:pos x="0" y="9"/>
                  </a:cxn>
                  <a:cxn ang="0">
                    <a:pos x="8" y="10"/>
                  </a:cxn>
                  <a:cxn ang="0">
                    <a:pos x="4" y="1"/>
                  </a:cxn>
                  <a:cxn ang="0">
                    <a:pos x="4" y="0"/>
                  </a:cxn>
                </a:cxnLst>
                <a:rect l="0" t="0" r="r" b="b"/>
                <a:pathLst>
                  <a:path w="8" h="10">
                    <a:moveTo>
                      <a:pt x="4" y="0"/>
                    </a:moveTo>
                    <a:cubicBezTo>
                      <a:pt x="2" y="1"/>
                      <a:pt x="0" y="4"/>
                      <a:pt x="0" y="9"/>
                    </a:cubicBezTo>
                    <a:cubicBezTo>
                      <a:pt x="2" y="9"/>
                      <a:pt x="5" y="10"/>
                      <a:pt x="8" y="10"/>
                    </a:cubicBezTo>
                    <a:cubicBezTo>
                      <a:pt x="7" y="4"/>
                      <a:pt x="5" y="2"/>
                      <a:pt x="4" y="1"/>
                    </a:cubicBezTo>
                    <a:cubicBezTo>
                      <a:pt x="4" y="0"/>
                      <a:pt x="4" y="0"/>
                      <a:pt x="4" y="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1" name="Freeform 77"/>
              <p:cNvSpPr/>
              <p:nvPr/>
            </p:nvSpPr>
            <p:spPr bwMode="auto">
              <a:xfrm>
                <a:off x="7466" y="4220"/>
                <a:ext cx="157" cy="115"/>
              </a:xfrm>
              <a:custGeom>
                <a:avLst/>
                <a:gdLst/>
                <a:ahLst/>
                <a:cxnLst>
                  <a:cxn ang="0">
                    <a:pos x="1" y="9"/>
                  </a:cxn>
                  <a:cxn ang="0">
                    <a:pos x="5" y="14"/>
                  </a:cxn>
                  <a:cxn ang="0">
                    <a:pos x="11" y="17"/>
                  </a:cxn>
                  <a:cxn ang="0">
                    <a:pos x="18" y="21"/>
                  </a:cxn>
                  <a:cxn ang="0">
                    <a:pos x="21" y="25"/>
                  </a:cxn>
                  <a:cxn ang="0">
                    <a:pos x="26" y="23"/>
                  </a:cxn>
                  <a:cxn ang="0">
                    <a:pos x="30" y="28"/>
                  </a:cxn>
                  <a:cxn ang="0">
                    <a:pos x="35" y="32"/>
                  </a:cxn>
                  <a:cxn ang="0">
                    <a:pos x="37" y="31"/>
                  </a:cxn>
                  <a:cxn ang="0">
                    <a:pos x="41" y="22"/>
                  </a:cxn>
                  <a:cxn ang="0">
                    <a:pos x="43" y="19"/>
                  </a:cxn>
                  <a:cxn ang="0">
                    <a:pos x="40" y="12"/>
                  </a:cxn>
                  <a:cxn ang="0">
                    <a:pos x="40" y="11"/>
                  </a:cxn>
                  <a:cxn ang="0">
                    <a:pos x="38" y="9"/>
                  </a:cxn>
                  <a:cxn ang="0">
                    <a:pos x="30" y="3"/>
                  </a:cxn>
                  <a:cxn ang="0">
                    <a:pos x="22" y="2"/>
                  </a:cxn>
                  <a:cxn ang="0">
                    <a:pos x="11" y="6"/>
                  </a:cxn>
                  <a:cxn ang="0">
                    <a:pos x="7" y="5"/>
                  </a:cxn>
                  <a:cxn ang="0">
                    <a:pos x="0" y="8"/>
                  </a:cxn>
                  <a:cxn ang="0">
                    <a:pos x="1" y="9"/>
                  </a:cxn>
                </a:cxnLst>
                <a:rect l="0" t="0" r="r" b="b"/>
                <a:pathLst>
                  <a:path w="44" h="32">
                    <a:moveTo>
                      <a:pt x="1" y="9"/>
                    </a:moveTo>
                    <a:cubicBezTo>
                      <a:pt x="2" y="11"/>
                      <a:pt x="4" y="15"/>
                      <a:pt x="5" y="14"/>
                    </a:cubicBezTo>
                    <a:cubicBezTo>
                      <a:pt x="6" y="12"/>
                      <a:pt x="9" y="16"/>
                      <a:pt x="11" y="17"/>
                    </a:cubicBezTo>
                    <a:cubicBezTo>
                      <a:pt x="13" y="18"/>
                      <a:pt x="18" y="20"/>
                      <a:pt x="18" y="21"/>
                    </a:cubicBezTo>
                    <a:cubicBezTo>
                      <a:pt x="18" y="23"/>
                      <a:pt x="19" y="26"/>
                      <a:pt x="21" y="25"/>
                    </a:cubicBezTo>
                    <a:cubicBezTo>
                      <a:pt x="24" y="24"/>
                      <a:pt x="26" y="21"/>
                      <a:pt x="26" y="23"/>
                    </a:cubicBezTo>
                    <a:cubicBezTo>
                      <a:pt x="26" y="25"/>
                      <a:pt x="27" y="28"/>
                      <a:pt x="30" y="28"/>
                    </a:cubicBezTo>
                    <a:cubicBezTo>
                      <a:pt x="32" y="27"/>
                      <a:pt x="33" y="32"/>
                      <a:pt x="35" y="32"/>
                    </a:cubicBezTo>
                    <a:cubicBezTo>
                      <a:pt x="36" y="31"/>
                      <a:pt x="36" y="31"/>
                      <a:pt x="37" y="31"/>
                    </a:cubicBezTo>
                    <a:cubicBezTo>
                      <a:pt x="37" y="26"/>
                      <a:pt x="39" y="23"/>
                      <a:pt x="41" y="22"/>
                    </a:cubicBezTo>
                    <a:cubicBezTo>
                      <a:pt x="42" y="21"/>
                      <a:pt x="43" y="20"/>
                      <a:pt x="43" y="19"/>
                    </a:cubicBezTo>
                    <a:cubicBezTo>
                      <a:pt x="44" y="17"/>
                      <a:pt x="40" y="14"/>
                      <a:pt x="40" y="12"/>
                    </a:cubicBezTo>
                    <a:cubicBezTo>
                      <a:pt x="40" y="11"/>
                      <a:pt x="40" y="11"/>
                      <a:pt x="40" y="11"/>
                    </a:cubicBezTo>
                    <a:cubicBezTo>
                      <a:pt x="40" y="11"/>
                      <a:pt x="39" y="10"/>
                      <a:pt x="38" y="9"/>
                    </a:cubicBezTo>
                    <a:cubicBezTo>
                      <a:pt x="35" y="6"/>
                      <a:pt x="32" y="5"/>
                      <a:pt x="30" y="3"/>
                    </a:cubicBezTo>
                    <a:cubicBezTo>
                      <a:pt x="28" y="1"/>
                      <a:pt x="24" y="0"/>
                      <a:pt x="22" y="2"/>
                    </a:cubicBezTo>
                    <a:cubicBezTo>
                      <a:pt x="20" y="4"/>
                      <a:pt x="15" y="6"/>
                      <a:pt x="11" y="6"/>
                    </a:cubicBezTo>
                    <a:cubicBezTo>
                      <a:pt x="11" y="6"/>
                      <a:pt x="9" y="5"/>
                      <a:pt x="7" y="5"/>
                    </a:cubicBezTo>
                    <a:cubicBezTo>
                      <a:pt x="5" y="6"/>
                      <a:pt x="2" y="7"/>
                      <a:pt x="0" y="8"/>
                    </a:cubicBezTo>
                    <a:cubicBezTo>
                      <a:pt x="0" y="8"/>
                      <a:pt x="1" y="8"/>
                      <a:pt x="1" y="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2" name="Freeform 78"/>
              <p:cNvSpPr/>
              <p:nvPr/>
            </p:nvSpPr>
            <p:spPr bwMode="auto">
              <a:xfrm>
                <a:off x="8181" y="4387"/>
                <a:ext cx="367" cy="242"/>
              </a:xfrm>
              <a:custGeom>
                <a:avLst/>
                <a:gdLst/>
                <a:ahLst/>
                <a:cxnLst>
                  <a:cxn ang="0">
                    <a:pos x="91" y="45"/>
                  </a:cxn>
                  <a:cxn ang="0">
                    <a:pos x="87" y="42"/>
                  </a:cxn>
                  <a:cxn ang="0">
                    <a:pos x="87" y="41"/>
                  </a:cxn>
                  <a:cxn ang="0">
                    <a:pos x="85" y="29"/>
                  </a:cxn>
                  <a:cxn ang="0">
                    <a:pos x="78" y="13"/>
                  </a:cxn>
                  <a:cxn ang="0">
                    <a:pos x="70" y="0"/>
                  </a:cxn>
                  <a:cxn ang="0">
                    <a:pos x="65" y="3"/>
                  </a:cxn>
                  <a:cxn ang="0">
                    <a:pos x="59" y="6"/>
                  </a:cxn>
                  <a:cxn ang="0">
                    <a:pos x="53" y="7"/>
                  </a:cxn>
                  <a:cxn ang="0">
                    <a:pos x="48" y="8"/>
                  </a:cxn>
                  <a:cxn ang="0">
                    <a:pos x="41" y="6"/>
                  </a:cxn>
                  <a:cxn ang="0">
                    <a:pos x="30" y="4"/>
                  </a:cxn>
                  <a:cxn ang="0">
                    <a:pos x="26" y="5"/>
                  </a:cxn>
                  <a:cxn ang="0">
                    <a:pos x="25" y="7"/>
                  </a:cxn>
                  <a:cxn ang="0">
                    <a:pos x="17" y="12"/>
                  </a:cxn>
                  <a:cxn ang="0">
                    <a:pos x="7" y="29"/>
                  </a:cxn>
                  <a:cxn ang="0">
                    <a:pos x="0" y="34"/>
                  </a:cxn>
                  <a:cxn ang="0">
                    <a:pos x="4" y="41"/>
                  </a:cxn>
                  <a:cxn ang="0">
                    <a:pos x="8" y="45"/>
                  </a:cxn>
                  <a:cxn ang="0">
                    <a:pos x="9" y="52"/>
                  </a:cxn>
                  <a:cxn ang="0">
                    <a:pos x="22" y="55"/>
                  </a:cxn>
                  <a:cxn ang="0">
                    <a:pos x="22" y="60"/>
                  </a:cxn>
                  <a:cxn ang="0">
                    <a:pos x="29" y="65"/>
                  </a:cxn>
                  <a:cxn ang="0">
                    <a:pos x="41" y="66"/>
                  </a:cxn>
                  <a:cxn ang="0">
                    <a:pos x="53" y="66"/>
                  </a:cxn>
                  <a:cxn ang="0">
                    <a:pos x="61" y="63"/>
                  </a:cxn>
                  <a:cxn ang="0">
                    <a:pos x="74" y="61"/>
                  </a:cxn>
                  <a:cxn ang="0">
                    <a:pos x="83" y="63"/>
                  </a:cxn>
                  <a:cxn ang="0">
                    <a:pos x="90" y="66"/>
                  </a:cxn>
                  <a:cxn ang="0">
                    <a:pos x="90" y="61"/>
                  </a:cxn>
                  <a:cxn ang="0">
                    <a:pos x="96" y="51"/>
                  </a:cxn>
                  <a:cxn ang="0">
                    <a:pos x="101" y="45"/>
                  </a:cxn>
                  <a:cxn ang="0">
                    <a:pos x="101" y="45"/>
                  </a:cxn>
                  <a:cxn ang="0">
                    <a:pos x="97" y="42"/>
                  </a:cxn>
                  <a:cxn ang="0">
                    <a:pos x="91" y="45"/>
                  </a:cxn>
                </a:cxnLst>
                <a:rect l="0" t="0" r="r" b="b"/>
                <a:pathLst>
                  <a:path w="102" h="67">
                    <a:moveTo>
                      <a:pt x="91" y="45"/>
                    </a:moveTo>
                    <a:cubicBezTo>
                      <a:pt x="89" y="44"/>
                      <a:pt x="86" y="43"/>
                      <a:pt x="87" y="42"/>
                    </a:cubicBezTo>
                    <a:cubicBezTo>
                      <a:pt x="87" y="42"/>
                      <a:pt x="87" y="42"/>
                      <a:pt x="87" y="41"/>
                    </a:cubicBezTo>
                    <a:cubicBezTo>
                      <a:pt x="84" y="39"/>
                      <a:pt x="83" y="31"/>
                      <a:pt x="85" y="29"/>
                    </a:cubicBezTo>
                    <a:cubicBezTo>
                      <a:pt x="88" y="26"/>
                      <a:pt x="81" y="17"/>
                      <a:pt x="78" y="13"/>
                    </a:cubicBezTo>
                    <a:cubicBezTo>
                      <a:pt x="76" y="11"/>
                      <a:pt x="73" y="6"/>
                      <a:pt x="70" y="0"/>
                    </a:cubicBezTo>
                    <a:cubicBezTo>
                      <a:pt x="68" y="1"/>
                      <a:pt x="65" y="2"/>
                      <a:pt x="65" y="3"/>
                    </a:cubicBezTo>
                    <a:cubicBezTo>
                      <a:pt x="64" y="5"/>
                      <a:pt x="61" y="6"/>
                      <a:pt x="59" y="6"/>
                    </a:cubicBezTo>
                    <a:cubicBezTo>
                      <a:pt x="57" y="6"/>
                      <a:pt x="55" y="5"/>
                      <a:pt x="53" y="7"/>
                    </a:cubicBezTo>
                    <a:cubicBezTo>
                      <a:pt x="51" y="9"/>
                      <a:pt x="49" y="9"/>
                      <a:pt x="48" y="8"/>
                    </a:cubicBezTo>
                    <a:cubicBezTo>
                      <a:pt x="47" y="7"/>
                      <a:pt x="44" y="6"/>
                      <a:pt x="41" y="6"/>
                    </a:cubicBezTo>
                    <a:cubicBezTo>
                      <a:pt x="39" y="6"/>
                      <a:pt x="32" y="4"/>
                      <a:pt x="30" y="4"/>
                    </a:cubicBezTo>
                    <a:cubicBezTo>
                      <a:pt x="29" y="4"/>
                      <a:pt x="27" y="4"/>
                      <a:pt x="26" y="5"/>
                    </a:cubicBezTo>
                    <a:cubicBezTo>
                      <a:pt x="26" y="5"/>
                      <a:pt x="26" y="6"/>
                      <a:pt x="25" y="7"/>
                    </a:cubicBezTo>
                    <a:cubicBezTo>
                      <a:pt x="23" y="9"/>
                      <a:pt x="19" y="11"/>
                      <a:pt x="17" y="12"/>
                    </a:cubicBezTo>
                    <a:cubicBezTo>
                      <a:pt x="16" y="13"/>
                      <a:pt x="10" y="25"/>
                      <a:pt x="7" y="29"/>
                    </a:cubicBezTo>
                    <a:cubicBezTo>
                      <a:pt x="3" y="32"/>
                      <a:pt x="0" y="33"/>
                      <a:pt x="0" y="34"/>
                    </a:cubicBezTo>
                    <a:cubicBezTo>
                      <a:pt x="0" y="35"/>
                      <a:pt x="4" y="39"/>
                      <a:pt x="4" y="41"/>
                    </a:cubicBezTo>
                    <a:cubicBezTo>
                      <a:pt x="4" y="43"/>
                      <a:pt x="5" y="45"/>
                      <a:pt x="8" y="45"/>
                    </a:cubicBezTo>
                    <a:cubicBezTo>
                      <a:pt x="10" y="45"/>
                      <a:pt x="7" y="51"/>
                      <a:pt x="9" y="52"/>
                    </a:cubicBezTo>
                    <a:cubicBezTo>
                      <a:pt x="11" y="52"/>
                      <a:pt x="22" y="53"/>
                      <a:pt x="22" y="55"/>
                    </a:cubicBezTo>
                    <a:cubicBezTo>
                      <a:pt x="22" y="57"/>
                      <a:pt x="23" y="59"/>
                      <a:pt x="22" y="60"/>
                    </a:cubicBezTo>
                    <a:cubicBezTo>
                      <a:pt x="25" y="61"/>
                      <a:pt x="28" y="65"/>
                      <a:pt x="29" y="65"/>
                    </a:cubicBezTo>
                    <a:cubicBezTo>
                      <a:pt x="30" y="64"/>
                      <a:pt x="39" y="66"/>
                      <a:pt x="41" y="66"/>
                    </a:cubicBezTo>
                    <a:cubicBezTo>
                      <a:pt x="42" y="66"/>
                      <a:pt x="50" y="66"/>
                      <a:pt x="53" y="66"/>
                    </a:cubicBezTo>
                    <a:cubicBezTo>
                      <a:pt x="55" y="67"/>
                      <a:pt x="58" y="65"/>
                      <a:pt x="61" y="63"/>
                    </a:cubicBezTo>
                    <a:cubicBezTo>
                      <a:pt x="63" y="61"/>
                      <a:pt x="71" y="60"/>
                      <a:pt x="74" y="61"/>
                    </a:cubicBezTo>
                    <a:cubicBezTo>
                      <a:pt x="77" y="61"/>
                      <a:pt x="82" y="62"/>
                      <a:pt x="83" y="63"/>
                    </a:cubicBezTo>
                    <a:cubicBezTo>
                      <a:pt x="84" y="64"/>
                      <a:pt x="87" y="65"/>
                      <a:pt x="90" y="66"/>
                    </a:cubicBezTo>
                    <a:cubicBezTo>
                      <a:pt x="90" y="65"/>
                      <a:pt x="90" y="63"/>
                      <a:pt x="90" y="61"/>
                    </a:cubicBezTo>
                    <a:cubicBezTo>
                      <a:pt x="90" y="57"/>
                      <a:pt x="92" y="52"/>
                      <a:pt x="96" y="51"/>
                    </a:cubicBezTo>
                    <a:cubicBezTo>
                      <a:pt x="99" y="51"/>
                      <a:pt x="102" y="51"/>
                      <a:pt x="101" y="45"/>
                    </a:cubicBezTo>
                    <a:cubicBezTo>
                      <a:pt x="101" y="45"/>
                      <a:pt x="101" y="45"/>
                      <a:pt x="101" y="45"/>
                    </a:cubicBezTo>
                    <a:cubicBezTo>
                      <a:pt x="100" y="43"/>
                      <a:pt x="98" y="42"/>
                      <a:pt x="97" y="42"/>
                    </a:cubicBezTo>
                    <a:cubicBezTo>
                      <a:pt x="96" y="42"/>
                      <a:pt x="92" y="45"/>
                      <a:pt x="91" y="4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3" name="Freeform 79"/>
              <p:cNvSpPr/>
              <p:nvPr/>
            </p:nvSpPr>
            <p:spPr bwMode="auto">
              <a:xfrm>
                <a:off x="8433" y="4382"/>
                <a:ext cx="125" cy="155"/>
              </a:xfrm>
              <a:custGeom>
                <a:avLst/>
                <a:gdLst/>
                <a:ahLst/>
                <a:cxnLst>
                  <a:cxn ang="0">
                    <a:pos x="26" y="11"/>
                  </a:cxn>
                  <a:cxn ang="0">
                    <a:pos x="18" y="5"/>
                  </a:cxn>
                  <a:cxn ang="0">
                    <a:pos x="9" y="0"/>
                  </a:cxn>
                  <a:cxn ang="0">
                    <a:pos x="0" y="2"/>
                  </a:cxn>
                  <a:cxn ang="0">
                    <a:pos x="8" y="15"/>
                  </a:cxn>
                  <a:cxn ang="0">
                    <a:pos x="15" y="31"/>
                  </a:cxn>
                  <a:cxn ang="0">
                    <a:pos x="17" y="43"/>
                  </a:cxn>
                  <a:cxn ang="0">
                    <a:pos x="23" y="34"/>
                  </a:cxn>
                  <a:cxn ang="0">
                    <a:pos x="28" y="29"/>
                  </a:cxn>
                  <a:cxn ang="0">
                    <a:pos x="35" y="30"/>
                  </a:cxn>
                  <a:cxn ang="0">
                    <a:pos x="33" y="23"/>
                  </a:cxn>
                  <a:cxn ang="0">
                    <a:pos x="26" y="11"/>
                  </a:cxn>
                </a:cxnLst>
                <a:rect l="0" t="0" r="r" b="b"/>
                <a:pathLst>
                  <a:path w="35" h="43">
                    <a:moveTo>
                      <a:pt x="26" y="11"/>
                    </a:moveTo>
                    <a:cubicBezTo>
                      <a:pt x="24" y="7"/>
                      <a:pt x="20" y="5"/>
                      <a:pt x="18" y="5"/>
                    </a:cubicBezTo>
                    <a:cubicBezTo>
                      <a:pt x="15" y="5"/>
                      <a:pt x="11" y="0"/>
                      <a:pt x="9" y="0"/>
                    </a:cubicBezTo>
                    <a:cubicBezTo>
                      <a:pt x="7" y="0"/>
                      <a:pt x="4" y="1"/>
                      <a:pt x="0" y="2"/>
                    </a:cubicBezTo>
                    <a:cubicBezTo>
                      <a:pt x="3" y="8"/>
                      <a:pt x="6" y="13"/>
                      <a:pt x="8" y="15"/>
                    </a:cubicBezTo>
                    <a:cubicBezTo>
                      <a:pt x="11" y="19"/>
                      <a:pt x="18" y="28"/>
                      <a:pt x="15" y="31"/>
                    </a:cubicBezTo>
                    <a:cubicBezTo>
                      <a:pt x="13" y="33"/>
                      <a:pt x="14" y="41"/>
                      <a:pt x="17" y="43"/>
                    </a:cubicBezTo>
                    <a:cubicBezTo>
                      <a:pt x="18" y="42"/>
                      <a:pt x="23" y="35"/>
                      <a:pt x="23" y="34"/>
                    </a:cubicBezTo>
                    <a:cubicBezTo>
                      <a:pt x="23" y="32"/>
                      <a:pt x="24" y="28"/>
                      <a:pt x="28" y="29"/>
                    </a:cubicBezTo>
                    <a:cubicBezTo>
                      <a:pt x="32" y="30"/>
                      <a:pt x="35" y="31"/>
                      <a:pt x="35" y="30"/>
                    </a:cubicBezTo>
                    <a:cubicBezTo>
                      <a:pt x="35" y="29"/>
                      <a:pt x="34" y="24"/>
                      <a:pt x="33" y="23"/>
                    </a:cubicBezTo>
                    <a:cubicBezTo>
                      <a:pt x="31" y="21"/>
                      <a:pt x="27" y="16"/>
                      <a:pt x="26" y="1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4" name="Freeform 80"/>
              <p:cNvSpPr/>
              <p:nvPr/>
            </p:nvSpPr>
            <p:spPr bwMode="auto">
              <a:xfrm>
                <a:off x="8251" y="4602"/>
                <a:ext cx="252" cy="140"/>
              </a:xfrm>
              <a:custGeom>
                <a:avLst/>
                <a:gdLst/>
                <a:ahLst/>
                <a:cxnLst>
                  <a:cxn ang="0">
                    <a:pos x="55" y="1"/>
                  </a:cxn>
                  <a:cxn ang="0">
                    <a:pos x="42" y="3"/>
                  </a:cxn>
                  <a:cxn ang="0">
                    <a:pos x="34" y="6"/>
                  </a:cxn>
                  <a:cxn ang="0">
                    <a:pos x="22" y="6"/>
                  </a:cxn>
                  <a:cxn ang="0">
                    <a:pos x="10" y="5"/>
                  </a:cxn>
                  <a:cxn ang="0">
                    <a:pos x="3" y="0"/>
                  </a:cxn>
                  <a:cxn ang="0">
                    <a:pos x="2" y="1"/>
                  </a:cxn>
                  <a:cxn ang="0">
                    <a:pos x="2" y="9"/>
                  </a:cxn>
                  <a:cxn ang="0">
                    <a:pos x="6" y="16"/>
                  </a:cxn>
                  <a:cxn ang="0">
                    <a:pos x="2" y="21"/>
                  </a:cxn>
                  <a:cxn ang="0">
                    <a:pos x="2" y="26"/>
                  </a:cxn>
                  <a:cxn ang="0">
                    <a:pos x="8" y="34"/>
                  </a:cxn>
                  <a:cxn ang="0">
                    <a:pos x="11" y="37"/>
                  </a:cxn>
                  <a:cxn ang="0">
                    <a:pos x="26" y="37"/>
                  </a:cxn>
                  <a:cxn ang="0">
                    <a:pos x="38" y="39"/>
                  </a:cxn>
                  <a:cxn ang="0">
                    <a:pos x="42" y="36"/>
                  </a:cxn>
                  <a:cxn ang="0">
                    <a:pos x="47" y="34"/>
                  </a:cxn>
                  <a:cxn ang="0">
                    <a:pos x="47" y="31"/>
                  </a:cxn>
                  <a:cxn ang="0">
                    <a:pos x="59" y="31"/>
                  </a:cxn>
                  <a:cxn ang="0">
                    <a:pos x="63" y="30"/>
                  </a:cxn>
                  <a:cxn ang="0">
                    <a:pos x="62" y="27"/>
                  </a:cxn>
                  <a:cxn ang="0">
                    <a:pos x="60" y="19"/>
                  </a:cxn>
                  <a:cxn ang="0">
                    <a:pos x="69" y="9"/>
                  </a:cxn>
                  <a:cxn ang="0">
                    <a:pos x="71" y="6"/>
                  </a:cxn>
                  <a:cxn ang="0">
                    <a:pos x="64" y="3"/>
                  </a:cxn>
                  <a:cxn ang="0">
                    <a:pos x="55" y="1"/>
                  </a:cxn>
                </a:cxnLst>
                <a:rect l="0" t="0" r="r" b="b"/>
                <a:pathLst>
                  <a:path w="71" h="39">
                    <a:moveTo>
                      <a:pt x="55" y="1"/>
                    </a:moveTo>
                    <a:cubicBezTo>
                      <a:pt x="52" y="0"/>
                      <a:pt x="44" y="1"/>
                      <a:pt x="42" y="3"/>
                    </a:cubicBezTo>
                    <a:cubicBezTo>
                      <a:pt x="39" y="5"/>
                      <a:pt x="36" y="7"/>
                      <a:pt x="34" y="6"/>
                    </a:cubicBezTo>
                    <a:cubicBezTo>
                      <a:pt x="31" y="6"/>
                      <a:pt x="23" y="6"/>
                      <a:pt x="22" y="6"/>
                    </a:cubicBezTo>
                    <a:cubicBezTo>
                      <a:pt x="20" y="6"/>
                      <a:pt x="11" y="4"/>
                      <a:pt x="10" y="5"/>
                    </a:cubicBezTo>
                    <a:cubicBezTo>
                      <a:pt x="9" y="5"/>
                      <a:pt x="6" y="1"/>
                      <a:pt x="3" y="0"/>
                    </a:cubicBezTo>
                    <a:cubicBezTo>
                      <a:pt x="3" y="1"/>
                      <a:pt x="3" y="1"/>
                      <a:pt x="2" y="1"/>
                    </a:cubicBezTo>
                    <a:cubicBezTo>
                      <a:pt x="0" y="3"/>
                      <a:pt x="0" y="7"/>
                      <a:pt x="2" y="9"/>
                    </a:cubicBezTo>
                    <a:cubicBezTo>
                      <a:pt x="5" y="11"/>
                      <a:pt x="8" y="16"/>
                      <a:pt x="6" y="16"/>
                    </a:cubicBezTo>
                    <a:cubicBezTo>
                      <a:pt x="4" y="16"/>
                      <a:pt x="2" y="19"/>
                      <a:pt x="2" y="21"/>
                    </a:cubicBezTo>
                    <a:cubicBezTo>
                      <a:pt x="2" y="22"/>
                      <a:pt x="1" y="26"/>
                      <a:pt x="2" y="26"/>
                    </a:cubicBezTo>
                    <a:cubicBezTo>
                      <a:pt x="3" y="27"/>
                      <a:pt x="8" y="32"/>
                      <a:pt x="8" y="34"/>
                    </a:cubicBezTo>
                    <a:cubicBezTo>
                      <a:pt x="9" y="35"/>
                      <a:pt x="11" y="36"/>
                      <a:pt x="11" y="37"/>
                    </a:cubicBezTo>
                    <a:cubicBezTo>
                      <a:pt x="15" y="36"/>
                      <a:pt x="24" y="36"/>
                      <a:pt x="26" y="37"/>
                    </a:cubicBezTo>
                    <a:cubicBezTo>
                      <a:pt x="28" y="38"/>
                      <a:pt x="38" y="39"/>
                      <a:pt x="38" y="39"/>
                    </a:cubicBezTo>
                    <a:cubicBezTo>
                      <a:pt x="40" y="39"/>
                      <a:pt x="43" y="38"/>
                      <a:pt x="42" y="36"/>
                    </a:cubicBezTo>
                    <a:cubicBezTo>
                      <a:pt x="41" y="35"/>
                      <a:pt x="45" y="34"/>
                      <a:pt x="47" y="34"/>
                    </a:cubicBezTo>
                    <a:cubicBezTo>
                      <a:pt x="47" y="32"/>
                      <a:pt x="47" y="31"/>
                      <a:pt x="47" y="31"/>
                    </a:cubicBezTo>
                    <a:cubicBezTo>
                      <a:pt x="49" y="30"/>
                      <a:pt x="56" y="29"/>
                      <a:pt x="59" y="31"/>
                    </a:cubicBezTo>
                    <a:cubicBezTo>
                      <a:pt x="60" y="31"/>
                      <a:pt x="62" y="31"/>
                      <a:pt x="63" y="30"/>
                    </a:cubicBezTo>
                    <a:cubicBezTo>
                      <a:pt x="63" y="28"/>
                      <a:pt x="63" y="27"/>
                      <a:pt x="62" y="27"/>
                    </a:cubicBezTo>
                    <a:cubicBezTo>
                      <a:pt x="60" y="27"/>
                      <a:pt x="57" y="19"/>
                      <a:pt x="60" y="19"/>
                    </a:cubicBezTo>
                    <a:cubicBezTo>
                      <a:pt x="62" y="18"/>
                      <a:pt x="65" y="10"/>
                      <a:pt x="69" y="9"/>
                    </a:cubicBezTo>
                    <a:cubicBezTo>
                      <a:pt x="70" y="8"/>
                      <a:pt x="71" y="8"/>
                      <a:pt x="71" y="6"/>
                    </a:cubicBezTo>
                    <a:cubicBezTo>
                      <a:pt x="68" y="5"/>
                      <a:pt x="65" y="4"/>
                      <a:pt x="64" y="3"/>
                    </a:cubicBezTo>
                    <a:cubicBezTo>
                      <a:pt x="63" y="2"/>
                      <a:pt x="58" y="1"/>
                      <a:pt x="55" y="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5" name="Freeform 81"/>
              <p:cNvSpPr/>
              <p:nvPr/>
            </p:nvSpPr>
            <p:spPr bwMode="auto">
              <a:xfrm>
                <a:off x="8178" y="4690"/>
                <a:ext cx="110" cy="80"/>
              </a:xfrm>
              <a:custGeom>
                <a:avLst/>
                <a:gdLst/>
                <a:ahLst/>
                <a:cxnLst>
                  <a:cxn ang="0">
                    <a:pos x="7" y="22"/>
                  </a:cxn>
                  <a:cxn ang="0">
                    <a:pos x="7" y="22"/>
                  </a:cxn>
                  <a:cxn ang="0">
                    <a:pos x="8" y="22"/>
                  </a:cxn>
                  <a:cxn ang="0">
                    <a:pos x="8" y="22"/>
                  </a:cxn>
                  <a:cxn ang="0">
                    <a:pos x="8" y="22"/>
                  </a:cxn>
                  <a:cxn ang="0">
                    <a:pos x="8" y="22"/>
                  </a:cxn>
                  <a:cxn ang="0">
                    <a:pos x="12" y="22"/>
                  </a:cxn>
                  <a:cxn ang="0">
                    <a:pos x="12" y="22"/>
                  </a:cxn>
                  <a:cxn ang="0">
                    <a:pos x="13" y="21"/>
                  </a:cxn>
                  <a:cxn ang="0">
                    <a:pos x="13" y="21"/>
                  </a:cxn>
                  <a:cxn ang="0">
                    <a:pos x="15" y="21"/>
                  </a:cxn>
                  <a:cxn ang="0">
                    <a:pos x="20" y="18"/>
                  </a:cxn>
                  <a:cxn ang="0">
                    <a:pos x="30" y="13"/>
                  </a:cxn>
                  <a:cxn ang="0">
                    <a:pos x="31" y="13"/>
                  </a:cxn>
                  <a:cxn ang="0">
                    <a:pos x="28" y="10"/>
                  </a:cxn>
                  <a:cxn ang="0">
                    <a:pos x="22" y="2"/>
                  </a:cxn>
                  <a:cxn ang="0">
                    <a:pos x="22" y="1"/>
                  </a:cxn>
                  <a:cxn ang="0">
                    <a:pos x="22" y="1"/>
                  </a:cxn>
                  <a:cxn ang="0">
                    <a:pos x="22" y="0"/>
                  </a:cxn>
                  <a:cxn ang="0">
                    <a:pos x="2" y="4"/>
                  </a:cxn>
                  <a:cxn ang="0">
                    <a:pos x="2" y="3"/>
                  </a:cxn>
                  <a:cxn ang="0">
                    <a:pos x="1" y="15"/>
                  </a:cxn>
                  <a:cxn ang="0">
                    <a:pos x="7" y="22"/>
                  </a:cxn>
                </a:cxnLst>
                <a:rect l="0" t="0" r="r" b="b"/>
                <a:pathLst>
                  <a:path w="31" h="22">
                    <a:moveTo>
                      <a:pt x="7" y="22"/>
                    </a:moveTo>
                    <a:cubicBezTo>
                      <a:pt x="7" y="22"/>
                      <a:pt x="7" y="22"/>
                      <a:pt x="7" y="22"/>
                    </a:cubicBezTo>
                    <a:cubicBezTo>
                      <a:pt x="7" y="22"/>
                      <a:pt x="7" y="22"/>
                      <a:pt x="8" y="22"/>
                    </a:cubicBezTo>
                    <a:cubicBezTo>
                      <a:pt x="8" y="22"/>
                      <a:pt x="8" y="22"/>
                      <a:pt x="8" y="22"/>
                    </a:cubicBezTo>
                    <a:cubicBezTo>
                      <a:pt x="8" y="22"/>
                      <a:pt x="8" y="22"/>
                      <a:pt x="8" y="22"/>
                    </a:cubicBezTo>
                    <a:cubicBezTo>
                      <a:pt x="8" y="22"/>
                      <a:pt x="8" y="22"/>
                      <a:pt x="8" y="22"/>
                    </a:cubicBezTo>
                    <a:cubicBezTo>
                      <a:pt x="9" y="22"/>
                      <a:pt x="11" y="22"/>
                      <a:pt x="12" y="22"/>
                    </a:cubicBezTo>
                    <a:cubicBezTo>
                      <a:pt x="12" y="22"/>
                      <a:pt x="12" y="22"/>
                      <a:pt x="12" y="22"/>
                    </a:cubicBezTo>
                    <a:cubicBezTo>
                      <a:pt x="13" y="22"/>
                      <a:pt x="13" y="22"/>
                      <a:pt x="13" y="21"/>
                    </a:cubicBezTo>
                    <a:cubicBezTo>
                      <a:pt x="13" y="21"/>
                      <a:pt x="13" y="21"/>
                      <a:pt x="13" y="21"/>
                    </a:cubicBezTo>
                    <a:cubicBezTo>
                      <a:pt x="14" y="21"/>
                      <a:pt x="14" y="21"/>
                      <a:pt x="15" y="21"/>
                    </a:cubicBezTo>
                    <a:cubicBezTo>
                      <a:pt x="18" y="21"/>
                      <a:pt x="18" y="17"/>
                      <a:pt x="20" y="18"/>
                    </a:cubicBezTo>
                    <a:cubicBezTo>
                      <a:pt x="21" y="19"/>
                      <a:pt x="29" y="15"/>
                      <a:pt x="30" y="13"/>
                    </a:cubicBezTo>
                    <a:cubicBezTo>
                      <a:pt x="30" y="13"/>
                      <a:pt x="31" y="13"/>
                      <a:pt x="31" y="13"/>
                    </a:cubicBezTo>
                    <a:cubicBezTo>
                      <a:pt x="31" y="12"/>
                      <a:pt x="29" y="11"/>
                      <a:pt x="28" y="10"/>
                    </a:cubicBezTo>
                    <a:cubicBezTo>
                      <a:pt x="28" y="8"/>
                      <a:pt x="23" y="3"/>
                      <a:pt x="22" y="2"/>
                    </a:cubicBezTo>
                    <a:cubicBezTo>
                      <a:pt x="22" y="2"/>
                      <a:pt x="22" y="2"/>
                      <a:pt x="22" y="1"/>
                    </a:cubicBezTo>
                    <a:cubicBezTo>
                      <a:pt x="22" y="1"/>
                      <a:pt x="22" y="1"/>
                      <a:pt x="22" y="1"/>
                    </a:cubicBezTo>
                    <a:cubicBezTo>
                      <a:pt x="22" y="1"/>
                      <a:pt x="22" y="1"/>
                      <a:pt x="22" y="0"/>
                    </a:cubicBezTo>
                    <a:cubicBezTo>
                      <a:pt x="14" y="1"/>
                      <a:pt x="2" y="4"/>
                      <a:pt x="2" y="4"/>
                    </a:cubicBezTo>
                    <a:cubicBezTo>
                      <a:pt x="2" y="4"/>
                      <a:pt x="2" y="4"/>
                      <a:pt x="2" y="3"/>
                    </a:cubicBezTo>
                    <a:cubicBezTo>
                      <a:pt x="1" y="7"/>
                      <a:pt x="0" y="12"/>
                      <a:pt x="1" y="15"/>
                    </a:cubicBezTo>
                    <a:cubicBezTo>
                      <a:pt x="1" y="18"/>
                      <a:pt x="4" y="19"/>
                      <a:pt x="7" y="22"/>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6" name="Freeform 82"/>
              <p:cNvSpPr/>
              <p:nvPr/>
            </p:nvSpPr>
            <p:spPr bwMode="auto">
              <a:xfrm>
                <a:off x="8251" y="4173"/>
                <a:ext cx="722" cy="422"/>
              </a:xfrm>
              <a:custGeom>
                <a:avLst/>
                <a:gdLst/>
                <a:ahLst/>
                <a:cxnLst>
                  <a:cxn ang="0">
                    <a:pos x="187" y="67"/>
                  </a:cxn>
                  <a:cxn ang="0">
                    <a:pos x="199" y="60"/>
                  </a:cxn>
                  <a:cxn ang="0">
                    <a:pos x="200" y="53"/>
                  </a:cxn>
                  <a:cxn ang="0">
                    <a:pos x="201" y="45"/>
                  </a:cxn>
                  <a:cxn ang="0">
                    <a:pos x="185" y="39"/>
                  </a:cxn>
                  <a:cxn ang="0">
                    <a:pos x="170" y="31"/>
                  </a:cxn>
                  <a:cxn ang="0">
                    <a:pos x="158" y="32"/>
                  </a:cxn>
                  <a:cxn ang="0">
                    <a:pos x="149" y="28"/>
                  </a:cxn>
                  <a:cxn ang="0">
                    <a:pos x="135" y="17"/>
                  </a:cxn>
                  <a:cxn ang="0">
                    <a:pos x="131" y="2"/>
                  </a:cxn>
                  <a:cxn ang="0">
                    <a:pos x="115" y="1"/>
                  </a:cxn>
                  <a:cxn ang="0">
                    <a:pos x="106" y="3"/>
                  </a:cxn>
                  <a:cxn ang="0">
                    <a:pos x="92" y="12"/>
                  </a:cxn>
                  <a:cxn ang="0">
                    <a:pos x="80" y="15"/>
                  </a:cxn>
                  <a:cxn ang="0">
                    <a:pos x="65" y="12"/>
                  </a:cxn>
                  <a:cxn ang="0">
                    <a:pos x="47" y="9"/>
                  </a:cxn>
                  <a:cxn ang="0">
                    <a:pos x="21" y="11"/>
                  </a:cxn>
                  <a:cxn ang="0">
                    <a:pos x="16" y="16"/>
                  </a:cxn>
                  <a:cxn ang="0">
                    <a:pos x="15" y="31"/>
                  </a:cxn>
                  <a:cxn ang="0">
                    <a:pos x="5" y="50"/>
                  </a:cxn>
                  <a:cxn ang="0">
                    <a:pos x="5" y="63"/>
                  </a:cxn>
                  <a:cxn ang="0">
                    <a:pos x="11" y="64"/>
                  </a:cxn>
                  <a:cxn ang="0">
                    <a:pos x="29" y="68"/>
                  </a:cxn>
                  <a:cxn ang="0">
                    <a:pos x="40" y="66"/>
                  </a:cxn>
                  <a:cxn ang="0">
                    <a:pos x="60" y="58"/>
                  </a:cxn>
                  <a:cxn ang="0">
                    <a:pos x="77" y="69"/>
                  </a:cxn>
                  <a:cxn ang="0">
                    <a:pos x="86" y="88"/>
                  </a:cxn>
                  <a:cxn ang="0">
                    <a:pos x="74" y="92"/>
                  </a:cxn>
                  <a:cxn ang="0">
                    <a:pos x="72" y="105"/>
                  </a:cxn>
                  <a:cxn ang="0">
                    <a:pos x="82" y="105"/>
                  </a:cxn>
                  <a:cxn ang="0">
                    <a:pos x="97" y="85"/>
                  </a:cxn>
                  <a:cxn ang="0">
                    <a:pos x="111" y="90"/>
                  </a:cxn>
                  <a:cxn ang="0">
                    <a:pos x="114" y="101"/>
                  </a:cxn>
                  <a:cxn ang="0">
                    <a:pos x="126" y="115"/>
                  </a:cxn>
                  <a:cxn ang="0">
                    <a:pos x="146" y="108"/>
                  </a:cxn>
                  <a:cxn ang="0">
                    <a:pos x="150" y="103"/>
                  </a:cxn>
                  <a:cxn ang="0">
                    <a:pos x="155" y="85"/>
                  </a:cxn>
                  <a:cxn ang="0">
                    <a:pos x="178" y="78"/>
                  </a:cxn>
                </a:cxnLst>
                <a:rect l="0" t="0" r="r" b="b"/>
                <a:pathLst>
                  <a:path w="201" h="117">
                    <a:moveTo>
                      <a:pt x="179" y="73"/>
                    </a:moveTo>
                    <a:cubicBezTo>
                      <a:pt x="180" y="73"/>
                      <a:pt x="186" y="67"/>
                      <a:pt x="187" y="67"/>
                    </a:cubicBezTo>
                    <a:cubicBezTo>
                      <a:pt x="189" y="67"/>
                      <a:pt x="197" y="68"/>
                      <a:pt x="197" y="67"/>
                    </a:cubicBezTo>
                    <a:cubicBezTo>
                      <a:pt x="197" y="66"/>
                      <a:pt x="199" y="62"/>
                      <a:pt x="199" y="60"/>
                    </a:cubicBezTo>
                    <a:cubicBezTo>
                      <a:pt x="198" y="59"/>
                      <a:pt x="196" y="57"/>
                      <a:pt x="196" y="56"/>
                    </a:cubicBezTo>
                    <a:cubicBezTo>
                      <a:pt x="197" y="55"/>
                      <a:pt x="200" y="55"/>
                      <a:pt x="200" y="53"/>
                    </a:cubicBezTo>
                    <a:cubicBezTo>
                      <a:pt x="200" y="52"/>
                      <a:pt x="197" y="51"/>
                      <a:pt x="197" y="50"/>
                    </a:cubicBezTo>
                    <a:cubicBezTo>
                      <a:pt x="197" y="49"/>
                      <a:pt x="201" y="47"/>
                      <a:pt x="201" y="45"/>
                    </a:cubicBezTo>
                    <a:cubicBezTo>
                      <a:pt x="200" y="43"/>
                      <a:pt x="197" y="43"/>
                      <a:pt x="194" y="41"/>
                    </a:cubicBezTo>
                    <a:cubicBezTo>
                      <a:pt x="191" y="40"/>
                      <a:pt x="188" y="40"/>
                      <a:pt x="185" y="39"/>
                    </a:cubicBezTo>
                    <a:cubicBezTo>
                      <a:pt x="182" y="37"/>
                      <a:pt x="175" y="38"/>
                      <a:pt x="175" y="37"/>
                    </a:cubicBezTo>
                    <a:cubicBezTo>
                      <a:pt x="175" y="36"/>
                      <a:pt x="171" y="33"/>
                      <a:pt x="170" y="31"/>
                    </a:cubicBezTo>
                    <a:cubicBezTo>
                      <a:pt x="169" y="30"/>
                      <a:pt x="166" y="31"/>
                      <a:pt x="164" y="32"/>
                    </a:cubicBezTo>
                    <a:cubicBezTo>
                      <a:pt x="162" y="33"/>
                      <a:pt x="160" y="34"/>
                      <a:pt x="158" y="32"/>
                    </a:cubicBezTo>
                    <a:cubicBezTo>
                      <a:pt x="156" y="31"/>
                      <a:pt x="155" y="29"/>
                      <a:pt x="153" y="30"/>
                    </a:cubicBezTo>
                    <a:cubicBezTo>
                      <a:pt x="151" y="31"/>
                      <a:pt x="148" y="30"/>
                      <a:pt x="149" y="28"/>
                    </a:cubicBezTo>
                    <a:cubicBezTo>
                      <a:pt x="149" y="25"/>
                      <a:pt x="145" y="20"/>
                      <a:pt x="144" y="19"/>
                    </a:cubicBezTo>
                    <a:cubicBezTo>
                      <a:pt x="142" y="18"/>
                      <a:pt x="137" y="19"/>
                      <a:pt x="135" y="17"/>
                    </a:cubicBezTo>
                    <a:cubicBezTo>
                      <a:pt x="134" y="14"/>
                      <a:pt x="132" y="12"/>
                      <a:pt x="133" y="11"/>
                    </a:cubicBezTo>
                    <a:cubicBezTo>
                      <a:pt x="134" y="9"/>
                      <a:pt x="133" y="4"/>
                      <a:pt x="131" y="2"/>
                    </a:cubicBezTo>
                    <a:cubicBezTo>
                      <a:pt x="130" y="0"/>
                      <a:pt x="124" y="0"/>
                      <a:pt x="122" y="1"/>
                    </a:cubicBezTo>
                    <a:cubicBezTo>
                      <a:pt x="120" y="2"/>
                      <a:pt x="116" y="0"/>
                      <a:pt x="115" y="1"/>
                    </a:cubicBezTo>
                    <a:cubicBezTo>
                      <a:pt x="113" y="2"/>
                      <a:pt x="112" y="4"/>
                      <a:pt x="109" y="4"/>
                    </a:cubicBezTo>
                    <a:cubicBezTo>
                      <a:pt x="108" y="4"/>
                      <a:pt x="107" y="4"/>
                      <a:pt x="106" y="3"/>
                    </a:cubicBezTo>
                    <a:cubicBezTo>
                      <a:pt x="104" y="4"/>
                      <a:pt x="99" y="4"/>
                      <a:pt x="99" y="4"/>
                    </a:cubicBezTo>
                    <a:cubicBezTo>
                      <a:pt x="99" y="4"/>
                      <a:pt x="92" y="10"/>
                      <a:pt x="92" y="12"/>
                    </a:cubicBezTo>
                    <a:cubicBezTo>
                      <a:pt x="92" y="14"/>
                      <a:pt x="92" y="17"/>
                      <a:pt x="90" y="15"/>
                    </a:cubicBezTo>
                    <a:cubicBezTo>
                      <a:pt x="89" y="14"/>
                      <a:pt x="82" y="14"/>
                      <a:pt x="80" y="15"/>
                    </a:cubicBezTo>
                    <a:cubicBezTo>
                      <a:pt x="78" y="16"/>
                      <a:pt x="76" y="11"/>
                      <a:pt x="73" y="12"/>
                    </a:cubicBezTo>
                    <a:cubicBezTo>
                      <a:pt x="70" y="14"/>
                      <a:pt x="66" y="10"/>
                      <a:pt x="65" y="12"/>
                    </a:cubicBezTo>
                    <a:cubicBezTo>
                      <a:pt x="65" y="13"/>
                      <a:pt x="61" y="12"/>
                      <a:pt x="58" y="11"/>
                    </a:cubicBezTo>
                    <a:cubicBezTo>
                      <a:pt x="55" y="9"/>
                      <a:pt x="49" y="11"/>
                      <a:pt x="47" y="9"/>
                    </a:cubicBezTo>
                    <a:cubicBezTo>
                      <a:pt x="45" y="7"/>
                      <a:pt x="32" y="7"/>
                      <a:pt x="28" y="7"/>
                    </a:cubicBezTo>
                    <a:cubicBezTo>
                      <a:pt x="24" y="7"/>
                      <a:pt x="23" y="9"/>
                      <a:pt x="21" y="11"/>
                    </a:cubicBezTo>
                    <a:cubicBezTo>
                      <a:pt x="19" y="13"/>
                      <a:pt x="17" y="12"/>
                      <a:pt x="15" y="12"/>
                    </a:cubicBezTo>
                    <a:cubicBezTo>
                      <a:pt x="15" y="14"/>
                      <a:pt x="15" y="15"/>
                      <a:pt x="16" y="16"/>
                    </a:cubicBezTo>
                    <a:cubicBezTo>
                      <a:pt x="17" y="18"/>
                      <a:pt x="21" y="25"/>
                      <a:pt x="20" y="27"/>
                    </a:cubicBezTo>
                    <a:cubicBezTo>
                      <a:pt x="19" y="29"/>
                      <a:pt x="17" y="29"/>
                      <a:pt x="15" y="31"/>
                    </a:cubicBezTo>
                    <a:cubicBezTo>
                      <a:pt x="14" y="33"/>
                      <a:pt x="5" y="41"/>
                      <a:pt x="5" y="42"/>
                    </a:cubicBezTo>
                    <a:cubicBezTo>
                      <a:pt x="4" y="43"/>
                      <a:pt x="6" y="49"/>
                      <a:pt x="5" y="50"/>
                    </a:cubicBezTo>
                    <a:cubicBezTo>
                      <a:pt x="4" y="51"/>
                      <a:pt x="0" y="56"/>
                      <a:pt x="0" y="58"/>
                    </a:cubicBezTo>
                    <a:cubicBezTo>
                      <a:pt x="0" y="60"/>
                      <a:pt x="3" y="63"/>
                      <a:pt x="5" y="63"/>
                    </a:cubicBezTo>
                    <a:cubicBezTo>
                      <a:pt x="6" y="64"/>
                      <a:pt x="6" y="64"/>
                      <a:pt x="7" y="65"/>
                    </a:cubicBezTo>
                    <a:cubicBezTo>
                      <a:pt x="8" y="64"/>
                      <a:pt x="10" y="64"/>
                      <a:pt x="11" y="64"/>
                    </a:cubicBezTo>
                    <a:cubicBezTo>
                      <a:pt x="13" y="64"/>
                      <a:pt x="20" y="66"/>
                      <a:pt x="22" y="66"/>
                    </a:cubicBezTo>
                    <a:cubicBezTo>
                      <a:pt x="25" y="66"/>
                      <a:pt x="28" y="67"/>
                      <a:pt x="29" y="68"/>
                    </a:cubicBezTo>
                    <a:cubicBezTo>
                      <a:pt x="30" y="69"/>
                      <a:pt x="32" y="69"/>
                      <a:pt x="34" y="67"/>
                    </a:cubicBezTo>
                    <a:cubicBezTo>
                      <a:pt x="36" y="65"/>
                      <a:pt x="38" y="66"/>
                      <a:pt x="40" y="66"/>
                    </a:cubicBezTo>
                    <a:cubicBezTo>
                      <a:pt x="42" y="66"/>
                      <a:pt x="45" y="65"/>
                      <a:pt x="46" y="63"/>
                    </a:cubicBezTo>
                    <a:cubicBezTo>
                      <a:pt x="47" y="61"/>
                      <a:pt x="57" y="59"/>
                      <a:pt x="60" y="58"/>
                    </a:cubicBezTo>
                    <a:cubicBezTo>
                      <a:pt x="62" y="58"/>
                      <a:pt x="66" y="63"/>
                      <a:pt x="69" y="63"/>
                    </a:cubicBezTo>
                    <a:cubicBezTo>
                      <a:pt x="71" y="63"/>
                      <a:pt x="75" y="65"/>
                      <a:pt x="77" y="69"/>
                    </a:cubicBezTo>
                    <a:cubicBezTo>
                      <a:pt x="78" y="74"/>
                      <a:pt x="82" y="79"/>
                      <a:pt x="84" y="81"/>
                    </a:cubicBezTo>
                    <a:cubicBezTo>
                      <a:pt x="85" y="82"/>
                      <a:pt x="86" y="87"/>
                      <a:pt x="86" y="88"/>
                    </a:cubicBezTo>
                    <a:cubicBezTo>
                      <a:pt x="86" y="89"/>
                      <a:pt x="83" y="88"/>
                      <a:pt x="79" y="87"/>
                    </a:cubicBezTo>
                    <a:cubicBezTo>
                      <a:pt x="75" y="86"/>
                      <a:pt x="74" y="90"/>
                      <a:pt x="74" y="92"/>
                    </a:cubicBezTo>
                    <a:cubicBezTo>
                      <a:pt x="74" y="94"/>
                      <a:pt x="69" y="101"/>
                      <a:pt x="68" y="102"/>
                    </a:cubicBezTo>
                    <a:cubicBezTo>
                      <a:pt x="67" y="103"/>
                      <a:pt x="70" y="104"/>
                      <a:pt x="72" y="105"/>
                    </a:cubicBezTo>
                    <a:cubicBezTo>
                      <a:pt x="73" y="105"/>
                      <a:pt x="77" y="102"/>
                      <a:pt x="78" y="102"/>
                    </a:cubicBezTo>
                    <a:cubicBezTo>
                      <a:pt x="79" y="102"/>
                      <a:pt x="81" y="103"/>
                      <a:pt x="82" y="105"/>
                    </a:cubicBezTo>
                    <a:cubicBezTo>
                      <a:pt x="82" y="99"/>
                      <a:pt x="83" y="100"/>
                      <a:pt x="88" y="96"/>
                    </a:cubicBezTo>
                    <a:cubicBezTo>
                      <a:pt x="93" y="93"/>
                      <a:pt x="93" y="86"/>
                      <a:pt x="97" y="85"/>
                    </a:cubicBezTo>
                    <a:cubicBezTo>
                      <a:pt x="102" y="84"/>
                      <a:pt x="104" y="82"/>
                      <a:pt x="110" y="83"/>
                    </a:cubicBezTo>
                    <a:cubicBezTo>
                      <a:pt x="116" y="84"/>
                      <a:pt x="107" y="88"/>
                      <a:pt x="111" y="90"/>
                    </a:cubicBezTo>
                    <a:cubicBezTo>
                      <a:pt x="115" y="93"/>
                      <a:pt x="129" y="90"/>
                      <a:pt x="129" y="93"/>
                    </a:cubicBezTo>
                    <a:cubicBezTo>
                      <a:pt x="130" y="96"/>
                      <a:pt x="114" y="100"/>
                      <a:pt x="114" y="101"/>
                    </a:cubicBezTo>
                    <a:cubicBezTo>
                      <a:pt x="115" y="103"/>
                      <a:pt x="123" y="105"/>
                      <a:pt x="126" y="107"/>
                    </a:cubicBezTo>
                    <a:cubicBezTo>
                      <a:pt x="129" y="108"/>
                      <a:pt x="125" y="114"/>
                      <a:pt x="126" y="115"/>
                    </a:cubicBezTo>
                    <a:cubicBezTo>
                      <a:pt x="128" y="117"/>
                      <a:pt x="132" y="116"/>
                      <a:pt x="135" y="113"/>
                    </a:cubicBezTo>
                    <a:cubicBezTo>
                      <a:pt x="139" y="111"/>
                      <a:pt x="142" y="111"/>
                      <a:pt x="146" y="108"/>
                    </a:cubicBezTo>
                    <a:cubicBezTo>
                      <a:pt x="151" y="105"/>
                      <a:pt x="160" y="108"/>
                      <a:pt x="161" y="106"/>
                    </a:cubicBezTo>
                    <a:cubicBezTo>
                      <a:pt x="162" y="104"/>
                      <a:pt x="159" y="103"/>
                      <a:pt x="150" y="103"/>
                    </a:cubicBezTo>
                    <a:cubicBezTo>
                      <a:pt x="141" y="104"/>
                      <a:pt x="141" y="96"/>
                      <a:pt x="141" y="94"/>
                    </a:cubicBezTo>
                    <a:cubicBezTo>
                      <a:pt x="141" y="92"/>
                      <a:pt x="150" y="86"/>
                      <a:pt x="155" y="85"/>
                    </a:cubicBezTo>
                    <a:cubicBezTo>
                      <a:pt x="160" y="85"/>
                      <a:pt x="164" y="83"/>
                      <a:pt x="169" y="81"/>
                    </a:cubicBezTo>
                    <a:cubicBezTo>
                      <a:pt x="171" y="80"/>
                      <a:pt x="175" y="79"/>
                      <a:pt x="178" y="78"/>
                    </a:cubicBezTo>
                    <a:cubicBezTo>
                      <a:pt x="178" y="76"/>
                      <a:pt x="177" y="73"/>
                      <a:pt x="179" y="7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7" name="Freeform 83"/>
              <p:cNvSpPr/>
              <p:nvPr/>
            </p:nvSpPr>
            <p:spPr bwMode="auto">
              <a:xfrm>
                <a:off x="8288" y="3958"/>
                <a:ext cx="383" cy="275"/>
              </a:xfrm>
              <a:custGeom>
                <a:avLst/>
                <a:gdLst/>
                <a:ahLst/>
                <a:cxnLst>
                  <a:cxn ang="0">
                    <a:pos x="99" y="38"/>
                  </a:cxn>
                  <a:cxn ang="0">
                    <a:pos x="93" y="32"/>
                  </a:cxn>
                  <a:cxn ang="0">
                    <a:pos x="88" y="25"/>
                  </a:cxn>
                  <a:cxn ang="0">
                    <a:pos x="86" y="17"/>
                  </a:cxn>
                  <a:cxn ang="0">
                    <a:pos x="85" y="9"/>
                  </a:cxn>
                  <a:cxn ang="0">
                    <a:pos x="75" y="6"/>
                  </a:cxn>
                  <a:cxn ang="0">
                    <a:pos x="69" y="6"/>
                  </a:cxn>
                  <a:cxn ang="0">
                    <a:pos x="63" y="3"/>
                  </a:cxn>
                  <a:cxn ang="0">
                    <a:pos x="57" y="1"/>
                  </a:cxn>
                  <a:cxn ang="0">
                    <a:pos x="57" y="0"/>
                  </a:cxn>
                  <a:cxn ang="0">
                    <a:pos x="53" y="2"/>
                  </a:cxn>
                  <a:cxn ang="0">
                    <a:pos x="49" y="6"/>
                  </a:cxn>
                  <a:cxn ang="0">
                    <a:pos x="41" y="7"/>
                  </a:cxn>
                  <a:cxn ang="0">
                    <a:pos x="38" y="13"/>
                  </a:cxn>
                  <a:cxn ang="0">
                    <a:pos x="37" y="17"/>
                  </a:cxn>
                  <a:cxn ang="0">
                    <a:pos x="33" y="20"/>
                  </a:cxn>
                  <a:cxn ang="0">
                    <a:pos x="27" y="26"/>
                  </a:cxn>
                  <a:cxn ang="0">
                    <a:pos x="26" y="31"/>
                  </a:cxn>
                  <a:cxn ang="0">
                    <a:pos x="18" y="33"/>
                  </a:cxn>
                  <a:cxn ang="0">
                    <a:pos x="13" y="36"/>
                  </a:cxn>
                  <a:cxn ang="0">
                    <a:pos x="4" y="35"/>
                  </a:cxn>
                  <a:cxn ang="0">
                    <a:pos x="4" y="36"/>
                  </a:cxn>
                  <a:cxn ang="0">
                    <a:pos x="6" y="45"/>
                  </a:cxn>
                  <a:cxn ang="0">
                    <a:pos x="7" y="55"/>
                  </a:cxn>
                  <a:cxn ang="0">
                    <a:pos x="0" y="60"/>
                  </a:cxn>
                  <a:cxn ang="0">
                    <a:pos x="4" y="66"/>
                  </a:cxn>
                  <a:cxn ang="0">
                    <a:pos x="4" y="72"/>
                  </a:cxn>
                  <a:cxn ang="0">
                    <a:pos x="10" y="71"/>
                  </a:cxn>
                  <a:cxn ang="0">
                    <a:pos x="17" y="67"/>
                  </a:cxn>
                  <a:cxn ang="0">
                    <a:pos x="36" y="69"/>
                  </a:cxn>
                  <a:cxn ang="0">
                    <a:pos x="47" y="71"/>
                  </a:cxn>
                  <a:cxn ang="0">
                    <a:pos x="54" y="72"/>
                  </a:cxn>
                  <a:cxn ang="0">
                    <a:pos x="62" y="72"/>
                  </a:cxn>
                  <a:cxn ang="0">
                    <a:pos x="69" y="75"/>
                  </a:cxn>
                  <a:cxn ang="0">
                    <a:pos x="79" y="75"/>
                  </a:cxn>
                  <a:cxn ang="0">
                    <a:pos x="81" y="72"/>
                  </a:cxn>
                  <a:cxn ang="0">
                    <a:pos x="88" y="64"/>
                  </a:cxn>
                  <a:cxn ang="0">
                    <a:pos x="95" y="63"/>
                  </a:cxn>
                  <a:cxn ang="0">
                    <a:pos x="94" y="58"/>
                  </a:cxn>
                  <a:cxn ang="0">
                    <a:pos x="92" y="48"/>
                  </a:cxn>
                  <a:cxn ang="0">
                    <a:pos x="100" y="49"/>
                  </a:cxn>
                  <a:cxn ang="0">
                    <a:pos x="106" y="44"/>
                  </a:cxn>
                  <a:cxn ang="0">
                    <a:pos x="99" y="38"/>
                  </a:cxn>
                </a:cxnLst>
                <a:rect l="0" t="0" r="r" b="b"/>
                <a:pathLst>
                  <a:path w="106" h="77">
                    <a:moveTo>
                      <a:pt x="99" y="38"/>
                    </a:moveTo>
                    <a:cubicBezTo>
                      <a:pt x="97" y="37"/>
                      <a:pt x="96" y="33"/>
                      <a:pt x="93" y="32"/>
                    </a:cubicBezTo>
                    <a:cubicBezTo>
                      <a:pt x="90" y="30"/>
                      <a:pt x="90" y="26"/>
                      <a:pt x="88" y="25"/>
                    </a:cubicBezTo>
                    <a:cubicBezTo>
                      <a:pt x="85" y="23"/>
                      <a:pt x="87" y="19"/>
                      <a:pt x="86" y="17"/>
                    </a:cubicBezTo>
                    <a:cubicBezTo>
                      <a:pt x="86" y="14"/>
                      <a:pt x="87" y="10"/>
                      <a:pt x="85" y="9"/>
                    </a:cubicBezTo>
                    <a:cubicBezTo>
                      <a:pt x="84" y="8"/>
                      <a:pt x="78" y="5"/>
                      <a:pt x="75" y="6"/>
                    </a:cubicBezTo>
                    <a:cubicBezTo>
                      <a:pt x="72" y="7"/>
                      <a:pt x="70" y="8"/>
                      <a:pt x="69" y="6"/>
                    </a:cubicBezTo>
                    <a:cubicBezTo>
                      <a:pt x="68" y="4"/>
                      <a:pt x="66" y="2"/>
                      <a:pt x="63" y="3"/>
                    </a:cubicBezTo>
                    <a:cubicBezTo>
                      <a:pt x="60" y="4"/>
                      <a:pt x="59" y="3"/>
                      <a:pt x="57" y="1"/>
                    </a:cubicBezTo>
                    <a:cubicBezTo>
                      <a:pt x="57" y="1"/>
                      <a:pt x="57" y="1"/>
                      <a:pt x="57" y="0"/>
                    </a:cubicBezTo>
                    <a:cubicBezTo>
                      <a:pt x="55" y="1"/>
                      <a:pt x="54" y="1"/>
                      <a:pt x="53" y="2"/>
                    </a:cubicBezTo>
                    <a:cubicBezTo>
                      <a:pt x="51" y="3"/>
                      <a:pt x="51" y="6"/>
                      <a:pt x="49" y="6"/>
                    </a:cubicBezTo>
                    <a:cubicBezTo>
                      <a:pt x="46" y="6"/>
                      <a:pt x="44" y="5"/>
                      <a:pt x="41" y="7"/>
                    </a:cubicBezTo>
                    <a:cubicBezTo>
                      <a:pt x="38" y="9"/>
                      <a:pt x="38" y="11"/>
                      <a:pt x="38" y="13"/>
                    </a:cubicBezTo>
                    <a:cubicBezTo>
                      <a:pt x="38" y="15"/>
                      <a:pt x="39" y="17"/>
                      <a:pt x="37" y="17"/>
                    </a:cubicBezTo>
                    <a:cubicBezTo>
                      <a:pt x="35" y="17"/>
                      <a:pt x="35" y="20"/>
                      <a:pt x="33" y="20"/>
                    </a:cubicBezTo>
                    <a:cubicBezTo>
                      <a:pt x="31" y="21"/>
                      <a:pt x="28" y="24"/>
                      <a:pt x="27" y="26"/>
                    </a:cubicBezTo>
                    <a:cubicBezTo>
                      <a:pt x="27" y="27"/>
                      <a:pt x="27" y="31"/>
                      <a:pt x="26" y="31"/>
                    </a:cubicBezTo>
                    <a:cubicBezTo>
                      <a:pt x="24" y="31"/>
                      <a:pt x="20" y="32"/>
                      <a:pt x="18" y="33"/>
                    </a:cubicBezTo>
                    <a:cubicBezTo>
                      <a:pt x="17" y="35"/>
                      <a:pt x="15" y="37"/>
                      <a:pt x="13" y="36"/>
                    </a:cubicBezTo>
                    <a:cubicBezTo>
                      <a:pt x="11" y="36"/>
                      <a:pt x="8" y="35"/>
                      <a:pt x="4" y="35"/>
                    </a:cubicBezTo>
                    <a:cubicBezTo>
                      <a:pt x="4" y="36"/>
                      <a:pt x="4" y="36"/>
                      <a:pt x="4" y="36"/>
                    </a:cubicBezTo>
                    <a:cubicBezTo>
                      <a:pt x="3" y="40"/>
                      <a:pt x="4" y="43"/>
                      <a:pt x="6" y="45"/>
                    </a:cubicBezTo>
                    <a:cubicBezTo>
                      <a:pt x="8" y="47"/>
                      <a:pt x="9" y="54"/>
                      <a:pt x="7" y="55"/>
                    </a:cubicBezTo>
                    <a:cubicBezTo>
                      <a:pt x="4" y="56"/>
                      <a:pt x="0" y="59"/>
                      <a:pt x="0" y="60"/>
                    </a:cubicBezTo>
                    <a:cubicBezTo>
                      <a:pt x="0" y="62"/>
                      <a:pt x="5" y="64"/>
                      <a:pt x="4" y="66"/>
                    </a:cubicBezTo>
                    <a:cubicBezTo>
                      <a:pt x="3" y="67"/>
                      <a:pt x="3" y="70"/>
                      <a:pt x="4" y="72"/>
                    </a:cubicBezTo>
                    <a:cubicBezTo>
                      <a:pt x="6" y="72"/>
                      <a:pt x="8" y="73"/>
                      <a:pt x="10" y="71"/>
                    </a:cubicBezTo>
                    <a:cubicBezTo>
                      <a:pt x="12" y="69"/>
                      <a:pt x="13" y="67"/>
                      <a:pt x="17" y="67"/>
                    </a:cubicBezTo>
                    <a:cubicBezTo>
                      <a:pt x="21" y="67"/>
                      <a:pt x="34" y="67"/>
                      <a:pt x="36" y="69"/>
                    </a:cubicBezTo>
                    <a:cubicBezTo>
                      <a:pt x="38" y="71"/>
                      <a:pt x="44" y="69"/>
                      <a:pt x="47" y="71"/>
                    </a:cubicBezTo>
                    <a:cubicBezTo>
                      <a:pt x="50" y="72"/>
                      <a:pt x="54" y="73"/>
                      <a:pt x="54" y="72"/>
                    </a:cubicBezTo>
                    <a:cubicBezTo>
                      <a:pt x="55" y="70"/>
                      <a:pt x="59" y="74"/>
                      <a:pt x="62" y="72"/>
                    </a:cubicBezTo>
                    <a:cubicBezTo>
                      <a:pt x="65" y="71"/>
                      <a:pt x="67" y="76"/>
                      <a:pt x="69" y="75"/>
                    </a:cubicBezTo>
                    <a:cubicBezTo>
                      <a:pt x="71" y="74"/>
                      <a:pt x="78" y="74"/>
                      <a:pt x="79" y="75"/>
                    </a:cubicBezTo>
                    <a:cubicBezTo>
                      <a:pt x="81" y="77"/>
                      <a:pt x="81" y="74"/>
                      <a:pt x="81" y="72"/>
                    </a:cubicBezTo>
                    <a:cubicBezTo>
                      <a:pt x="81" y="70"/>
                      <a:pt x="88" y="64"/>
                      <a:pt x="88" y="64"/>
                    </a:cubicBezTo>
                    <a:cubicBezTo>
                      <a:pt x="88" y="64"/>
                      <a:pt x="93" y="64"/>
                      <a:pt x="95" y="63"/>
                    </a:cubicBezTo>
                    <a:cubicBezTo>
                      <a:pt x="95" y="62"/>
                      <a:pt x="94" y="60"/>
                      <a:pt x="94" y="58"/>
                    </a:cubicBezTo>
                    <a:cubicBezTo>
                      <a:pt x="92" y="53"/>
                      <a:pt x="90" y="49"/>
                      <a:pt x="92" y="48"/>
                    </a:cubicBezTo>
                    <a:cubicBezTo>
                      <a:pt x="93" y="46"/>
                      <a:pt x="98" y="50"/>
                      <a:pt x="100" y="49"/>
                    </a:cubicBezTo>
                    <a:cubicBezTo>
                      <a:pt x="102" y="48"/>
                      <a:pt x="106" y="46"/>
                      <a:pt x="106" y="44"/>
                    </a:cubicBezTo>
                    <a:cubicBezTo>
                      <a:pt x="105" y="41"/>
                      <a:pt x="101" y="38"/>
                      <a:pt x="99" y="38"/>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8" name="Freeform 84"/>
              <p:cNvSpPr/>
              <p:nvPr/>
            </p:nvSpPr>
            <p:spPr bwMode="auto">
              <a:xfrm>
                <a:off x="8193" y="3850"/>
                <a:ext cx="300" cy="140"/>
              </a:xfrm>
              <a:custGeom>
                <a:avLst/>
                <a:gdLst/>
                <a:ahLst/>
                <a:cxnLst>
                  <a:cxn ang="0">
                    <a:pos x="29" y="27"/>
                  </a:cxn>
                  <a:cxn ang="0">
                    <a:pos x="43" y="27"/>
                  </a:cxn>
                  <a:cxn ang="0">
                    <a:pos x="49" y="30"/>
                  </a:cxn>
                  <a:cxn ang="0">
                    <a:pos x="60" y="36"/>
                  </a:cxn>
                  <a:cxn ang="0">
                    <a:pos x="66" y="39"/>
                  </a:cxn>
                  <a:cxn ang="0">
                    <a:pos x="68" y="37"/>
                  </a:cxn>
                  <a:cxn ang="0">
                    <a:pos x="76" y="36"/>
                  </a:cxn>
                  <a:cxn ang="0">
                    <a:pos x="80" y="32"/>
                  </a:cxn>
                  <a:cxn ang="0">
                    <a:pos x="84" y="30"/>
                  </a:cxn>
                  <a:cxn ang="0">
                    <a:pos x="81" y="24"/>
                  </a:cxn>
                  <a:cxn ang="0">
                    <a:pos x="78" y="17"/>
                  </a:cxn>
                  <a:cxn ang="0">
                    <a:pos x="76" y="11"/>
                  </a:cxn>
                  <a:cxn ang="0">
                    <a:pos x="74" y="8"/>
                  </a:cxn>
                  <a:cxn ang="0">
                    <a:pos x="64" y="7"/>
                  </a:cxn>
                  <a:cxn ang="0">
                    <a:pos x="52" y="1"/>
                  </a:cxn>
                  <a:cxn ang="0">
                    <a:pos x="40" y="1"/>
                  </a:cxn>
                  <a:cxn ang="0">
                    <a:pos x="39" y="12"/>
                  </a:cxn>
                  <a:cxn ang="0">
                    <a:pos x="30" y="16"/>
                  </a:cxn>
                  <a:cxn ang="0">
                    <a:pos x="20" y="5"/>
                  </a:cxn>
                  <a:cxn ang="0">
                    <a:pos x="9" y="10"/>
                  </a:cxn>
                  <a:cxn ang="0">
                    <a:pos x="5" y="19"/>
                  </a:cxn>
                  <a:cxn ang="0">
                    <a:pos x="3" y="29"/>
                  </a:cxn>
                  <a:cxn ang="0">
                    <a:pos x="3" y="30"/>
                  </a:cxn>
                  <a:cxn ang="0">
                    <a:pos x="12" y="27"/>
                  </a:cxn>
                  <a:cxn ang="0">
                    <a:pos x="29" y="27"/>
                  </a:cxn>
                </a:cxnLst>
                <a:rect l="0" t="0" r="r" b="b"/>
                <a:pathLst>
                  <a:path w="84" h="39">
                    <a:moveTo>
                      <a:pt x="29" y="27"/>
                    </a:moveTo>
                    <a:cubicBezTo>
                      <a:pt x="32" y="27"/>
                      <a:pt x="39" y="29"/>
                      <a:pt x="43" y="27"/>
                    </a:cubicBezTo>
                    <a:cubicBezTo>
                      <a:pt x="47" y="26"/>
                      <a:pt x="47" y="31"/>
                      <a:pt x="49" y="30"/>
                    </a:cubicBezTo>
                    <a:cubicBezTo>
                      <a:pt x="52" y="29"/>
                      <a:pt x="57" y="33"/>
                      <a:pt x="60" y="36"/>
                    </a:cubicBezTo>
                    <a:cubicBezTo>
                      <a:pt x="62" y="37"/>
                      <a:pt x="64" y="38"/>
                      <a:pt x="66" y="39"/>
                    </a:cubicBezTo>
                    <a:cubicBezTo>
                      <a:pt x="66" y="38"/>
                      <a:pt x="67" y="38"/>
                      <a:pt x="68" y="37"/>
                    </a:cubicBezTo>
                    <a:cubicBezTo>
                      <a:pt x="71" y="35"/>
                      <a:pt x="73" y="36"/>
                      <a:pt x="76" y="36"/>
                    </a:cubicBezTo>
                    <a:cubicBezTo>
                      <a:pt x="78" y="36"/>
                      <a:pt x="78" y="33"/>
                      <a:pt x="80" y="32"/>
                    </a:cubicBezTo>
                    <a:cubicBezTo>
                      <a:pt x="81" y="31"/>
                      <a:pt x="82" y="31"/>
                      <a:pt x="84" y="30"/>
                    </a:cubicBezTo>
                    <a:cubicBezTo>
                      <a:pt x="83" y="29"/>
                      <a:pt x="83" y="25"/>
                      <a:pt x="81" y="24"/>
                    </a:cubicBezTo>
                    <a:cubicBezTo>
                      <a:pt x="79" y="22"/>
                      <a:pt x="77" y="19"/>
                      <a:pt x="78" y="17"/>
                    </a:cubicBezTo>
                    <a:cubicBezTo>
                      <a:pt x="78" y="15"/>
                      <a:pt x="78" y="13"/>
                      <a:pt x="76" y="11"/>
                    </a:cubicBezTo>
                    <a:cubicBezTo>
                      <a:pt x="75" y="10"/>
                      <a:pt x="75" y="9"/>
                      <a:pt x="74" y="8"/>
                    </a:cubicBezTo>
                    <a:cubicBezTo>
                      <a:pt x="70" y="7"/>
                      <a:pt x="65" y="7"/>
                      <a:pt x="64" y="7"/>
                    </a:cubicBezTo>
                    <a:cubicBezTo>
                      <a:pt x="62" y="8"/>
                      <a:pt x="54" y="2"/>
                      <a:pt x="52" y="1"/>
                    </a:cubicBezTo>
                    <a:cubicBezTo>
                      <a:pt x="51" y="0"/>
                      <a:pt x="46" y="0"/>
                      <a:pt x="40" y="1"/>
                    </a:cubicBezTo>
                    <a:cubicBezTo>
                      <a:pt x="37" y="4"/>
                      <a:pt x="39" y="7"/>
                      <a:pt x="39" y="12"/>
                    </a:cubicBezTo>
                    <a:cubicBezTo>
                      <a:pt x="39" y="17"/>
                      <a:pt x="33" y="16"/>
                      <a:pt x="30" y="16"/>
                    </a:cubicBezTo>
                    <a:cubicBezTo>
                      <a:pt x="27" y="16"/>
                      <a:pt x="22" y="7"/>
                      <a:pt x="20" y="5"/>
                    </a:cubicBezTo>
                    <a:cubicBezTo>
                      <a:pt x="18" y="2"/>
                      <a:pt x="13" y="7"/>
                      <a:pt x="9" y="10"/>
                    </a:cubicBezTo>
                    <a:cubicBezTo>
                      <a:pt x="5" y="12"/>
                      <a:pt x="7" y="16"/>
                      <a:pt x="5" y="19"/>
                    </a:cubicBezTo>
                    <a:cubicBezTo>
                      <a:pt x="2" y="21"/>
                      <a:pt x="0" y="24"/>
                      <a:pt x="3" y="29"/>
                    </a:cubicBezTo>
                    <a:cubicBezTo>
                      <a:pt x="3" y="29"/>
                      <a:pt x="3" y="30"/>
                      <a:pt x="3" y="30"/>
                    </a:cubicBezTo>
                    <a:cubicBezTo>
                      <a:pt x="7" y="30"/>
                      <a:pt x="10" y="29"/>
                      <a:pt x="12" y="27"/>
                    </a:cubicBezTo>
                    <a:cubicBezTo>
                      <a:pt x="16" y="25"/>
                      <a:pt x="25" y="27"/>
                      <a:pt x="29" y="2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9" name="Freeform 85"/>
              <p:cNvSpPr/>
              <p:nvPr/>
            </p:nvSpPr>
            <p:spPr bwMode="auto">
              <a:xfrm>
                <a:off x="8193" y="3940"/>
                <a:ext cx="235" cy="150"/>
              </a:xfrm>
              <a:custGeom>
                <a:avLst/>
                <a:gdLst/>
                <a:ahLst/>
                <a:cxnLst>
                  <a:cxn ang="0">
                    <a:pos x="10" y="21"/>
                  </a:cxn>
                  <a:cxn ang="0">
                    <a:pos x="16" y="23"/>
                  </a:cxn>
                  <a:cxn ang="0">
                    <a:pos x="23" y="27"/>
                  </a:cxn>
                  <a:cxn ang="0">
                    <a:pos x="23" y="35"/>
                  </a:cxn>
                  <a:cxn ang="0">
                    <a:pos x="31" y="40"/>
                  </a:cxn>
                  <a:cxn ang="0">
                    <a:pos x="40" y="41"/>
                  </a:cxn>
                  <a:cxn ang="0">
                    <a:pos x="45" y="38"/>
                  </a:cxn>
                  <a:cxn ang="0">
                    <a:pos x="53" y="36"/>
                  </a:cxn>
                  <a:cxn ang="0">
                    <a:pos x="54" y="31"/>
                  </a:cxn>
                  <a:cxn ang="0">
                    <a:pos x="60" y="25"/>
                  </a:cxn>
                  <a:cxn ang="0">
                    <a:pos x="64" y="22"/>
                  </a:cxn>
                  <a:cxn ang="0">
                    <a:pos x="65" y="18"/>
                  </a:cxn>
                  <a:cxn ang="0">
                    <a:pos x="66" y="14"/>
                  </a:cxn>
                  <a:cxn ang="0">
                    <a:pos x="60" y="11"/>
                  </a:cxn>
                  <a:cxn ang="0">
                    <a:pos x="49" y="5"/>
                  </a:cxn>
                  <a:cxn ang="0">
                    <a:pos x="43" y="2"/>
                  </a:cxn>
                  <a:cxn ang="0">
                    <a:pos x="29" y="2"/>
                  </a:cxn>
                  <a:cxn ang="0">
                    <a:pos x="12" y="2"/>
                  </a:cxn>
                  <a:cxn ang="0">
                    <a:pos x="3" y="5"/>
                  </a:cxn>
                  <a:cxn ang="0">
                    <a:pos x="2" y="17"/>
                  </a:cxn>
                  <a:cxn ang="0">
                    <a:pos x="3" y="20"/>
                  </a:cxn>
                  <a:cxn ang="0">
                    <a:pos x="10" y="21"/>
                  </a:cxn>
                </a:cxnLst>
                <a:rect l="0" t="0" r="r" b="b"/>
                <a:pathLst>
                  <a:path w="66" h="42">
                    <a:moveTo>
                      <a:pt x="10" y="21"/>
                    </a:moveTo>
                    <a:cubicBezTo>
                      <a:pt x="11" y="23"/>
                      <a:pt x="15" y="24"/>
                      <a:pt x="16" y="23"/>
                    </a:cubicBezTo>
                    <a:cubicBezTo>
                      <a:pt x="18" y="23"/>
                      <a:pt x="23" y="25"/>
                      <a:pt x="23" y="27"/>
                    </a:cubicBezTo>
                    <a:cubicBezTo>
                      <a:pt x="23" y="29"/>
                      <a:pt x="21" y="35"/>
                      <a:pt x="23" y="35"/>
                    </a:cubicBezTo>
                    <a:cubicBezTo>
                      <a:pt x="24" y="35"/>
                      <a:pt x="31" y="37"/>
                      <a:pt x="31" y="40"/>
                    </a:cubicBezTo>
                    <a:cubicBezTo>
                      <a:pt x="35" y="40"/>
                      <a:pt x="38" y="41"/>
                      <a:pt x="40" y="41"/>
                    </a:cubicBezTo>
                    <a:cubicBezTo>
                      <a:pt x="42" y="42"/>
                      <a:pt x="44" y="40"/>
                      <a:pt x="45" y="38"/>
                    </a:cubicBezTo>
                    <a:cubicBezTo>
                      <a:pt x="47" y="37"/>
                      <a:pt x="51" y="36"/>
                      <a:pt x="53" y="36"/>
                    </a:cubicBezTo>
                    <a:cubicBezTo>
                      <a:pt x="54" y="36"/>
                      <a:pt x="54" y="32"/>
                      <a:pt x="54" y="31"/>
                    </a:cubicBezTo>
                    <a:cubicBezTo>
                      <a:pt x="55" y="29"/>
                      <a:pt x="58" y="26"/>
                      <a:pt x="60" y="25"/>
                    </a:cubicBezTo>
                    <a:cubicBezTo>
                      <a:pt x="62" y="25"/>
                      <a:pt x="62" y="22"/>
                      <a:pt x="64" y="22"/>
                    </a:cubicBezTo>
                    <a:cubicBezTo>
                      <a:pt x="66" y="22"/>
                      <a:pt x="65" y="20"/>
                      <a:pt x="65" y="18"/>
                    </a:cubicBezTo>
                    <a:cubicBezTo>
                      <a:pt x="65" y="17"/>
                      <a:pt x="65" y="16"/>
                      <a:pt x="66" y="14"/>
                    </a:cubicBezTo>
                    <a:cubicBezTo>
                      <a:pt x="64" y="13"/>
                      <a:pt x="62" y="12"/>
                      <a:pt x="60" y="11"/>
                    </a:cubicBezTo>
                    <a:cubicBezTo>
                      <a:pt x="57" y="8"/>
                      <a:pt x="52" y="4"/>
                      <a:pt x="49" y="5"/>
                    </a:cubicBezTo>
                    <a:cubicBezTo>
                      <a:pt x="47" y="6"/>
                      <a:pt x="47" y="1"/>
                      <a:pt x="43" y="2"/>
                    </a:cubicBezTo>
                    <a:cubicBezTo>
                      <a:pt x="39" y="4"/>
                      <a:pt x="32" y="2"/>
                      <a:pt x="29" y="2"/>
                    </a:cubicBezTo>
                    <a:cubicBezTo>
                      <a:pt x="25" y="2"/>
                      <a:pt x="16" y="0"/>
                      <a:pt x="12" y="2"/>
                    </a:cubicBezTo>
                    <a:cubicBezTo>
                      <a:pt x="10" y="4"/>
                      <a:pt x="7" y="5"/>
                      <a:pt x="3" y="5"/>
                    </a:cubicBezTo>
                    <a:cubicBezTo>
                      <a:pt x="6" y="9"/>
                      <a:pt x="5" y="14"/>
                      <a:pt x="2" y="17"/>
                    </a:cubicBezTo>
                    <a:cubicBezTo>
                      <a:pt x="0" y="19"/>
                      <a:pt x="1" y="19"/>
                      <a:pt x="3" y="20"/>
                    </a:cubicBezTo>
                    <a:cubicBezTo>
                      <a:pt x="5" y="20"/>
                      <a:pt x="9" y="19"/>
                      <a:pt x="10" y="2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0" name="Freeform 86"/>
              <p:cNvSpPr/>
              <p:nvPr/>
            </p:nvSpPr>
            <p:spPr bwMode="auto">
              <a:xfrm>
                <a:off x="7613" y="4425"/>
                <a:ext cx="183" cy="102"/>
              </a:xfrm>
              <a:custGeom>
                <a:avLst/>
                <a:gdLst/>
                <a:ahLst/>
                <a:cxnLst>
                  <a:cxn ang="0">
                    <a:pos x="46" y="12"/>
                  </a:cxn>
                  <a:cxn ang="0">
                    <a:pos x="40" y="9"/>
                  </a:cxn>
                  <a:cxn ang="0">
                    <a:pos x="40" y="4"/>
                  </a:cxn>
                  <a:cxn ang="0">
                    <a:pos x="33" y="1"/>
                  </a:cxn>
                  <a:cxn ang="0">
                    <a:pos x="26" y="2"/>
                  </a:cxn>
                  <a:cxn ang="0">
                    <a:pos x="16" y="2"/>
                  </a:cxn>
                  <a:cxn ang="0">
                    <a:pos x="15" y="4"/>
                  </a:cxn>
                  <a:cxn ang="0">
                    <a:pos x="9" y="8"/>
                  </a:cxn>
                  <a:cxn ang="0">
                    <a:pos x="2" y="17"/>
                  </a:cxn>
                  <a:cxn ang="0">
                    <a:pos x="3" y="21"/>
                  </a:cxn>
                  <a:cxn ang="0">
                    <a:pos x="8" y="22"/>
                  </a:cxn>
                  <a:cxn ang="0">
                    <a:pos x="10" y="27"/>
                  </a:cxn>
                  <a:cxn ang="0">
                    <a:pos x="10" y="27"/>
                  </a:cxn>
                  <a:cxn ang="0">
                    <a:pos x="20" y="27"/>
                  </a:cxn>
                  <a:cxn ang="0">
                    <a:pos x="25" y="19"/>
                  </a:cxn>
                  <a:cxn ang="0">
                    <a:pos x="32" y="26"/>
                  </a:cxn>
                  <a:cxn ang="0">
                    <a:pos x="35" y="22"/>
                  </a:cxn>
                  <a:cxn ang="0">
                    <a:pos x="39" y="20"/>
                  </a:cxn>
                  <a:cxn ang="0">
                    <a:pos x="44" y="19"/>
                  </a:cxn>
                  <a:cxn ang="0">
                    <a:pos x="47" y="17"/>
                  </a:cxn>
                  <a:cxn ang="0">
                    <a:pos x="49" y="15"/>
                  </a:cxn>
                  <a:cxn ang="0">
                    <a:pos x="51" y="12"/>
                  </a:cxn>
                  <a:cxn ang="0">
                    <a:pos x="46" y="12"/>
                  </a:cxn>
                </a:cxnLst>
                <a:rect l="0" t="0" r="r" b="b"/>
                <a:pathLst>
                  <a:path w="51" h="29">
                    <a:moveTo>
                      <a:pt x="46" y="12"/>
                    </a:moveTo>
                    <a:cubicBezTo>
                      <a:pt x="43" y="13"/>
                      <a:pt x="40" y="10"/>
                      <a:pt x="40" y="9"/>
                    </a:cubicBezTo>
                    <a:cubicBezTo>
                      <a:pt x="40" y="8"/>
                      <a:pt x="39" y="6"/>
                      <a:pt x="40" y="4"/>
                    </a:cubicBezTo>
                    <a:cubicBezTo>
                      <a:pt x="38" y="3"/>
                      <a:pt x="35" y="2"/>
                      <a:pt x="33" y="1"/>
                    </a:cubicBezTo>
                    <a:cubicBezTo>
                      <a:pt x="30" y="0"/>
                      <a:pt x="28" y="0"/>
                      <a:pt x="26" y="2"/>
                    </a:cubicBezTo>
                    <a:cubicBezTo>
                      <a:pt x="24" y="2"/>
                      <a:pt x="19" y="2"/>
                      <a:pt x="16" y="2"/>
                    </a:cubicBezTo>
                    <a:cubicBezTo>
                      <a:pt x="16" y="3"/>
                      <a:pt x="15" y="4"/>
                      <a:pt x="15" y="4"/>
                    </a:cubicBezTo>
                    <a:cubicBezTo>
                      <a:pt x="12" y="4"/>
                      <a:pt x="9" y="6"/>
                      <a:pt x="9" y="8"/>
                    </a:cubicBezTo>
                    <a:cubicBezTo>
                      <a:pt x="8" y="11"/>
                      <a:pt x="3" y="13"/>
                      <a:pt x="2" y="17"/>
                    </a:cubicBezTo>
                    <a:cubicBezTo>
                      <a:pt x="0" y="22"/>
                      <a:pt x="1" y="24"/>
                      <a:pt x="3" y="21"/>
                    </a:cubicBezTo>
                    <a:cubicBezTo>
                      <a:pt x="5" y="18"/>
                      <a:pt x="8" y="19"/>
                      <a:pt x="8" y="22"/>
                    </a:cubicBezTo>
                    <a:cubicBezTo>
                      <a:pt x="8" y="24"/>
                      <a:pt x="11" y="24"/>
                      <a:pt x="10" y="27"/>
                    </a:cubicBezTo>
                    <a:cubicBezTo>
                      <a:pt x="10" y="27"/>
                      <a:pt x="10" y="27"/>
                      <a:pt x="10" y="27"/>
                    </a:cubicBezTo>
                    <a:cubicBezTo>
                      <a:pt x="13" y="27"/>
                      <a:pt x="18" y="27"/>
                      <a:pt x="20" y="27"/>
                    </a:cubicBezTo>
                    <a:cubicBezTo>
                      <a:pt x="22" y="27"/>
                      <a:pt x="24" y="19"/>
                      <a:pt x="25" y="19"/>
                    </a:cubicBezTo>
                    <a:cubicBezTo>
                      <a:pt x="26" y="18"/>
                      <a:pt x="29" y="24"/>
                      <a:pt x="32" y="26"/>
                    </a:cubicBezTo>
                    <a:cubicBezTo>
                      <a:pt x="34" y="29"/>
                      <a:pt x="35" y="24"/>
                      <a:pt x="35" y="22"/>
                    </a:cubicBezTo>
                    <a:cubicBezTo>
                      <a:pt x="35" y="20"/>
                      <a:pt x="37" y="20"/>
                      <a:pt x="39" y="20"/>
                    </a:cubicBezTo>
                    <a:cubicBezTo>
                      <a:pt x="40" y="20"/>
                      <a:pt x="44" y="21"/>
                      <a:pt x="44" y="19"/>
                    </a:cubicBezTo>
                    <a:cubicBezTo>
                      <a:pt x="44" y="16"/>
                      <a:pt x="46" y="17"/>
                      <a:pt x="47" y="17"/>
                    </a:cubicBezTo>
                    <a:cubicBezTo>
                      <a:pt x="49" y="17"/>
                      <a:pt x="49" y="15"/>
                      <a:pt x="49" y="15"/>
                    </a:cubicBezTo>
                    <a:cubicBezTo>
                      <a:pt x="51" y="12"/>
                      <a:pt x="51" y="12"/>
                      <a:pt x="51" y="12"/>
                    </a:cubicBezTo>
                    <a:cubicBezTo>
                      <a:pt x="49" y="12"/>
                      <a:pt x="47" y="11"/>
                      <a:pt x="46" y="12"/>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1" name="Freeform 87"/>
              <p:cNvSpPr/>
              <p:nvPr/>
            </p:nvSpPr>
            <p:spPr bwMode="auto">
              <a:xfrm>
                <a:off x="7611" y="4040"/>
                <a:ext cx="362" cy="410"/>
              </a:xfrm>
              <a:custGeom>
                <a:avLst/>
                <a:gdLst/>
                <a:ahLst/>
                <a:cxnLst>
                  <a:cxn ang="0">
                    <a:pos x="13" y="29"/>
                  </a:cxn>
                  <a:cxn ang="0">
                    <a:pos x="7" y="35"/>
                  </a:cxn>
                  <a:cxn ang="0">
                    <a:pos x="11" y="41"/>
                  </a:cxn>
                  <a:cxn ang="0">
                    <a:pos x="9" y="44"/>
                  </a:cxn>
                  <a:cxn ang="0">
                    <a:pos x="2" y="47"/>
                  </a:cxn>
                  <a:cxn ang="0">
                    <a:pos x="2" y="53"/>
                  </a:cxn>
                  <a:cxn ang="0">
                    <a:pos x="0" y="62"/>
                  </a:cxn>
                  <a:cxn ang="0">
                    <a:pos x="3" y="69"/>
                  </a:cxn>
                  <a:cxn ang="0">
                    <a:pos x="1" y="73"/>
                  </a:cxn>
                  <a:cxn ang="0">
                    <a:pos x="5" y="82"/>
                  </a:cxn>
                  <a:cxn ang="0">
                    <a:pos x="7" y="84"/>
                  </a:cxn>
                  <a:cxn ang="0">
                    <a:pos x="14" y="87"/>
                  </a:cxn>
                  <a:cxn ang="0">
                    <a:pos x="20" y="89"/>
                  </a:cxn>
                  <a:cxn ang="0">
                    <a:pos x="23" y="93"/>
                  </a:cxn>
                  <a:cxn ang="0">
                    <a:pos x="18" y="102"/>
                  </a:cxn>
                  <a:cxn ang="0">
                    <a:pos x="17" y="109"/>
                  </a:cxn>
                  <a:cxn ang="0">
                    <a:pos x="27" y="109"/>
                  </a:cxn>
                  <a:cxn ang="0">
                    <a:pos x="34" y="108"/>
                  </a:cxn>
                  <a:cxn ang="0">
                    <a:pos x="41" y="111"/>
                  </a:cxn>
                  <a:cxn ang="0">
                    <a:pos x="42" y="110"/>
                  </a:cxn>
                  <a:cxn ang="0">
                    <a:pos x="49" y="112"/>
                  </a:cxn>
                  <a:cxn ang="0">
                    <a:pos x="55" y="111"/>
                  </a:cxn>
                  <a:cxn ang="0">
                    <a:pos x="62" y="110"/>
                  </a:cxn>
                  <a:cxn ang="0">
                    <a:pos x="73" y="108"/>
                  </a:cxn>
                  <a:cxn ang="0">
                    <a:pos x="78" y="105"/>
                  </a:cxn>
                  <a:cxn ang="0">
                    <a:pos x="82" y="98"/>
                  </a:cxn>
                  <a:cxn ang="0">
                    <a:pos x="89" y="93"/>
                  </a:cxn>
                  <a:cxn ang="0">
                    <a:pos x="77" y="84"/>
                  </a:cxn>
                  <a:cxn ang="0">
                    <a:pos x="73" y="74"/>
                  </a:cxn>
                  <a:cxn ang="0">
                    <a:pos x="72" y="68"/>
                  </a:cxn>
                  <a:cxn ang="0">
                    <a:pos x="84" y="64"/>
                  </a:cxn>
                  <a:cxn ang="0">
                    <a:pos x="93" y="60"/>
                  </a:cxn>
                  <a:cxn ang="0">
                    <a:pos x="99" y="59"/>
                  </a:cxn>
                  <a:cxn ang="0">
                    <a:pos x="100" y="53"/>
                  </a:cxn>
                  <a:cxn ang="0">
                    <a:pos x="97" y="44"/>
                  </a:cxn>
                  <a:cxn ang="0">
                    <a:pos x="95" y="38"/>
                  </a:cxn>
                  <a:cxn ang="0">
                    <a:pos x="93" y="33"/>
                  </a:cxn>
                  <a:cxn ang="0">
                    <a:pos x="92" y="28"/>
                  </a:cxn>
                  <a:cxn ang="0">
                    <a:pos x="92" y="16"/>
                  </a:cxn>
                  <a:cxn ang="0">
                    <a:pos x="92" y="15"/>
                  </a:cxn>
                  <a:cxn ang="0">
                    <a:pos x="91" y="14"/>
                  </a:cxn>
                  <a:cxn ang="0">
                    <a:pos x="85" y="10"/>
                  </a:cxn>
                  <a:cxn ang="0">
                    <a:pos x="86" y="3"/>
                  </a:cxn>
                  <a:cxn ang="0">
                    <a:pos x="76" y="6"/>
                  </a:cxn>
                  <a:cxn ang="0">
                    <a:pos x="63" y="13"/>
                  </a:cxn>
                  <a:cxn ang="0">
                    <a:pos x="57" y="9"/>
                  </a:cxn>
                  <a:cxn ang="0">
                    <a:pos x="53" y="7"/>
                  </a:cxn>
                  <a:cxn ang="0">
                    <a:pos x="45" y="3"/>
                  </a:cxn>
                  <a:cxn ang="0">
                    <a:pos x="44" y="0"/>
                  </a:cxn>
                  <a:cxn ang="0">
                    <a:pos x="40" y="1"/>
                  </a:cxn>
                  <a:cxn ang="0">
                    <a:pos x="30" y="0"/>
                  </a:cxn>
                  <a:cxn ang="0">
                    <a:pos x="32" y="5"/>
                  </a:cxn>
                  <a:cxn ang="0">
                    <a:pos x="35" y="15"/>
                  </a:cxn>
                  <a:cxn ang="0">
                    <a:pos x="30" y="19"/>
                  </a:cxn>
                  <a:cxn ang="0">
                    <a:pos x="22" y="18"/>
                  </a:cxn>
                  <a:cxn ang="0">
                    <a:pos x="13" y="19"/>
                  </a:cxn>
                  <a:cxn ang="0">
                    <a:pos x="13" y="22"/>
                  </a:cxn>
                  <a:cxn ang="0">
                    <a:pos x="13" y="29"/>
                  </a:cxn>
                </a:cxnLst>
                <a:rect l="0" t="0" r="r" b="b"/>
                <a:pathLst>
                  <a:path w="101" h="114">
                    <a:moveTo>
                      <a:pt x="13" y="29"/>
                    </a:moveTo>
                    <a:cubicBezTo>
                      <a:pt x="10" y="33"/>
                      <a:pt x="7" y="34"/>
                      <a:pt x="7" y="35"/>
                    </a:cubicBezTo>
                    <a:cubicBezTo>
                      <a:pt x="8" y="36"/>
                      <a:pt x="12" y="39"/>
                      <a:pt x="11" y="41"/>
                    </a:cubicBezTo>
                    <a:cubicBezTo>
                      <a:pt x="10" y="42"/>
                      <a:pt x="9" y="41"/>
                      <a:pt x="9" y="44"/>
                    </a:cubicBezTo>
                    <a:cubicBezTo>
                      <a:pt x="9" y="47"/>
                      <a:pt x="4" y="47"/>
                      <a:pt x="2" y="47"/>
                    </a:cubicBezTo>
                    <a:cubicBezTo>
                      <a:pt x="1" y="47"/>
                      <a:pt x="3" y="50"/>
                      <a:pt x="2" y="53"/>
                    </a:cubicBezTo>
                    <a:cubicBezTo>
                      <a:pt x="1" y="55"/>
                      <a:pt x="1" y="60"/>
                      <a:pt x="0" y="62"/>
                    </a:cubicBezTo>
                    <a:cubicBezTo>
                      <a:pt x="0" y="64"/>
                      <a:pt x="4" y="67"/>
                      <a:pt x="3" y="69"/>
                    </a:cubicBezTo>
                    <a:cubicBezTo>
                      <a:pt x="3" y="70"/>
                      <a:pt x="0" y="72"/>
                      <a:pt x="1" y="73"/>
                    </a:cubicBezTo>
                    <a:cubicBezTo>
                      <a:pt x="2" y="74"/>
                      <a:pt x="4" y="76"/>
                      <a:pt x="5" y="82"/>
                    </a:cubicBezTo>
                    <a:cubicBezTo>
                      <a:pt x="6" y="83"/>
                      <a:pt x="7" y="83"/>
                      <a:pt x="7" y="84"/>
                    </a:cubicBezTo>
                    <a:cubicBezTo>
                      <a:pt x="9" y="86"/>
                      <a:pt x="11" y="87"/>
                      <a:pt x="14" y="87"/>
                    </a:cubicBezTo>
                    <a:cubicBezTo>
                      <a:pt x="18" y="87"/>
                      <a:pt x="19" y="89"/>
                      <a:pt x="20" y="89"/>
                    </a:cubicBezTo>
                    <a:cubicBezTo>
                      <a:pt x="22" y="89"/>
                      <a:pt x="26" y="90"/>
                      <a:pt x="23" y="93"/>
                    </a:cubicBezTo>
                    <a:cubicBezTo>
                      <a:pt x="19" y="96"/>
                      <a:pt x="19" y="99"/>
                      <a:pt x="18" y="102"/>
                    </a:cubicBezTo>
                    <a:cubicBezTo>
                      <a:pt x="18" y="104"/>
                      <a:pt x="18" y="107"/>
                      <a:pt x="17" y="109"/>
                    </a:cubicBezTo>
                    <a:cubicBezTo>
                      <a:pt x="20" y="109"/>
                      <a:pt x="25" y="109"/>
                      <a:pt x="27" y="109"/>
                    </a:cubicBezTo>
                    <a:cubicBezTo>
                      <a:pt x="29" y="107"/>
                      <a:pt x="31" y="107"/>
                      <a:pt x="34" y="108"/>
                    </a:cubicBezTo>
                    <a:cubicBezTo>
                      <a:pt x="36" y="109"/>
                      <a:pt x="39" y="110"/>
                      <a:pt x="41" y="111"/>
                    </a:cubicBezTo>
                    <a:cubicBezTo>
                      <a:pt x="41" y="110"/>
                      <a:pt x="41" y="110"/>
                      <a:pt x="42" y="110"/>
                    </a:cubicBezTo>
                    <a:cubicBezTo>
                      <a:pt x="44" y="110"/>
                      <a:pt x="47" y="114"/>
                      <a:pt x="49" y="112"/>
                    </a:cubicBezTo>
                    <a:cubicBezTo>
                      <a:pt x="50" y="109"/>
                      <a:pt x="54" y="110"/>
                      <a:pt x="55" y="111"/>
                    </a:cubicBezTo>
                    <a:cubicBezTo>
                      <a:pt x="57" y="112"/>
                      <a:pt x="60" y="112"/>
                      <a:pt x="62" y="110"/>
                    </a:cubicBezTo>
                    <a:cubicBezTo>
                      <a:pt x="64" y="108"/>
                      <a:pt x="72" y="107"/>
                      <a:pt x="73" y="108"/>
                    </a:cubicBezTo>
                    <a:cubicBezTo>
                      <a:pt x="75" y="109"/>
                      <a:pt x="80" y="111"/>
                      <a:pt x="78" y="105"/>
                    </a:cubicBezTo>
                    <a:cubicBezTo>
                      <a:pt x="76" y="99"/>
                      <a:pt x="82" y="100"/>
                      <a:pt x="82" y="98"/>
                    </a:cubicBezTo>
                    <a:cubicBezTo>
                      <a:pt x="83" y="95"/>
                      <a:pt x="90" y="94"/>
                      <a:pt x="89" y="93"/>
                    </a:cubicBezTo>
                    <a:cubicBezTo>
                      <a:pt x="88" y="91"/>
                      <a:pt x="79" y="86"/>
                      <a:pt x="77" y="84"/>
                    </a:cubicBezTo>
                    <a:cubicBezTo>
                      <a:pt x="74" y="82"/>
                      <a:pt x="74" y="77"/>
                      <a:pt x="73" y="74"/>
                    </a:cubicBezTo>
                    <a:cubicBezTo>
                      <a:pt x="72" y="72"/>
                      <a:pt x="69" y="69"/>
                      <a:pt x="72" y="68"/>
                    </a:cubicBezTo>
                    <a:cubicBezTo>
                      <a:pt x="76" y="68"/>
                      <a:pt x="81" y="66"/>
                      <a:pt x="84" y="64"/>
                    </a:cubicBezTo>
                    <a:cubicBezTo>
                      <a:pt x="87" y="61"/>
                      <a:pt x="92" y="61"/>
                      <a:pt x="93" y="60"/>
                    </a:cubicBezTo>
                    <a:cubicBezTo>
                      <a:pt x="95" y="58"/>
                      <a:pt x="98" y="61"/>
                      <a:pt x="99" y="59"/>
                    </a:cubicBezTo>
                    <a:cubicBezTo>
                      <a:pt x="100" y="58"/>
                      <a:pt x="101" y="55"/>
                      <a:pt x="100" y="53"/>
                    </a:cubicBezTo>
                    <a:cubicBezTo>
                      <a:pt x="98" y="51"/>
                      <a:pt x="97" y="48"/>
                      <a:pt x="97" y="44"/>
                    </a:cubicBezTo>
                    <a:cubicBezTo>
                      <a:pt x="97" y="40"/>
                      <a:pt x="95" y="40"/>
                      <a:pt x="95" y="38"/>
                    </a:cubicBezTo>
                    <a:cubicBezTo>
                      <a:pt x="95" y="36"/>
                      <a:pt x="95" y="34"/>
                      <a:pt x="93" y="33"/>
                    </a:cubicBezTo>
                    <a:cubicBezTo>
                      <a:pt x="91" y="32"/>
                      <a:pt x="90" y="31"/>
                      <a:pt x="92" y="28"/>
                    </a:cubicBezTo>
                    <a:cubicBezTo>
                      <a:pt x="94" y="25"/>
                      <a:pt x="93" y="18"/>
                      <a:pt x="92" y="16"/>
                    </a:cubicBezTo>
                    <a:cubicBezTo>
                      <a:pt x="92" y="16"/>
                      <a:pt x="92" y="15"/>
                      <a:pt x="92" y="15"/>
                    </a:cubicBezTo>
                    <a:cubicBezTo>
                      <a:pt x="92" y="15"/>
                      <a:pt x="91" y="14"/>
                      <a:pt x="91" y="14"/>
                    </a:cubicBezTo>
                    <a:cubicBezTo>
                      <a:pt x="91" y="11"/>
                      <a:pt x="89" y="10"/>
                      <a:pt x="85" y="10"/>
                    </a:cubicBezTo>
                    <a:cubicBezTo>
                      <a:pt x="80" y="10"/>
                      <a:pt x="87" y="6"/>
                      <a:pt x="86" y="3"/>
                    </a:cubicBezTo>
                    <a:cubicBezTo>
                      <a:pt x="84" y="1"/>
                      <a:pt x="80" y="7"/>
                      <a:pt x="76" y="6"/>
                    </a:cubicBezTo>
                    <a:cubicBezTo>
                      <a:pt x="72" y="5"/>
                      <a:pt x="67" y="11"/>
                      <a:pt x="63" y="13"/>
                    </a:cubicBezTo>
                    <a:cubicBezTo>
                      <a:pt x="60" y="16"/>
                      <a:pt x="55" y="13"/>
                      <a:pt x="57" y="9"/>
                    </a:cubicBezTo>
                    <a:cubicBezTo>
                      <a:pt x="60" y="5"/>
                      <a:pt x="57" y="6"/>
                      <a:pt x="53" y="7"/>
                    </a:cubicBezTo>
                    <a:cubicBezTo>
                      <a:pt x="49" y="9"/>
                      <a:pt x="44" y="7"/>
                      <a:pt x="45" y="3"/>
                    </a:cubicBezTo>
                    <a:cubicBezTo>
                      <a:pt x="45" y="2"/>
                      <a:pt x="45" y="1"/>
                      <a:pt x="44" y="0"/>
                    </a:cubicBezTo>
                    <a:cubicBezTo>
                      <a:pt x="42" y="1"/>
                      <a:pt x="41" y="1"/>
                      <a:pt x="40" y="1"/>
                    </a:cubicBezTo>
                    <a:cubicBezTo>
                      <a:pt x="38" y="0"/>
                      <a:pt x="34" y="0"/>
                      <a:pt x="30" y="0"/>
                    </a:cubicBezTo>
                    <a:cubicBezTo>
                      <a:pt x="31" y="1"/>
                      <a:pt x="32" y="3"/>
                      <a:pt x="32" y="5"/>
                    </a:cubicBezTo>
                    <a:cubicBezTo>
                      <a:pt x="30" y="8"/>
                      <a:pt x="33" y="10"/>
                      <a:pt x="35" y="15"/>
                    </a:cubicBezTo>
                    <a:cubicBezTo>
                      <a:pt x="37" y="19"/>
                      <a:pt x="30" y="16"/>
                      <a:pt x="30" y="19"/>
                    </a:cubicBezTo>
                    <a:cubicBezTo>
                      <a:pt x="30" y="22"/>
                      <a:pt x="24" y="19"/>
                      <a:pt x="22" y="18"/>
                    </a:cubicBezTo>
                    <a:cubicBezTo>
                      <a:pt x="20" y="17"/>
                      <a:pt x="13" y="18"/>
                      <a:pt x="13" y="19"/>
                    </a:cubicBezTo>
                    <a:cubicBezTo>
                      <a:pt x="13" y="20"/>
                      <a:pt x="13" y="21"/>
                      <a:pt x="13" y="22"/>
                    </a:cubicBezTo>
                    <a:cubicBezTo>
                      <a:pt x="14" y="25"/>
                      <a:pt x="14" y="28"/>
                      <a:pt x="13" y="2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2" name="Freeform 88"/>
              <p:cNvSpPr/>
              <p:nvPr/>
            </p:nvSpPr>
            <p:spPr bwMode="auto">
              <a:xfrm>
                <a:off x="8203" y="3058"/>
                <a:ext cx="423" cy="677"/>
              </a:xfrm>
              <a:custGeom>
                <a:avLst/>
                <a:gdLst/>
                <a:ahLst/>
                <a:cxnLst>
                  <a:cxn ang="0">
                    <a:pos x="100" y="158"/>
                  </a:cxn>
                  <a:cxn ang="0">
                    <a:pos x="117" y="142"/>
                  </a:cxn>
                  <a:cxn ang="0">
                    <a:pos x="114" y="133"/>
                  </a:cxn>
                  <a:cxn ang="0">
                    <a:pos x="100" y="122"/>
                  </a:cxn>
                  <a:cxn ang="0">
                    <a:pos x="107" y="116"/>
                  </a:cxn>
                  <a:cxn ang="0">
                    <a:pos x="101" y="110"/>
                  </a:cxn>
                  <a:cxn ang="0">
                    <a:pos x="102" y="104"/>
                  </a:cxn>
                  <a:cxn ang="0">
                    <a:pos x="97" y="101"/>
                  </a:cxn>
                  <a:cxn ang="0">
                    <a:pos x="99" y="97"/>
                  </a:cxn>
                  <a:cxn ang="0">
                    <a:pos x="98" y="89"/>
                  </a:cxn>
                  <a:cxn ang="0">
                    <a:pos x="101" y="82"/>
                  </a:cxn>
                  <a:cxn ang="0">
                    <a:pos x="91" y="65"/>
                  </a:cxn>
                  <a:cxn ang="0">
                    <a:pos x="94" y="58"/>
                  </a:cxn>
                  <a:cxn ang="0">
                    <a:pos x="101" y="50"/>
                  </a:cxn>
                  <a:cxn ang="0">
                    <a:pos x="93" y="42"/>
                  </a:cxn>
                  <a:cxn ang="0">
                    <a:pos x="86" y="38"/>
                  </a:cxn>
                  <a:cxn ang="0">
                    <a:pos x="84" y="31"/>
                  </a:cxn>
                  <a:cxn ang="0">
                    <a:pos x="86" y="25"/>
                  </a:cxn>
                  <a:cxn ang="0">
                    <a:pos x="90" y="22"/>
                  </a:cxn>
                  <a:cxn ang="0">
                    <a:pos x="93" y="18"/>
                  </a:cxn>
                  <a:cxn ang="0">
                    <a:pos x="93" y="11"/>
                  </a:cxn>
                  <a:cxn ang="0">
                    <a:pos x="81" y="3"/>
                  </a:cxn>
                  <a:cxn ang="0">
                    <a:pos x="72" y="3"/>
                  </a:cxn>
                  <a:cxn ang="0">
                    <a:pos x="61" y="6"/>
                  </a:cxn>
                  <a:cxn ang="0">
                    <a:pos x="54" y="14"/>
                  </a:cxn>
                  <a:cxn ang="0">
                    <a:pos x="52" y="23"/>
                  </a:cxn>
                  <a:cxn ang="0">
                    <a:pos x="47" y="30"/>
                  </a:cxn>
                  <a:cxn ang="0">
                    <a:pos x="40" y="28"/>
                  </a:cxn>
                  <a:cxn ang="0">
                    <a:pos x="32" y="28"/>
                  </a:cxn>
                  <a:cxn ang="0">
                    <a:pos x="19" y="27"/>
                  </a:cxn>
                  <a:cxn ang="0">
                    <a:pos x="7" y="18"/>
                  </a:cxn>
                  <a:cxn ang="0">
                    <a:pos x="0" y="23"/>
                  </a:cxn>
                  <a:cxn ang="0">
                    <a:pos x="12" y="32"/>
                  </a:cxn>
                  <a:cxn ang="0">
                    <a:pos x="28" y="42"/>
                  </a:cxn>
                  <a:cxn ang="0">
                    <a:pos x="29" y="53"/>
                  </a:cxn>
                  <a:cxn ang="0">
                    <a:pos x="31" y="63"/>
                  </a:cxn>
                  <a:cxn ang="0">
                    <a:pos x="31" y="73"/>
                  </a:cxn>
                  <a:cxn ang="0">
                    <a:pos x="33" y="78"/>
                  </a:cxn>
                  <a:cxn ang="0">
                    <a:pos x="34" y="84"/>
                  </a:cxn>
                  <a:cxn ang="0">
                    <a:pos x="44" y="88"/>
                  </a:cxn>
                  <a:cxn ang="0">
                    <a:pos x="48" y="96"/>
                  </a:cxn>
                  <a:cxn ang="0">
                    <a:pos x="46" y="100"/>
                  </a:cxn>
                  <a:cxn ang="0">
                    <a:pos x="39" y="105"/>
                  </a:cxn>
                  <a:cxn ang="0">
                    <a:pos x="28" y="117"/>
                  </a:cxn>
                  <a:cxn ang="0">
                    <a:pos x="21" y="122"/>
                  </a:cxn>
                  <a:cxn ang="0">
                    <a:pos x="15" y="128"/>
                  </a:cxn>
                  <a:cxn ang="0">
                    <a:pos x="7" y="132"/>
                  </a:cxn>
                  <a:cxn ang="0">
                    <a:pos x="2" y="139"/>
                  </a:cxn>
                  <a:cxn ang="0">
                    <a:pos x="3" y="146"/>
                  </a:cxn>
                  <a:cxn ang="0">
                    <a:pos x="4" y="153"/>
                  </a:cxn>
                  <a:cxn ang="0">
                    <a:pos x="6" y="166"/>
                  </a:cxn>
                  <a:cxn ang="0">
                    <a:pos x="3" y="178"/>
                  </a:cxn>
                  <a:cxn ang="0">
                    <a:pos x="13" y="182"/>
                  </a:cxn>
                  <a:cxn ang="0">
                    <a:pos x="20" y="186"/>
                  </a:cxn>
                  <a:cxn ang="0">
                    <a:pos x="33" y="188"/>
                  </a:cxn>
                  <a:cxn ang="0">
                    <a:pos x="68" y="180"/>
                  </a:cxn>
                  <a:cxn ang="0">
                    <a:pos x="78" y="179"/>
                  </a:cxn>
                  <a:cxn ang="0">
                    <a:pos x="83" y="172"/>
                  </a:cxn>
                  <a:cxn ang="0">
                    <a:pos x="100" y="158"/>
                  </a:cxn>
                </a:cxnLst>
                <a:rect l="0" t="0" r="r" b="b"/>
                <a:pathLst>
                  <a:path w="118" h="189">
                    <a:moveTo>
                      <a:pt x="100" y="158"/>
                    </a:moveTo>
                    <a:cubicBezTo>
                      <a:pt x="103" y="152"/>
                      <a:pt x="115" y="148"/>
                      <a:pt x="117" y="142"/>
                    </a:cubicBezTo>
                    <a:cubicBezTo>
                      <a:pt x="118" y="140"/>
                      <a:pt x="118" y="138"/>
                      <a:pt x="114" y="133"/>
                    </a:cubicBezTo>
                    <a:cubicBezTo>
                      <a:pt x="110" y="128"/>
                      <a:pt x="100" y="125"/>
                      <a:pt x="100" y="122"/>
                    </a:cubicBezTo>
                    <a:cubicBezTo>
                      <a:pt x="99" y="120"/>
                      <a:pt x="107" y="119"/>
                      <a:pt x="107" y="116"/>
                    </a:cubicBezTo>
                    <a:cubicBezTo>
                      <a:pt x="106" y="113"/>
                      <a:pt x="102" y="113"/>
                      <a:pt x="101" y="110"/>
                    </a:cubicBezTo>
                    <a:cubicBezTo>
                      <a:pt x="99" y="107"/>
                      <a:pt x="103" y="106"/>
                      <a:pt x="102" y="104"/>
                    </a:cubicBezTo>
                    <a:cubicBezTo>
                      <a:pt x="102" y="103"/>
                      <a:pt x="97" y="102"/>
                      <a:pt x="97" y="101"/>
                    </a:cubicBezTo>
                    <a:cubicBezTo>
                      <a:pt x="96" y="99"/>
                      <a:pt x="100" y="99"/>
                      <a:pt x="99" y="97"/>
                    </a:cubicBezTo>
                    <a:cubicBezTo>
                      <a:pt x="99" y="95"/>
                      <a:pt x="95" y="92"/>
                      <a:pt x="98" y="89"/>
                    </a:cubicBezTo>
                    <a:cubicBezTo>
                      <a:pt x="100" y="86"/>
                      <a:pt x="105" y="89"/>
                      <a:pt x="101" y="82"/>
                    </a:cubicBezTo>
                    <a:cubicBezTo>
                      <a:pt x="98" y="75"/>
                      <a:pt x="92" y="67"/>
                      <a:pt x="91" y="65"/>
                    </a:cubicBezTo>
                    <a:cubicBezTo>
                      <a:pt x="89" y="63"/>
                      <a:pt x="92" y="60"/>
                      <a:pt x="94" y="58"/>
                    </a:cubicBezTo>
                    <a:cubicBezTo>
                      <a:pt x="96" y="57"/>
                      <a:pt x="101" y="52"/>
                      <a:pt x="101" y="50"/>
                    </a:cubicBezTo>
                    <a:cubicBezTo>
                      <a:pt x="101" y="48"/>
                      <a:pt x="95" y="43"/>
                      <a:pt x="93" y="42"/>
                    </a:cubicBezTo>
                    <a:cubicBezTo>
                      <a:pt x="91" y="41"/>
                      <a:pt x="88" y="41"/>
                      <a:pt x="86" y="38"/>
                    </a:cubicBezTo>
                    <a:cubicBezTo>
                      <a:pt x="84" y="34"/>
                      <a:pt x="83" y="33"/>
                      <a:pt x="84" y="31"/>
                    </a:cubicBezTo>
                    <a:cubicBezTo>
                      <a:pt x="86" y="29"/>
                      <a:pt x="86" y="27"/>
                      <a:pt x="86" y="25"/>
                    </a:cubicBezTo>
                    <a:cubicBezTo>
                      <a:pt x="86" y="23"/>
                      <a:pt x="90" y="25"/>
                      <a:pt x="90" y="22"/>
                    </a:cubicBezTo>
                    <a:cubicBezTo>
                      <a:pt x="91" y="20"/>
                      <a:pt x="92" y="19"/>
                      <a:pt x="93" y="18"/>
                    </a:cubicBezTo>
                    <a:cubicBezTo>
                      <a:pt x="93" y="15"/>
                      <a:pt x="93" y="13"/>
                      <a:pt x="93" y="11"/>
                    </a:cubicBezTo>
                    <a:cubicBezTo>
                      <a:pt x="92" y="8"/>
                      <a:pt x="83" y="7"/>
                      <a:pt x="81" y="3"/>
                    </a:cubicBezTo>
                    <a:cubicBezTo>
                      <a:pt x="79" y="0"/>
                      <a:pt x="74" y="1"/>
                      <a:pt x="72" y="3"/>
                    </a:cubicBezTo>
                    <a:cubicBezTo>
                      <a:pt x="70" y="6"/>
                      <a:pt x="61" y="3"/>
                      <a:pt x="61" y="6"/>
                    </a:cubicBezTo>
                    <a:cubicBezTo>
                      <a:pt x="61" y="9"/>
                      <a:pt x="54" y="10"/>
                      <a:pt x="54" y="14"/>
                    </a:cubicBezTo>
                    <a:cubicBezTo>
                      <a:pt x="54" y="17"/>
                      <a:pt x="57" y="24"/>
                      <a:pt x="52" y="23"/>
                    </a:cubicBezTo>
                    <a:cubicBezTo>
                      <a:pt x="46" y="23"/>
                      <a:pt x="50" y="25"/>
                      <a:pt x="47" y="30"/>
                    </a:cubicBezTo>
                    <a:cubicBezTo>
                      <a:pt x="44" y="34"/>
                      <a:pt x="44" y="27"/>
                      <a:pt x="40" y="28"/>
                    </a:cubicBezTo>
                    <a:cubicBezTo>
                      <a:pt x="37" y="29"/>
                      <a:pt x="33" y="25"/>
                      <a:pt x="32" y="28"/>
                    </a:cubicBezTo>
                    <a:cubicBezTo>
                      <a:pt x="30" y="30"/>
                      <a:pt x="25" y="28"/>
                      <a:pt x="19" y="27"/>
                    </a:cubicBezTo>
                    <a:cubicBezTo>
                      <a:pt x="14" y="26"/>
                      <a:pt x="11" y="18"/>
                      <a:pt x="7" y="18"/>
                    </a:cubicBezTo>
                    <a:cubicBezTo>
                      <a:pt x="4" y="18"/>
                      <a:pt x="1" y="20"/>
                      <a:pt x="0" y="23"/>
                    </a:cubicBezTo>
                    <a:cubicBezTo>
                      <a:pt x="4" y="26"/>
                      <a:pt x="7" y="30"/>
                      <a:pt x="12" y="32"/>
                    </a:cubicBezTo>
                    <a:cubicBezTo>
                      <a:pt x="18" y="35"/>
                      <a:pt x="29" y="38"/>
                      <a:pt x="28" y="42"/>
                    </a:cubicBezTo>
                    <a:cubicBezTo>
                      <a:pt x="28" y="46"/>
                      <a:pt x="26" y="51"/>
                      <a:pt x="29" y="53"/>
                    </a:cubicBezTo>
                    <a:cubicBezTo>
                      <a:pt x="31" y="54"/>
                      <a:pt x="28" y="61"/>
                      <a:pt x="31" y="63"/>
                    </a:cubicBezTo>
                    <a:cubicBezTo>
                      <a:pt x="34" y="64"/>
                      <a:pt x="33" y="73"/>
                      <a:pt x="31" y="73"/>
                    </a:cubicBezTo>
                    <a:cubicBezTo>
                      <a:pt x="28" y="73"/>
                      <a:pt x="31" y="77"/>
                      <a:pt x="33" y="78"/>
                    </a:cubicBezTo>
                    <a:cubicBezTo>
                      <a:pt x="34" y="79"/>
                      <a:pt x="34" y="81"/>
                      <a:pt x="34" y="84"/>
                    </a:cubicBezTo>
                    <a:cubicBezTo>
                      <a:pt x="38" y="85"/>
                      <a:pt x="41" y="86"/>
                      <a:pt x="44" y="88"/>
                    </a:cubicBezTo>
                    <a:cubicBezTo>
                      <a:pt x="48" y="90"/>
                      <a:pt x="47" y="93"/>
                      <a:pt x="48" y="96"/>
                    </a:cubicBezTo>
                    <a:cubicBezTo>
                      <a:pt x="48" y="100"/>
                      <a:pt x="48" y="102"/>
                      <a:pt x="46" y="100"/>
                    </a:cubicBezTo>
                    <a:cubicBezTo>
                      <a:pt x="43" y="99"/>
                      <a:pt x="41" y="100"/>
                      <a:pt x="39" y="105"/>
                    </a:cubicBezTo>
                    <a:cubicBezTo>
                      <a:pt x="38" y="110"/>
                      <a:pt x="32" y="116"/>
                      <a:pt x="28" y="117"/>
                    </a:cubicBezTo>
                    <a:cubicBezTo>
                      <a:pt x="24" y="117"/>
                      <a:pt x="24" y="121"/>
                      <a:pt x="21" y="122"/>
                    </a:cubicBezTo>
                    <a:cubicBezTo>
                      <a:pt x="18" y="123"/>
                      <a:pt x="15" y="125"/>
                      <a:pt x="15" y="128"/>
                    </a:cubicBezTo>
                    <a:cubicBezTo>
                      <a:pt x="15" y="132"/>
                      <a:pt x="11" y="132"/>
                      <a:pt x="7" y="132"/>
                    </a:cubicBezTo>
                    <a:cubicBezTo>
                      <a:pt x="4" y="132"/>
                      <a:pt x="5" y="138"/>
                      <a:pt x="2" y="139"/>
                    </a:cubicBezTo>
                    <a:cubicBezTo>
                      <a:pt x="0" y="141"/>
                      <a:pt x="0" y="143"/>
                      <a:pt x="3" y="146"/>
                    </a:cubicBezTo>
                    <a:cubicBezTo>
                      <a:pt x="5" y="149"/>
                      <a:pt x="3" y="151"/>
                      <a:pt x="4" y="153"/>
                    </a:cubicBezTo>
                    <a:cubicBezTo>
                      <a:pt x="5" y="156"/>
                      <a:pt x="8" y="161"/>
                      <a:pt x="6" y="166"/>
                    </a:cubicBezTo>
                    <a:cubicBezTo>
                      <a:pt x="3" y="172"/>
                      <a:pt x="1" y="178"/>
                      <a:pt x="3" y="178"/>
                    </a:cubicBezTo>
                    <a:cubicBezTo>
                      <a:pt x="5" y="177"/>
                      <a:pt x="10" y="182"/>
                      <a:pt x="13" y="182"/>
                    </a:cubicBezTo>
                    <a:cubicBezTo>
                      <a:pt x="17" y="182"/>
                      <a:pt x="17" y="187"/>
                      <a:pt x="20" y="186"/>
                    </a:cubicBezTo>
                    <a:cubicBezTo>
                      <a:pt x="23" y="185"/>
                      <a:pt x="23" y="189"/>
                      <a:pt x="33" y="188"/>
                    </a:cubicBezTo>
                    <a:cubicBezTo>
                      <a:pt x="42" y="188"/>
                      <a:pt x="60" y="180"/>
                      <a:pt x="68" y="180"/>
                    </a:cubicBezTo>
                    <a:cubicBezTo>
                      <a:pt x="72" y="180"/>
                      <a:pt x="75" y="180"/>
                      <a:pt x="78" y="179"/>
                    </a:cubicBezTo>
                    <a:cubicBezTo>
                      <a:pt x="79" y="177"/>
                      <a:pt x="81" y="174"/>
                      <a:pt x="83" y="172"/>
                    </a:cubicBezTo>
                    <a:cubicBezTo>
                      <a:pt x="88" y="168"/>
                      <a:pt x="98" y="164"/>
                      <a:pt x="100" y="158"/>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3" name="Freeform 89"/>
              <p:cNvSpPr/>
              <p:nvPr/>
            </p:nvSpPr>
            <p:spPr bwMode="auto">
              <a:xfrm>
                <a:off x="8746" y="5180"/>
                <a:ext cx="857" cy="682"/>
              </a:xfrm>
              <a:custGeom>
                <a:avLst/>
                <a:gdLst/>
                <a:ahLst/>
                <a:cxnLst>
                  <a:cxn ang="0">
                    <a:pos x="142" y="40"/>
                  </a:cxn>
                  <a:cxn ang="0">
                    <a:pos x="122" y="38"/>
                  </a:cxn>
                  <a:cxn ang="0">
                    <a:pos x="109" y="33"/>
                  </a:cxn>
                  <a:cxn ang="0">
                    <a:pos x="82" y="13"/>
                  </a:cxn>
                  <a:cxn ang="0">
                    <a:pos x="59" y="0"/>
                  </a:cxn>
                  <a:cxn ang="0">
                    <a:pos x="50" y="0"/>
                  </a:cxn>
                  <a:cxn ang="0">
                    <a:pos x="38" y="4"/>
                  </a:cxn>
                  <a:cxn ang="0">
                    <a:pos x="27" y="11"/>
                  </a:cxn>
                  <a:cxn ang="0">
                    <a:pos x="36" y="21"/>
                  </a:cxn>
                  <a:cxn ang="0">
                    <a:pos x="29" y="26"/>
                  </a:cxn>
                  <a:cxn ang="0">
                    <a:pos x="22" y="29"/>
                  </a:cxn>
                  <a:cxn ang="0">
                    <a:pos x="13" y="36"/>
                  </a:cxn>
                  <a:cxn ang="0">
                    <a:pos x="2" y="31"/>
                  </a:cxn>
                  <a:cxn ang="0">
                    <a:pos x="1" y="34"/>
                  </a:cxn>
                  <a:cxn ang="0">
                    <a:pos x="0" y="37"/>
                  </a:cxn>
                  <a:cxn ang="0">
                    <a:pos x="2" y="50"/>
                  </a:cxn>
                  <a:cxn ang="0">
                    <a:pos x="11" y="61"/>
                  </a:cxn>
                  <a:cxn ang="0">
                    <a:pos x="28" y="87"/>
                  </a:cxn>
                  <a:cxn ang="0">
                    <a:pos x="36" y="99"/>
                  </a:cxn>
                  <a:cxn ang="0">
                    <a:pos x="47" y="112"/>
                  </a:cxn>
                  <a:cxn ang="0">
                    <a:pos x="49" y="124"/>
                  </a:cxn>
                  <a:cxn ang="0">
                    <a:pos x="59" y="143"/>
                  </a:cxn>
                  <a:cxn ang="0">
                    <a:pos x="72" y="158"/>
                  </a:cxn>
                  <a:cxn ang="0">
                    <a:pos x="82" y="175"/>
                  </a:cxn>
                  <a:cxn ang="0">
                    <a:pos x="86" y="184"/>
                  </a:cxn>
                  <a:cxn ang="0">
                    <a:pos x="89" y="190"/>
                  </a:cxn>
                  <a:cxn ang="0">
                    <a:pos x="95" y="188"/>
                  </a:cxn>
                  <a:cxn ang="0">
                    <a:pos x="94" y="181"/>
                  </a:cxn>
                  <a:cxn ang="0">
                    <a:pos x="99" y="177"/>
                  </a:cxn>
                  <a:cxn ang="0">
                    <a:pos x="107" y="179"/>
                  </a:cxn>
                  <a:cxn ang="0">
                    <a:pos x="121" y="180"/>
                  </a:cxn>
                  <a:cxn ang="0">
                    <a:pos x="137" y="182"/>
                  </a:cxn>
                  <a:cxn ang="0">
                    <a:pos x="145" y="179"/>
                  </a:cxn>
                  <a:cxn ang="0">
                    <a:pos x="162" y="164"/>
                  </a:cxn>
                  <a:cxn ang="0">
                    <a:pos x="184" y="163"/>
                  </a:cxn>
                  <a:cxn ang="0">
                    <a:pos x="230" y="148"/>
                  </a:cxn>
                  <a:cxn ang="0">
                    <a:pos x="238" y="125"/>
                  </a:cxn>
                  <a:cxn ang="0">
                    <a:pos x="232" y="117"/>
                  </a:cxn>
                  <a:cxn ang="0">
                    <a:pos x="203" y="113"/>
                  </a:cxn>
                  <a:cxn ang="0">
                    <a:pos x="195" y="101"/>
                  </a:cxn>
                  <a:cxn ang="0">
                    <a:pos x="190" y="94"/>
                  </a:cxn>
                  <a:cxn ang="0">
                    <a:pos x="181" y="88"/>
                  </a:cxn>
                  <a:cxn ang="0">
                    <a:pos x="175" y="76"/>
                  </a:cxn>
                  <a:cxn ang="0">
                    <a:pos x="170" y="63"/>
                  </a:cxn>
                  <a:cxn ang="0">
                    <a:pos x="158" y="50"/>
                  </a:cxn>
                  <a:cxn ang="0">
                    <a:pos x="157" y="45"/>
                  </a:cxn>
                  <a:cxn ang="0">
                    <a:pos x="148" y="45"/>
                  </a:cxn>
                  <a:cxn ang="0">
                    <a:pos x="142" y="40"/>
                  </a:cxn>
                </a:cxnLst>
                <a:rect l="0" t="0" r="r" b="b"/>
                <a:pathLst>
                  <a:path w="238" h="190">
                    <a:moveTo>
                      <a:pt x="142" y="40"/>
                    </a:moveTo>
                    <a:cubicBezTo>
                      <a:pt x="142" y="40"/>
                      <a:pt x="125" y="38"/>
                      <a:pt x="122" y="38"/>
                    </a:cubicBezTo>
                    <a:cubicBezTo>
                      <a:pt x="119" y="38"/>
                      <a:pt x="113" y="37"/>
                      <a:pt x="109" y="33"/>
                    </a:cubicBezTo>
                    <a:cubicBezTo>
                      <a:pt x="105" y="30"/>
                      <a:pt x="85" y="15"/>
                      <a:pt x="82" y="13"/>
                    </a:cubicBezTo>
                    <a:cubicBezTo>
                      <a:pt x="78" y="11"/>
                      <a:pt x="63" y="1"/>
                      <a:pt x="59" y="0"/>
                    </a:cubicBezTo>
                    <a:cubicBezTo>
                      <a:pt x="55" y="0"/>
                      <a:pt x="55" y="0"/>
                      <a:pt x="50" y="0"/>
                    </a:cubicBezTo>
                    <a:cubicBezTo>
                      <a:pt x="45" y="0"/>
                      <a:pt x="47" y="3"/>
                      <a:pt x="38" y="4"/>
                    </a:cubicBezTo>
                    <a:cubicBezTo>
                      <a:pt x="30" y="4"/>
                      <a:pt x="25" y="10"/>
                      <a:pt x="27" y="11"/>
                    </a:cubicBezTo>
                    <a:cubicBezTo>
                      <a:pt x="30" y="12"/>
                      <a:pt x="38" y="19"/>
                      <a:pt x="36" y="21"/>
                    </a:cubicBezTo>
                    <a:cubicBezTo>
                      <a:pt x="33" y="22"/>
                      <a:pt x="33" y="26"/>
                      <a:pt x="29" y="26"/>
                    </a:cubicBezTo>
                    <a:cubicBezTo>
                      <a:pt x="26" y="26"/>
                      <a:pt x="22" y="27"/>
                      <a:pt x="22" y="29"/>
                    </a:cubicBezTo>
                    <a:cubicBezTo>
                      <a:pt x="22" y="32"/>
                      <a:pt x="17" y="36"/>
                      <a:pt x="13" y="36"/>
                    </a:cubicBezTo>
                    <a:cubicBezTo>
                      <a:pt x="11" y="36"/>
                      <a:pt x="6" y="33"/>
                      <a:pt x="2" y="31"/>
                    </a:cubicBezTo>
                    <a:cubicBezTo>
                      <a:pt x="1" y="34"/>
                      <a:pt x="1" y="34"/>
                      <a:pt x="1" y="34"/>
                    </a:cubicBezTo>
                    <a:cubicBezTo>
                      <a:pt x="0" y="37"/>
                      <a:pt x="0" y="37"/>
                      <a:pt x="0" y="37"/>
                    </a:cubicBezTo>
                    <a:cubicBezTo>
                      <a:pt x="1" y="40"/>
                      <a:pt x="0" y="49"/>
                      <a:pt x="2" y="50"/>
                    </a:cubicBezTo>
                    <a:cubicBezTo>
                      <a:pt x="5" y="51"/>
                      <a:pt x="6" y="55"/>
                      <a:pt x="11" y="61"/>
                    </a:cubicBezTo>
                    <a:cubicBezTo>
                      <a:pt x="17" y="67"/>
                      <a:pt x="28" y="83"/>
                      <a:pt x="28" y="87"/>
                    </a:cubicBezTo>
                    <a:cubicBezTo>
                      <a:pt x="28" y="90"/>
                      <a:pt x="30" y="95"/>
                      <a:pt x="36" y="99"/>
                    </a:cubicBezTo>
                    <a:cubicBezTo>
                      <a:pt x="43" y="104"/>
                      <a:pt x="43" y="109"/>
                      <a:pt x="47" y="112"/>
                    </a:cubicBezTo>
                    <a:cubicBezTo>
                      <a:pt x="50" y="114"/>
                      <a:pt x="49" y="118"/>
                      <a:pt x="49" y="124"/>
                    </a:cubicBezTo>
                    <a:cubicBezTo>
                      <a:pt x="50" y="131"/>
                      <a:pt x="53" y="140"/>
                      <a:pt x="59" y="143"/>
                    </a:cubicBezTo>
                    <a:cubicBezTo>
                      <a:pt x="65" y="147"/>
                      <a:pt x="69" y="151"/>
                      <a:pt x="72" y="158"/>
                    </a:cubicBezTo>
                    <a:cubicBezTo>
                      <a:pt x="74" y="165"/>
                      <a:pt x="78" y="171"/>
                      <a:pt x="82" y="175"/>
                    </a:cubicBezTo>
                    <a:cubicBezTo>
                      <a:pt x="86" y="179"/>
                      <a:pt x="84" y="181"/>
                      <a:pt x="86" y="184"/>
                    </a:cubicBezTo>
                    <a:cubicBezTo>
                      <a:pt x="87" y="185"/>
                      <a:pt x="88" y="188"/>
                      <a:pt x="89" y="190"/>
                    </a:cubicBezTo>
                    <a:cubicBezTo>
                      <a:pt x="92" y="189"/>
                      <a:pt x="94" y="188"/>
                      <a:pt x="95" y="188"/>
                    </a:cubicBezTo>
                    <a:cubicBezTo>
                      <a:pt x="95" y="186"/>
                      <a:pt x="93" y="183"/>
                      <a:pt x="94" y="181"/>
                    </a:cubicBezTo>
                    <a:cubicBezTo>
                      <a:pt x="95" y="180"/>
                      <a:pt x="97" y="178"/>
                      <a:pt x="99" y="177"/>
                    </a:cubicBezTo>
                    <a:cubicBezTo>
                      <a:pt x="101" y="177"/>
                      <a:pt x="103" y="179"/>
                      <a:pt x="107" y="179"/>
                    </a:cubicBezTo>
                    <a:cubicBezTo>
                      <a:pt x="112" y="178"/>
                      <a:pt x="120" y="179"/>
                      <a:pt x="121" y="180"/>
                    </a:cubicBezTo>
                    <a:cubicBezTo>
                      <a:pt x="122" y="181"/>
                      <a:pt x="134" y="180"/>
                      <a:pt x="137" y="182"/>
                    </a:cubicBezTo>
                    <a:cubicBezTo>
                      <a:pt x="140" y="185"/>
                      <a:pt x="143" y="184"/>
                      <a:pt x="145" y="179"/>
                    </a:cubicBezTo>
                    <a:cubicBezTo>
                      <a:pt x="147" y="175"/>
                      <a:pt x="160" y="165"/>
                      <a:pt x="162" y="164"/>
                    </a:cubicBezTo>
                    <a:cubicBezTo>
                      <a:pt x="164" y="163"/>
                      <a:pt x="179" y="164"/>
                      <a:pt x="184" y="163"/>
                    </a:cubicBezTo>
                    <a:cubicBezTo>
                      <a:pt x="190" y="162"/>
                      <a:pt x="228" y="150"/>
                      <a:pt x="230" y="148"/>
                    </a:cubicBezTo>
                    <a:cubicBezTo>
                      <a:pt x="231" y="147"/>
                      <a:pt x="238" y="127"/>
                      <a:pt x="238" y="125"/>
                    </a:cubicBezTo>
                    <a:cubicBezTo>
                      <a:pt x="238" y="122"/>
                      <a:pt x="235" y="116"/>
                      <a:pt x="232" y="117"/>
                    </a:cubicBezTo>
                    <a:cubicBezTo>
                      <a:pt x="229" y="117"/>
                      <a:pt x="205" y="114"/>
                      <a:pt x="203" y="113"/>
                    </a:cubicBezTo>
                    <a:cubicBezTo>
                      <a:pt x="202" y="113"/>
                      <a:pt x="196" y="108"/>
                      <a:pt x="195" y="101"/>
                    </a:cubicBezTo>
                    <a:cubicBezTo>
                      <a:pt x="193" y="100"/>
                      <a:pt x="191" y="97"/>
                      <a:pt x="190" y="94"/>
                    </a:cubicBezTo>
                    <a:cubicBezTo>
                      <a:pt x="188" y="95"/>
                      <a:pt x="183" y="94"/>
                      <a:pt x="181" y="88"/>
                    </a:cubicBezTo>
                    <a:cubicBezTo>
                      <a:pt x="179" y="86"/>
                      <a:pt x="173" y="78"/>
                      <a:pt x="175" y="76"/>
                    </a:cubicBezTo>
                    <a:cubicBezTo>
                      <a:pt x="177" y="73"/>
                      <a:pt x="174" y="67"/>
                      <a:pt x="170" y="63"/>
                    </a:cubicBezTo>
                    <a:cubicBezTo>
                      <a:pt x="166" y="60"/>
                      <a:pt x="159" y="54"/>
                      <a:pt x="158" y="50"/>
                    </a:cubicBezTo>
                    <a:cubicBezTo>
                      <a:pt x="158" y="49"/>
                      <a:pt x="158" y="47"/>
                      <a:pt x="157" y="45"/>
                    </a:cubicBezTo>
                    <a:cubicBezTo>
                      <a:pt x="148" y="45"/>
                      <a:pt x="148" y="45"/>
                      <a:pt x="148" y="45"/>
                    </a:cubicBezTo>
                    <a:lnTo>
                      <a:pt x="142" y="40"/>
                    </a:ln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4" name="Freeform 90"/>
              <p:cNvSpPr/>
              <p:nvPr/>
            </p:nvSpPr>
            <p:spPr bwMode="auto">
              <a:xfrm>
                <a:off x="9448" y="5492"/>
                <a:ext cx="328" cy="360"/>
              </a:xfrm>
              <a:custGeom>
                <a:avLst/>
                <a:gdLst/>
                <a:ahLst/>
                <a:cxnLst>
                  <a:cxn ang="0">
                    <a:pos x="45" y="3"/>
                  </a:cxn>
                  <a:cxn ang="0">
                    <a:pos x="45" y="11"/>
                  </a:cxn>
                  <a:cxn ang="0">
                    <a:pos x="38" y="20"/>
                  </a:cxn>
                  <a:cxn ang="0">
                    <a:pos x="35" y="30"/>
                  </a:cxn>
                  <a:cxn ang="0">
                    <a:pos x="37" y="30"/>
                  </a:cxn>
                  <a:cxn ang="0">
                    <a:pos x="43" y="38"/>
                  </a:cxn>
                  <a:cxn ang="0">
                    <a:pos x="35" y="61"/>
                  </a:cxn>
                  <a:cxn ang="0">
                    <a:pos x="0" y="73"/>
                  </a:cxn>
                  <a:cxn ang="0">
                    <a:pos x="14" y="101"/>
                  </a:cxn>
                  <a:cxn ang="0">
                    <a:pos x="17" y="100"/>
                  </a:cxn>
                  <a:cxn ang="0">
                    <a:pos x="35" y="97"/>
                  </a:cxn>
                  <a:cxn ang="0">
                    <a:pos x="40" y="88"/>
                  </a:cxn>
                  <a:cxn ang="0">
                    <a:pos x="52" y="86"/>
                  </a:cxn>
                  <a:cxn ang="0">
                    <a:pos x="59" y="76"/>
                  </a:cxn>
                  <a:cxn ang="0">
                    <a:pos x="67" y="72"/>
                  </a:cxn>
                  <a:cxn ang="0">
                    <a:pos x="70" y="57"/>
                  </a:cxn>
                  <a:cxn ang="0">
                    <a:pos x="80" y="51"/>
                  </a:cxn>
                  <a:cxn ang="0">
                    <a:pos x="89" y="37"/>
                  </a:cxn>
                  <a:cxn ang="0">
                    <a:pos x="88" y="31"/>
                  </a:cxn>
                  <a:cxn ang="0">
                    <a:pos x="79" y="19"/>
                  </a:cxn>
                  <a:cxn ang="0">
                    <a:pos x="60" y="12"/>
                  </a:cxn>
                  <a:cxn ang="0">
                    <a:pos x="54" y="0"/>
                  </a:cxn>
                  <a:cxn ang="0">
                    <a:pos x="50" y="3"/>
                  </a:cxn>
                  <a:cxn ang="0">
                    <a:pos x="45" y="3"/>
                  </a:cxn>
                </a:cxnLst>
                <a:rect l="0" t="0" r="r" b="b"/>
                <a:pathLst>
                  <a:path w="91" h="101">
                    <a:moveTo>
                      <a:pt x="45" y="3"/>
                    </a:moveTo>
                    <a:cubicBezTo>
                      <a:pt x="45" y="11"/>
                      <a:pt x="45" y="11"/>
                      <a:pt x="45" y="11"/>
                    </a:cubicBezTo>
                    <a:cubicBezTo>
                      <a:pt x="38" y="20"/>
                      <a:pt x="38" y="20"/>
                      <a:pt x="38" y="20"/>
                    </a:cubicBezTo>
                    <a:cubicBezTo>
                      <a:pt x="35" y="30"/>
                      <a:pt x="35" y="30"/>
                      <a:pt x="35" y="30"/>
                    </a:cubicBezTo>
                    <a:cubicBezTo>
                      <a:pt x="36" y="30"/>
                      <a:pt x="36" y="30"/>
                      <a:pt x="37" y="30"/>
                    </a:cubicBezTo>
                    <a:cubicBezTo>
                      <a:pt x="40" y="29"/>
                      <a:pt x="43" y="35"/>
                      <a:pt x="43" y="38"/>
                    </a:cubicBezTo>
                    <a:cubicBezTo>
                      <a:pt x="43" y="40"/>
                      <a:pt x="36" y="60"/>
                      <a:pt x="35" y="61"/>
                    </a:cubicBezTo>
                    <a:cubicBezTo>
                      <a:pt x="34" y="62"/>
                      <a:pt x="14" y="69"/>
                      <a:pt x="0" y="73"/>
                    </a:cubicBezTo>
                    <a:cubicBezTo>
                      <a:pt x="3" y="79"/>
                      <a:pt x="9" y="91"/>
                      <a:pt x="14" y="101"/>
                    </a:cubicBezTo>
                    <a:cubicBezTo>
                      <a:pt x="15" y="101"/>
                      <a:pt x="16" y="101"/>
                      <a:pt x="17" y="100"/>
                    </a:cubicBezTo>
                    <a:cubicBezTo>
                      <a:pt x="23" y="96"/>
                      <a:pt x="31" y="98"/>
                      <a:pt x="35" y="97"/>
                    </a:cubicBezTo>
                    <a:cubicBezTo>
                      <a:pt x="40" y="96"/>
                      <a:pt x="36" y="92"/>
                      <a:pt x="40" y="88"/>
                    </a:cubicBezTo>
                    <a:cubicBezTo>
                      <a:pt x="44" y="85"/>
                      <a:pt x="50" y="87"/>
                      <a:pt x="52" y="86"/>
                    </a:cubicBezTo>
                    <a:cubicBezTo>
                      <a:pt x="54" y="85"/>
                      <a:pt x="56" y="77"/>
                      <a:pt x="59" y="76"/>
                    </a:cubicBezTo>
                    <a:cubicBezTo>
                      <a:pt x="63" y="74"/>
                      <a:pt x="67" y="75"/>
                      <a:pt x="67" y="72"/>
                    </a:cubicBezTo>
                    <a:cubicBezTo>
                      <a:pt x="66" y="69"/>
                      <a:pt x="67" y="58"/>
                      <a:pt x="70" y="57"/>
                    </a:cubicBezTo>
                    <a:cubicBezTo>
                      <a:pt x="74" y="56"/>
                      <a:pt x="79" y="53"/>
                      <a:pt x="80" y="51"/>
                    </a:cubicBezTo>
                    <a:cubicBezTo>
                      <a:pt x="80" y="49"/>
                      <a:pt x="87" y="41"/>
                      <a:pt x="89" y="37"/>
                    </a:cubicBezTo>
                    <a:cubicBezTo>
                      <a:pt x="91" y="34"/>
                      <a:pt x="91" y="32"/>
                      <a:pt x="88" y="31"/>
                    </a:cubicBezTo>
                    <a:cubicBezTo>
                      <a:pt x="85" y="31"/>
                      <a:pt x="80" y="22"/>
                      <a:pt x="79" y="19"/>
                    </a:cubicBezTo>
                    <a:cubicBezTo>
                      <a:pt x="77" y="17"/>
                      <a:pt x="68" y="19"/>
                      <a:pt x="60" y="12"/>
                    </a:cubicBezTo>
                    <a:cubicBezTo>
                      <a:pt x="57" y="10"/>
                      <a:pt x="55" y="5"/>
                      <a:pt x="54" y="0"/>
                    </a:cubicBezTo>
                    <a:cubicBezTo>
                      <a:pt x="50" y="3"/>
                      <a:pt x="50" y="3"/>
                      <a:pt x="50" y="3"/>
                    </a:cubicBezTo>
                    <a:lnTo>
                      <a:pt x="45" y="3"/>
                    </a:ln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5" name="Freeform 91"/>
              <p:cNvSpPr/>
              <p:nvPr/>
            </p:nvSpPr>
            <p:spPr bwMode="auto">
              <a:xfrm>
                <a:off x="9396" y="5447"/>
                <a:ext cx="47" cy="72"/>
              </a:xfrm>
              <a:custGeom>
                <a:avLst/>
                <a:gdLst/>
                <a:ahLst/>
                <a:cxnLst>
                  <a:cxn ang="0">
                    <a:pos x="9" y="19"/>
                  </a:cxn>
                  <a:cxn ang="0">
                    <a:pos x="10" y="16"/>
                  </a:cxn>
                  <a:cxn ang="0">
                    <a:pos x="8" y="2"/>
                  </a:cxn>
                  <a:cxn ang="0">
                    <a:pos x="1" y="13"/>
                  </a:cxn>
                  <a:cxn ang="0">
                    <a:pos x="0" y="13"/>
                  </a:cxn>
                  <a:cxn ang="0">
                    <a:pos x="9" y="19"/>
                  </a:cxn>
                </a:cxnLst>
                <a:rect l="0" t="0" r="r" b="b"/>
                <a:pathLst>
                  <a:path w="13" h="20">
                    <a:moveTo>
                      <a:pt x="9" y="19"/>
                    </a:moveTo>
                    <a:cubicBezTo>
                      <a:pt x="9" y="18"/>
                      <a:pt x="9" y="17"/>
                      <a:pt x="10" y="16"/>
                    </a:cubicBezTo>
                    <a:cubicBezTo>
                      <a:pt x="12" y="12"/>
                      <a:pt x="13" y="3"/>
                      <a:pt x="8" y="2"/>
                    </a:cubicBezTo>
                    <a:cubicBezTo>
                      <a:pt x="3" y="0"/>
                      <a:pt x="1" y="10"/>
                      <a:pt x="1" y="13"/>
                    </a:cubicBezTo>
                    <a:cubicBezTo>
                      <a:pt x="1" y="13"/>
                      <a:pt x="0" y="13"/>
                      <a:pt x="0" y="13"/>
                    </a:cubicBezTo>
                    <a:cubicBezTo>
                      <a:pt x="2" y="19"/>
                      <a:pt x="7" y="20"/>
                      <a:pt x="9" y="1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6" name="Freeform 92"/>
              <p:cNvSpPr/>
              <p:nvPr/>
            </p:nvSpPr>
            <p:spPr bwMode="auto">
              <a:xfrm>
                <a:off x="9448" y="5442"/>
                <a:ext cx="193" cy="157"/>
              </a:xfrm>
              <a:custGeom>
                <a:avLst/>
                <a:gdLst/>
                <a:ahLst/>
                <a:cxnLst>
                  <a:cxn ang="0">
                    <a:pos x="8" y="40"/>
                  </a:cxn>
                  <a:cxn ang="0">
                    <a:pos x="35" y="44"/>
                  </a:cxn>
                  <a:cxn ang="0">
                    <a:pos x="38" y="34"/>
                  </a:cxn>
                  <a:cxn ang="0">
                    <a:pos x="45" y="25"/>
                  </a:cxn>
                  <a:cxn ang="0">
                    <a:pos x="45" y="17"/>
                  </a:cxn>
                  <a:cxn ang="0">
                    <a:pos x="50" y="17"/>
                  </a:cxn>
                  <a:cxn ang="0">
                    <a:pos x="54" y="14"/>
                  </a:cxn>
                  <a:cxn ang="0">
                    <a:pos x="51" y="0"/>
                  </a:cxn>
                  <a:cxn ang="0">
                    <a:pos x="37" y="16"/>
                  </a:cxn>
                  <a:cxn ang="0">
                    <a:pos x="16" y="26"/>
                  </a:cxn>
                  <a:cxn ang="0">
                    <a:pos x="2" y="29"/>
                  </a:cxn>
                  <a:cxn ang="0">
                    <a:pos x="0" y="28"/>
                  </a:cxn>
                  <a:cxn ang="0">
                    <a:pos x="8" y="40"/>
                  </a:cxn>
                </a:cxnLst>
                <a:rect l="0" t="0" r="r" b="b"/>
                <a:pathLst>
                  <a:path w="54" h="44">
                    <a:moveTo>
                      <a:pt x="8" y="40"/>
                    </a:moveTo>
                    <a:cubicBezTo>
                      <a:pt x="10" y="41"/>
                      <a:pt x="28" y="43"/>
                      <a:pt x="35" y="44"/>
                    </a:cubicBezTo>
                    <a:cubicBezTo>
                      <a:pt x="38" y="34"/>
                      <a:pt x="38" y="34"/>
                      <a:pt x="38" y="34"/>
                    </a:cubicBezTo>
                    <a:cubicBezTo>
                      <a:pt x="45" y="25"/>
                      <a:pt x="45" y="25"/>
                      <a:pt x="45" y="25"/>
                    </a:cubicBezTo>
                    <a:cubicBezTo>
                      <a:pt x="45" y="17"/>
                      <a:pt x="45" y="17"/>
                      <a:pt x="45" y="17"/>
                    </a:cubicBezTo>
                    <a:cubicBezTo>
                      <a:pt x="50" y="17"/>
                      <a:pt x="50" y="17"/>
                      <a:pt x="50" y="17"/>
                    </a:cubicBezTo>
                    <a:cubicBezTo>
                      <a:pt x="54" y="14"/>
                      <a:pt x="54" y="14"/>
                      <a:pt x="54" y="14"/>
                    </a:cubicBezTo>
                    <a:cubicBezTo>
                      <a:pt x="52" y="7"/>
                      <a:pt x="52" y="0"/>
                      <a:pt x="51" y="0"/>
                    </a:cubicBezTo>
                    <a:cubicBezTo>
                      <a:pt x="49" y="0"/>
                      <a:pt x="40" y="9"/>
                      <a:pt x="37" y="16"/>
                    </a:cubicBezTo>
                    <a:cubicBezTo>
                      <a:pt x="34" y="22"/>
                      <a:pt x="24" y="27"/>
                      <a:pt x="16" y="26"/>
                    </a:cubicBezTo>
                    <a:cubicBezTo>
                      <a:pt x="7" y="24"/>
                      <a:pt x="5" y="28"/>
                      <a:pt x="2" y="29"/>
                    </a:cubicBezTo>
                    <a:cubicBezTo>
                      <a:pt x="2" y="29"/>
                      <a:pt x="1" y="29"/>
                      <a:pt x="0" y="28"/>
                    </a:cubicBezTo>
                    <a:cubicBezTo>
                      <a:pt x="1" y="35"/>
                      <a:pt x="7" y="40"/>
                      <a:pt x="8" y="4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7" name="Freeform 93"/>
              <p:cNvSpPr>
                <a:spLocks noEditPoints="1"/>
              </p:cNvSpPr>
              <p:nvPr/>
            </p:nvSpPr>
            <p:spPr bwMode="auto">
              <a:xfrm>
                <a:off x="11363" y="6272"/>
                <a:ext cx="788" cy="245"/>
              </a:xfrm>
              <a:custGeom>
                <a:avLst/>
                <a:gdLst/>
                <a:ahLst/>
                <a:cxnLst>
                  <a:cxn ang="0">
                    <a:pos x="39" y="24"/>
                  </a:cxn>
                  <a:cxn ang="0">
                    <a:pos x="31" y="12"/>
                  </a:cxn>
                  <a:cxn ang="0">
                    <a:pos x="25" y="7"/>
                  </a:cxn>
                  <a:cxn ang="0">
                    <a:pos x="24" y="5"/>
                  </a:cxn>
                  <a:cxn ang="0">
                    <a:pos x="21" y="10"/>
                  </a:cxn>
                  <a:cxn ang="0">
                    <a:pos x="12" y="9"/>
                  </a:cxn>
                  <a:cxn ang="0">
                    <a:pos x="6" y="2"/>
                  </a:cxn>
                  <a:cxn ang="0">
                    <a:pos x="0" y="1"/>
                  </a:cxn>
                  <a:cxn ang="0">
                    <a:pos x="3" y="19"/>
                  </a:cxn>
                  <a:cxn ang="0">
                    <a:pos x="14" y="40"/>
                  </a:cxn>
                  <a:cxn ang="0">
                    <a:pos x="25" y="51"/>
                  </a:cxn>
                  <a:cxn ang="0">
                    <a:pos x="47" y="62"/>
                  </a:cxn>
                  <a:cxn ang="0">
                    <a:pos x="39" y="46"/>
                  </a:cxn>
                  <a:cxn ang="0">
                    <a:pos x="39" y="24"/>
                  </a:cxn>
                  <a:cxn ang="0">
                    <a:pos x="210" y="11"/>
                  </a:cxn>
                  <a:cxn ang="0">
                    <a:pos x="200" y="9"/>
                  </a:cxn>
                  <a:cxn ang="0">
                    <a:pos x="189" y="0"/>
                  </a:cxn>
                  <a:cxn ang="0">
                    <a:pos x="180" y="11"/>
                  </a:cxn>
                  <a:cxn ang="0">
                    <a:pos x="174" y="19"/>
                  </a:cxn>
                  <a:cxn ang="0">
                    <a:pos x="172" y="22"/>
                  </a:cxn>
                  <a:cxn ang="0">
                    <a:pos x="172" y="29"/>
                  </a:cxn>
                  <a:cxn ang="0">
                    <a:pos x="165" y="31"/>
                  </a:cxn>
                  <a:cxn ang="0">
                    <a:pos x="159" y="23"/>
                  </a:cxn>
                  <a:cxn ang="0">
                    <a:pos x="158" y="23"/>
                  </a:cxn>
                  <a:cxn ang="0">
                    <a:pos x="148" y="39"/>
                  </a:cxn>
                  <a:cxn ang="0">
                    <a:pos x="132" y="44"/>
                  </a:cxn>
                  <a:cxn ang="0">
                    <a:pos x="125" y="58"/>
                  </a:cxn>
                  <a:cxn ang="0">
                    <a:pos x="108" y="54"/>
                  </a:cxn>
                  <a:cxn ang="0">
                    <a:pos x="111" y="61"/>
                  </a:cxn>
                  <a:cxn ang="0">
                    <a:pos x="121" y="66"/>
                  </a:cxn>
                  <a:cxn ang="0">
                    <a:pos x="135" y="65"/>
                  </a:cxn>
                  <a:cxn ang="0">
                    <a:pos x="147" y="60"/>
                  </a:cxn>
                  <a:cxn ang="0">
                    <a:pos x="157" y="62"/>
                  </a:cxn>
                  <a:cxn ang="0">
                    <a:pos x="167" y="55"/>
                  </a:cxn>
                  <a:cxn ang="0">
                    <a:pos x="171" y="45"/>
                  </a:cxn>
                  <a:cxn ang="0">
                    <a:pos x="177" y="35"/>
                  </a:cxn>
                  <a:cxn ang="0">
                    <a:pos x="195" y="27"/>
                  </a:cxn>
                  <a:cxn ang="0">
                    <a:pos x="200" y="29"/>
                  </a:cxn>
                  <a:cxn ang="0">
                    <a:pos x="207" y="22"/>
                  </a:cxn>
                  <a:cxn ang="0">
                    <a:pos x="217" y="18"/>
                  </a:cxn>
                  <a:cxn ang="0">
                    <a:pos x="210" y="11"/>
                  </a:cxn>
                </a:cxnLst>
                <a:rect l="0" t="0" r="r" b="b"/>
                <a:pathLst>
                  <a:path w="219" h="68">
                    <a:moveTo>
                      <a:pt x="39" y="24"/>
                    </a:moveTo>
                    <a:cubicBezTo>
                      <a:pt x="39" y="17"/>
                      <a:pt x="32" y="17"/>
                      <a:pt x="31" y="12"/>
                    </a:cubicBezTo>
                    <a:cubicBezTo>
                      <a:pt x="29" y="7"/>
                      <a:pt x="26" y="10"/>
                      <a:pt x="25" y="7"/>
                    </a:cubicBezTo>
                    <a:cubicBezTo>
                      <a:pt x="25" y="6"/>
                      <a:pt x="25" y="6"/>
                      <a:pt x="24" y="5"/>
                    </a:cubicBezTo>
                    <a:cubicBezTo>
                      <a:pt x="20" y="6"/>
                      <a:pt x="22" y="9"/>
                      <a:pt x="21" y="10"/>
                    </a:cubicBezTo>
                    <a:cubicBezTo>
                      <a:pt x="19" y="10"/>
                      <a:pt x="12" y="11"/>
                      <a:pt x="12" y="9"/>
                    </a:cubicBezTo>
                    <a:cubicBezTo>
                      <a:pt x="12" y="6"/>
                      <a:pt x="11" y="3"/>
                      <a:pt x="6" y="2"/>
                    </a:cubicBezTo>
                    <a:cubicBezTo>
                      <a:pt x="4" y="1"/>
                      <a:pt x="2" y="1"/>
                      <a:pt x="0" y="1"/>
                    </a:cubicBezTo>
                    <a:cubicBezTo>
                      <a:pt x="2" y="7"/>
                      <a:pt x="3" y="14"/>
                      <a:pt x="3" y="19"/>
                    </a:cubicBezTo>
                    <a:cubicBezTo>
                      <a:pt x="3" y="25"/>
                      <a:pt x="13" y="36"/>
                      <a:pt x="14" y="40"/>
                    </a:cubicBezTo>
                    <a:cubicBezTo>
                      <a:pt x="16" y="45"/>
                      <a:pt x="19" y="46"/>
                      <a:pt x="25" y="51"/>
                    </a:cubicBezTo>
                    <a:cubicBezTo>
                      <a:pt x="32" y="55"/>
                      <a:pt x="44" y="63"/>
                      <a:pt x="47" y="62"/>
                    </a:cubicBezTo>
                    <a:cubicBezTo>
                      <a:pt x="49" y="61"/>
                      <a:pt x="43" y="50"/>
                      <a:pt x="39" y="46"/>
                    </a:cubicBezTo>
                    <a:cubicBezTo>
                      <a:pt x="36" y="42"/>
                      <a:pt x="39" y="32"/>
                      <a:pt x="39" y="24"/>
                    </a:cubicBezTo>
                    <a:close/>
                    <a:moveTo>
                      <a:pt x="210" y="11"/>
                    </a:moveTo>
                    <a:cubicBezTo>
                      <a:pt x="207" y="12"/>
                      <a:pt x="200" y="12"/>
                      <a:pt x="200" y="9"/>
                    </a:cubicBezTo>
                    <a:cubicBezTo>
                      <a:pt x="200" y="6"/>
                      <a:pt x="193" y="0"/>
                      <a:pt x="189" y="0"/>
                    </a:cubicBezTo>
                    <a:cubicBezTo>
                      <a:pt x="185" y="0"/>
                      <a:pt x="181" y="8"/>
                      <a:pt x="180" y="11"/>
                    </a:cubicBezTo>
                    <a:cubicBezTo>
                      <a:pt x="180" y="15"/>
                      <a:pt x="174" y="14"/>
                      <a:pt x="174" y="19"/>
                    </a:cubicBezTo>
                    <a:cubicBezTo>
                      <a:pt x="175" y="21"/>
                      <a:pt x="173" y="21"/>
                      <a:pt x="172" y="22"/>
                    </a:cubicBezTo>
                    <a:cubicBezTo>
                      <a:pt x="173" y="26"/>
                      <a:pt x="174" y="29"/>
                      <a:pt x="172" y="29"/>
                    </a:cubicBezTo>
                    <a:cubicBezTo>
                      <a:pt x="169" y="28"/>
                      <a:pt x="169" y="31"/>
                      <a:pt x="165" y="31"/>
                    </a:cubicBezTo>
                    <a:cubicBezTo>
                      <a:pt x="163" y="31"/>
                      <a:pt x="161" y="28"/>
                      <a:pt x="159" y="23"/>
                    </a:cubicBezTo>
                    <a:cubicBezTo>
                      <a:pt x="159" y="23"/>
                      <a:pt x="158" y="23"/>
                      <a:pt x="158" y="23"/>
                    </a:cubicBezTo>
                    <a:cubicBezTo>
                      <a:pt x="156" y="23"/>
                      <a:pt x="150" y="33"/>
                      <a:pt x="148" y="39"/>
                    </a:cubicBezTo>
                    <a:cubicBezTo>
                      <a:pt x="147" y="45"/>
                      <a:pt x="141" y="43"/>
                      <a:pt x="132" y="44"/>
                    </a:cubicBezTo>
                    <a:cubicBezTo>
                      <a:pt x="123" y="45"/>
                      <a:pt x="127" y="54"/>
                      <a:pt x="125" y="58"/>
                    </a:cubicBezTo>
                    <a:cubicBezTo>
                      <a:pt x="123" y="62"/>
                      <a:pt x="113" y="55"/>
                      <a:pt x="108" y="54"/>
                    </a:cubicBezTo>
                    <a:cubicBezTo>
                      <a:pt x="109" y="58"/>
                      <a:pt x="110" y="61"/>
                      <a:pt x="111" y="61"/>
                    </a:cubicBezTo>
                    <a:cubicBezTo>
                      <a:pt x="114" y="61"/>
                      <a:pt x="118" y="68"/>
                      <a:pt x="121" y="66"/>
                    </a:cubicBezTo>
                    <a:cubicBezTo>
                      <a:pt x="123" y="64"/>
                      <a:pt x="131" y="66"/>
                      <a:pt x="135" y="65"/>
                    </a:cubicBezTo>
                    <a:cubicBezTo>
                      <a:pt x="139" y="63"/>
                      <a:pt x="140" y="60"/>
                      <a:pt x="147" y="60"/>
                    </a:cubicBezTo>
                    <a:cubicBezTo>
                      <a:pt x="153" y="60"/>
                      <a:pt x="151" y="65"/>
                      <a:pt x="157" y="62"/>
                    </a:cubicBezTo>
                    <a:cubicBezTo>
                      <a:pt x="164" y="59"/>
                      <a:pt x="168" y="61"/>
                      <a:pt x="167" y="55"/>
                    </a:cubicBezTo>
                    <a:cubicBezTo>
                      <a:pt x="167" y="49"/>
                      <a:pt x="171" y="49"/>
                      <a:pt x="171" y="45"/>
                    </a:cubicBezTo>
                    <a:cubicBezTo>
                      <a:pt x="170" y="40"/>
                      <a:pt x="178" y="43"/>
                      <a:pt x="177" y="35"/>
                    </a:cubicBezTo>
                    <a:cubicBezTo>
                      <a:pt x="177" y="26"/>
                      <a:pt x="189" y="27"/>
                      <a:pt x="195" y="27"/>
                    </a:cubicBezTo>
                    <a:cubicBezTo>
                      <a:pt x="196" y="27"/>
                      <a:pt x="198" y="28"/>
                      <a:pt x="200" y="29"/>
                    </a:cubicBezTo>
                    <a:cubicBezTo>
                      <a:pt x="204" y="27"/>
                      <a:pt x="210" y="24"/>
                      <a:pt x="207" y="22"/>
                    </a:cubicBezTo>
                    <a:cubicBezTo>
                      <a:pt x="204" y="20"/>
                      <a:pt x="216" y="22"/>
                      <a:pt x="217" y="18"/>
                    </a:cubicBezTo>
                    <a:cubicBezTo>
                      <a:pt x="219" y="14"/>
                      <a:pt x="213" y="11"/>
                      <a:pt x="210" y="1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8" name="Freeform 94"/>
              <p:cNvSpPr/>
              <p:nvPr/>
            </p:nvSpPr>
            <p:spPr bwMode="auto">
              <a:xfrm>
                <a:off x="11933" y="6350"/>
                <a:ext cx="55" cy="32"/>
              </a:xfrm>
              <a:custGeom>
                <a:avLst/>
                <a:gdLst/>
                <a:ahLst/>
                <a:cxnLst>
                  <a:cxn ang="0">
                    <a:pos x="6" y="9"/>
                  </a:cxn>
                  <a:cxn ang="0">
                    <a:pos x="13" y="7"/>
                  </a:cxn>
                  <a:cxn ang="0">
                    <a:pos x="13" y="0"/>
                  </a:cxn>
                  <a:cxn ang="0">
                    <a:pos x="7" y="3"/>
                  </a:cxn>
                  <a:cxn ang="0">
                    <a:pos x="0" y="1"/>
                  </a:cxn>
                  <a:cxn ang="0">
                    <a:pos x="6" y="9"/>
                  </a:cxn>
                </a:cxnLst>
                <a:rect l="0" t="0" r="r" b="b"/>
                <a:pathLst>
                  <a:path w="15" h="9">
                    <a:moveTo>
                      <a:pt x="6" y="9"/>
                    </a:moveTo>
                    <a:cubicBezTo>
                      <a:pt x="10" y="9"/>
                      <a:pt x="10" y="6"/>
                      <a:pt x="13" y="7"/>
                    </a:cubicBezTo>
                    <a:cubicBezTo>
                      <a:pt x="15" y="7"/>
                      <a:pt x="14" y="4"/>
                      <a:pt x="13" y="0"/>
                    </a:cubicBezTo>
                    <a:cubicBezTo>
                      <a:pt x="11" y="1"/>
                      <a:pt x="7" y="1"/>
                      <a:pt x="7" y="3"/>
                    </a:cubicBezTo>
                    <a:cubicBezTo>
                      <a:pt x="7" y="5"/>
                      <a:pt x="2" y="1"/>
                      <a:pt x="0" y="1"/>
                    </a:cubicBezTo>
                    <a:cubicBezTo>
                      <a:pt x="2" y="6"/>
                      <a:pt x="4" y="9"/>
                      <a:pt x="6" y="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9" name="Freeform 95"/>
              <p:cNvSpPr/>
              <p:nvPr/>
            </p:nvSpPr>
            <p:spPr bwMode="auto">
              <a:xfrm>
                <a:off x="8916" y="4930"/>
                <a:ext cx="392" cy="390"/>
              </a:xfrm>
              <a:custGeom>
                <a:avLst/>
                <a:gdLst/>
                <a:ahLst/>
                <a:cxnLst>
                  <a:cxn ang="0">
                    <a:pos x="93" y="98"/>
                  </a:cxn>
                  <a:cxn ang="0">
                    <a:pos x="98" y="94"/>
                  </a:cxn>
                  <a:cxn ang="0">
                    <a:pos x="106" y="98"/>
                  </a:cxn>
                  <a:cxn ang="0">
                    <a:pos x="110" y="95"/>
                  </a:cxn>
                  <a:cxn ang="0">
                    <a:pos x="104" y="87"/>
                  </a:cxn>
                  <a:cxn ang="0">
                    <a:pos x="100" y="79"/>
                  </a:cxn>
                  <a:cxn ang="0">
                    <a:pos x="101" y="71"/>
                  </a:cxn>
                  <a:cxn ang="0">
                    <a:pos x="96" y="65"/>
                  </a:cxn>
                  <a:cxn ang="0">
                    <a:pos x="83" y="56"/>
                  </a:cxn>
                  <a:cxn ang="0">
                    <a:pos x="78" y="50"/>
                  </a:cxn>
                  <a:cxn ang="0">
                    <a:pos x="76" y="40"/>
                  </a:cxn>
                  <a:cxn ang="0">
                    <a:pos x="81" y="31"/>
                  </a:cxn>
                  <a:cxn ang="0">
                    <a:pos x="82" y="24"/>
                  </a:cxn>
                  <a:cxn ang="0">
                    <a:pos x="78" y="20"/>
                  </a:cxn>
                  <a:cxn ang="0">
                    <a:pos x="72" y="14"/>
                  </a:cxn>
                  <a:cxn ang="0">
                    <a:pos x="68" y="5"/>
                  </a:cxn>
                  <a:cxn ang="0">
                    <a:pos x="56" y="3"/>
                  </a:cxn>
                  <a:cxn ang="0">
                    <a:pos x="46" y="1"/>
                  </a:cxn>
                  <a:cxn ang="0">
                    <a:pos x="41" y="5"/>
                  </a:cxn>
                  <a:cxn ang="0">
                    <a:pos x="41" y="5"/>
                  </a:cxn>
                  <a:cxn ang="0">
                    <a:pos x="34" y="10"/>
                  </a:cxn>
                  <a:cxn ang="0">
                    <a:pos x="27" y="15"/>
                  </a:cxn>
                  <a:cxn ang="0">
                    <a:pos x="28" y="24"/>
                  </a:cxn>
                  <a:cxn ang="0">
                    <a:pos x="27" y="33"/>
                  </a:cxn>
                  <a:cxn ang="0">
                    <a:pos x="24" y="40"/>
                  </a:cxn>
                  <a:cxn ang="0">
                    <a:pos x="0" y="53"/>
                  </a:cxn>
                  <a:cxn ang="0">
                    <a:pos x="1" y="58"/>
                  </a:cxn>
                  <a:cxn ang="0">
                    <a:pos x="4" y="69"/>
                  </a:cxn>
                  <a:cxn ang="0">
                    <a:pos x="12" y="69"/>
                  </a:cxn>
                  <a:cxn ang="0">
                    <a:pos x="35" y="82"/>
                  </a:cxn>
                  <a:cxn ang="0">
                    <a:pos x="62" y="102"/>
                  </a:cxn>
                  <a:cxn ang="0">
                    <a:pos x="75" y="107"/>
                  </a:cxn>
                  <a:cxn ang="0">
                    <a:pos x="88" y="108"/>
                  </a:cxn>
                  <a:cxn ang="0">
                    <a:pos x="93" y="98"/>
                  </a:cxn>
                </a:cxnLst>
                <a:rect l="0" t="0" r="r" b="b"/>
                <a:pathLst>
                  <a:path w="110" h="108">
                    <a:moveTo>
                      <a:pt x="93" y="98"/>
                    </a:moveTo>
                    <a:cubicBezTo>
                      <a:pt x="94" y="97"/>
                      <a:pt x="95" y="94"/>
                      <a:pt x="98" y="94"/>
                    </a:cubicBezTo>
                    <a:cubicBezTo>
                      <a:pt x="101" y="94"/>
                      <a:pt x="103" y="95"/>
                      <a:pt x="106" y="98"/>
                    </a:cubicBezTo>
                    <a:cubicBezTo>
                      <a:pt x="107" y="97"/>
                      <a:pt x="109" y="96"/>
                      <a:pt x="110" y="95"/>
                    </a:cubicBezTo>
                    <a:cubicBezTo>
                      <a:pt x="107" y="92"/>
                      <a:pt x="104" y="89"/>
                      <a:pt x="104" y="87"/>
                    </a:cubicBezTo>
                    <a:cubicBezTo>
                      <a:pt x="105" y="83"/>
                      <a:pt x="101" y="81"/>
                      <a:pt x="100" y="79"/>
                    </a:cubicBezTo>
                    <a:cubicBezTo>
                      <a:pt x="100" y="77"/>
                      <a:pt x="103" y="73"/>
                      <a:pt x="101" y="71"/>
                    </a:cubicBezTo>
                    <a:cubicBezTo>
                      <a:pt x="99" y="70"/>
                      <a:pt x="99" y="65"/>
                      <a:pt x="96" y="65"/>
                    </a:cubicBezTo>
                    <a:cubicBezTo>
                      <a:pt x="93" y="64"/>
                      <a:pt x="83" y="59"/>
                      <a:pt x="83" y="56"/>
                    </a:cubicBezTo>
                    <a:cubicBezTo>
                      <a:pt x="84" y="53"/>
                      <a:pt x="80" y="51"/>
                      <a:pt x="78" y="50"/>
                    </a:cubicBezTo>
                    <a:cubicBezTo>
                      <a:pt x="76" y="49"/>
                      <a:pt x="74" y="41"/>
                      <a:pt x="76" y="40"/>
                    </a:cubicBezTo>
                    <a:cubicBezTo>
                      <a:pt x="79" y="39"/>
                      <a:pt x="78" y="31"/>
                      <a:pt x="81" y="31"/>
                    </a:cubicBezTo>
                    <a:cubicBezTo>
                      <a:pt x="84" y="31"/>
                      <a:pt x="81" y="27"/>
                      <a:pt x="82" y="24"/>
                    </a:cubicBezTo>
                    <a:cubicBezTo>
                      <a:pt x="83" y="22"/>
                      <a:pt x="80" y="20"/>
                      <a:pt x="78" y="20"/>
                    </a:cubicBezTo>
                    <a:cubicBezTo>
                      <a:pt x="76" y="20"/>
                      <a:pt x="72" y="17"/>
                      <a:pt x="72" y="14"/>
                    </a:cubicBezTo>
                    <a:cubicBezTo>
                      <a:pt x="72" y="11"/>
                      <a:pt x="67" y="6"/>
                      <a:pt x="68" y="5"/>
                    </a:cubicBezTo>
                    <a:cubicBezTo>
                      <a:pt x="67" y="11"/>
                      <a:pt x="58" y="2"/>
                      <a:pt x="56" y="3"/>
                    </a:cubicBezTo>
                    <a:cubicBezTo>
                      <a:pt x="53" y="4"/>
                      <a:pt x="51" y="0"/>
                      <a:pt x="46" y="1"/>
                    </a:cubicBezTo>
                    <a:cubicBezTo>
                      <a:pt x="42" y="1"/>
                      <a:pt x="42" y="3"/>
                      <a:pt x="41" y="5"/>
                    </a:cubicBezTo>
                    <a:cubicBezTo>
                      <a:pt x="41" y="5"/>
                      <a:pt x="41" y="5"/>
                      <a:pt x="41" y="5"/>
                    </a:cubicBezTo>
                    <a:cubicBezTo>
                      <a:pt x="34" y="10"/>
                      <a:pt x="34" y="10"/>
                      <a:pt x="34" y="10"/>
                    </a:cubicBezTo>
                    <a:cubicBezTo>
                      <a:pt x="34" y="10"/>
                      <a:pt x="28" y="11"/>
                      <a:pt x="27" y="15"/>
                    </a:cubicBezTo>
                    <a:cubicBezTo>
                      <a:pt x="26" y="19"/>
                      <a:pt x="30" y="22"/>
                      <a:pt x="28" y="24"/>
                    </a:cubicBezTo>
                    <a:cubicBezTo>
                      <a:pt x="26" y="27"/>
                      <a:pt x="27" y="31"/>
                      <a:pt x="27" y="33"/>
                    </a:cubicBezTo>
                    <a:cubicBezTo>
                      <a:pt x="28" y="35"/>
                      <a:pt x="24" y="40"/>
                      <a:pt x="24" y="40"/>
                    </a:cubicBezTo>
                    <a:cubicBezTo>
                      <a:pt x="24" y="40"/>
                      <a:pt x="11" y="47"/>
                      <a:pt x="0" y="53"/>
                    </a:cubicBezTo>
                    <a:cubicBezTo>
                      <a:pt x="0" y="55"/>
                      <a:pt x="1" y="57"/>
                      <a:pt x="1" y="58"/>
                    </a:cubicBezTo>
                    <a:cubicBezTo>
                      <a:pt x="2" y="61"/>
                      <a:pt x="3" y="65"/>
                      <a:pt x="4" y="69"/>
                    </a:cubicBezTo>
                    <a:cubicBezTo>
                      <a:pt x="8" y="69"/>
                      <a:pt x="9" y="69"/>
                      <a:pt x="12" y="69"/>
                    </a:cubicBezTo>
                    <a:cubicBezTo>
                      <a:pt x="16" y="70"/>
                      <a:pt x="31" y="80"/>
                      <a:pt x="35" y="82"/>
                    </a:cubicBezTo>
                    <a:cubicBezTo>
                      <a:pt x="38" y="84"/>
                      <a:pt x="58" y="99"/>
                      <a:pt x="62" y="102"/>
                    </a:cubicBezTo>
                    <a:cubicBezTo>
                      <a:pt x="66" y="106"/>
                      <a:pt x="72" y="107"/>
                      <a:pt x="75" y="107"/>
                    </a:cubicBezTo>
                    <a:cubicBezTo>
                      <a:pt x="77" y="107"/>
                      <a:pt x="83" y="107"/>
                      <a:pt x="88" y="108"/>
                    </a:cubicBezTo>
                    <a:cubicBezTo>
                      <a:pt x="90" y="104"/>
                      <a:pt x="92" y="99"/>
                      <a:pt x="93" y="98"/>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0" name="Freeform 96"/>
              <p:cNvSpPr/>
              <p:nvPr/>
            </p:nvSpPr>
            <p:spPr bwMode="auto">
              <a:xfrm>
                <a:off x="9233" y="5270"/>
                <a:ext cx="78" cy="70"/>
              </a:xfrm>
              <a:custGeom>
                <a:avLst/>
                <a:gdLst/>
                <a:ahLst/>
                <a:cxnLst>
                  <a:cxn ang="0">
                    <a:pos x="7" y="15"/>
                  </a:cxn>
                  <a:cxn ang="0">
                    <a:pos x="13" y="20"/>
                  </a:cxn>
                  <a:cxn ang="0">
                    <a:pos x="22" y="20"/>
                  </a:cxn>
                  <a:cxn ang="0">
                    <a:pos x="17" y="6"/>
                  </a:cxn>
                  <a:cxn ang="0">
                    <a:pos x="18" y="4"/>
                  </a:cxn>
                  <a:cxn ang="0">
                    <a:pos x="10" y="0"/>
                  </a:cxn>
                  <a:cxn ang="0">
                    <a:pos x="5" y="4"/>
                  </a:cxn>
                  <a:cxn ang="0">
                    <a:pos x="0" y="14"/>
                  </a:cxn>
                  <a:cxn ang="0">
                    <a:pos x="7" y="15"/>
                  </a:cxn>
                </a:cxnLst>
                <a:rect l="0" t="0" r="r" b="b"/>
                <a:pathLst>
                  <a:path w="22" h="20">
                    <a:moveTo>
                      <a:pt x="7" y="15"/>
                    </a:moveTo>
                    <a:cubicBezTo>
                      <a:pt x="13" y="20"/>
                      <a:pt x="13" y="20"/>
                      <a:pt x="13" y="20"/>
                    </a:cubicBezTo>
                    <a:cubicBezTo>
                      <a:pt x="22" y="20"/>
                      <a:pt x="22" y="20"/>
                      <a:pt x="22" y="20"/>
                    </a:cubicBezTo>
                    <a:cubicBezTo>
                      <a:pt x="20" y="15"/>
                      <a:pt x="17" y="8"/>
                      <a:pt x="17" y="6"/>
                    </a:cubicBezTo>
                    <a:cubicBezTo>
                      <a:pt x="17" y="5"/>
                      <a:pt x="17" y="5"/>
                      <a:pt x="18" y="4"/>
                    </a:cubicBezTo>
                    <a:cubicBezTo>
                      <a:pt x="15" y="1"/>
                      <a:pt x="13" y="0"/>
                      <a:pt x="10" y="0"/>
                    </a:cubicBezTo>
                    <a:cubicBezTo>
                      <a:pt x="7" y="0"/>
                      <a:pt x="6" y="3"/>
                      <a:pt x="5" y="4"/>
                    </a:cubicBezTo>
                    <a:cubicBezTo>
                      <a:pt x="4" y="5"/>
                      <a:pt x="2" y="10"/>
                      <a:pt x="0" y="14"/>
                    </a:cubicBezTo>
                    <a:cubicBezTo>
                      <a:pt x="4" y="14"/>
                      <a:pt x="7" y="15"/>
                      <a:pt x="7" y="1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1" name="Freeform 97"/>
              <p:cNvSpPr>
                <a:spLocks noEditPoints="1"/>
              </p:cNvSpPr>
              <p:nvPr/>
            </p:nvSpPr>
            <p:spPr>
              <a:xfrm>
                <a:off x="7163" y="4248"/>
                <a:ext cx="594" cy="492"/>
              </a:xfrm>
              <a:custGeom>
                <a:avLst/>
                <a:gdLst/>
                <a:ahLst/>
                <a:cxnLst>
                  <a:cxn ang="0">
                    <a:pos x="681861953" y="142376968"/>
                  </a:cxn>
                  <a:cxn ang="0">
                    <a:pos x="654042650" y="133130711"/>
                  </a:cxn>
                  <a:cxn ang="0">
                    <a:pos x="621153256" y="119133792"/>
                  </a:cxn>
                  <a:cxn ang="0">
                    <a:pos x="563462464" y="110282382"/>
                  </a:cxn>
                  <a:cxn ang="0">
                    <a:pos x="539678765" y="92408747"/>
                  </a:cxn>
                  <a:cxn ang="0">
                    <a:pos x="521396143" y="69251029"/>
                  </a:cxn>
                  <a:cxn ang="0">
                    <a:pos x="497642695" y="78102443"/>
                  </a:cxn>
                  <a:cxn ang="0">
                    <a:pos x="483027988" y="60314111"/>
                  </a:cxn>
                  <a:cxn ang="0">
                    <a:pos x="450108342" y="41031313"/>
                  </a:cxn>
                  <a:cxn ang="0">
                    <a:pos x="421159694" y="28220233"/>
                  </a:cxn>
                  <a:cxn ang="0">
                    <a:pos x="402885472" y="4977007"/>
                  </a:cxn>
                  <a:cxn ang="0">
                    <a:pos x="397408576" y="0"/>
                  </a:cxn>
                  <a:cxn ang="0">
                    <a:pos x="384289092" y="0"/>
                  </a:cxn>
                  <a:cxn ang="0">
                    <a:pos x="355351316" y="46007857"/>
                  </a:cxn>
                  <a:cxn ang="0">
                    <a:pos x="298700575" y="83163137"/>
                  </a:cxn>
                  <a:cxn ang="0">
                    <a:pos x="265780944" y="119133792"/>
                  </a:cxn>
                  <a:cxn ang="0">
                    <a:pos x="194883134" y="95976074"/>
                  </a:cxn>
                  <a:cxn ang="0">
                    <a:pos x="165936172" y="115259389"/>
                  </a:cxn>
                  <a:cxn ang="0">
                    <a:pos x="171132055" y="170594697"/>
                  </a:cxn>
                  <a:cxn ang="0">
                    <a:pos x="127567858" y="170594697"/>
                  </a:cxn>
                  <a:cxn ang="0">
                    <a:pos x="94648874" y="152307226"/>
                  </a:cxn>
                  <a:cxn ang="0">
                    <a:pos x="42033737" y="156290236"/>
                  </a:cxn>
                  <a:cxn ang="0">
                    <a:pos x="9138276" y="184508612"/>
                  </a:cxn>
                  <a:cxn ang="0">
                    <a:pos x="14614668" y="216602501"/>
                  </a:cxn>
                  <a:cxn ang="0">
                    <a:pos x="85510598" y="239762025"/>
                  </a:cxn>
                  <a:cxn ang="0">
                    <a:pos x="133047425" y="248697126"/>
                  </a:cxn>
                  <a:cxn ang="0">
                    <a:pos x="151321453" y="271547908"/>
                  </a:cxn>
                  <a:cxn ang="0">
                    <a:pos x="189406098" y="317948155"/>
                  </a:cxn>
                  <a:cxn ang="0">
                    <a:pos x="204021270" y="358970530"/>
                  </a:cxn>
                  <a:cxn ang="0">
                    <a:pos x="198857488" y="418901236"/>
                  </a:cxn>
                  <a:cxn ang="0">
                    <a:pos x="171132055" y="515261358"/>
                  </a:cxn>
                  <a:cxn ang="0">
                    <a:pos x="171132055" y="515261358"/>
                  </a:cxn>
                  <a:cxn ang="0">
                    <a:pos x="198857488" y="529181295"/>
                  </a:cxn>
                  <a:cxn ang="0">
                    <a:pos x="251557438" y="552341286"/>
                  </a:cxn>
                  <a:cxn ang="0">
                    <a:pos x="293621890" y="546971936"/>
                  </a:cxn>
                  <a:cxn ang="0">
                    <a:pos x="317374873" y="557401477"/>
                  </a:cxn>
                  <a:cxn ang="0">
                    <a:pos x="384289092" y="570206122"/>
                  </a:cxn>
                  <a:cxn ang="0">
                    <a:pos x="435806932" y="570206122"/>
                  </a:cxn>
                  <a:cxn ang="0">
                    <a:pos x="435806932" y="557401477"/>
                  </a:cxn>
                  <a:cxn ang="0">
                    <a:pos x="478970730" y="506324634"/>
                  </a:cxn>
                  <a:cxn ang="0">
                    <a:pos x="577676862" y="529181295"/>
                  </a:cxn>
                  <a:cxn ang="0">
                    <a:pos x="639828202" y="506324634"/>
                  </a:cxn>
                  <a:cxn ang="0">
                    <a:pos x="672726190" y="488150448"/>
                  </a:cxn>
                  <a:cxn ang="0">
                    <a:pos x="677802323" y="468869457"/>
                  </a:cxn>
                  <a:cxn ang="0">
                    <a:pos x="654042650" y="459932589"/>
                  </a:cxn>
                  <a:cxn ang="0">
                    <a:pos x="639828202" y="437072958"/>
                  </a:cxn>
                  <a:cxn ang="0">
                    <a:pos x="625213030" y="409934590"/>
                  </a:cxn>
                  <a:cxn ang="0">
                    <a:pos x="634357890" y="396050598"/>
                  </a:cxn>
                  <a:cxn ang="0">
                    <a:pos x="644906851" y="376767143"/>
                  </a:cxn>
                  <a:cxn ang="0">
                    <a:pos x="639828202" y="349650207"/>
                  </a:cxn>
                  <a:cxn ang="0">
                    <a:pos x="630291535" y="326885062"/>
                  </a:cxn>
                  <a:cxn ang="0">
                    <a:pos x="606930408" y="321515482"/>
                  </a:cxn>
                  <a:cxn ang="0">
                    <a:pos x="601429846" y="303641851"/>
                  </a:cxn>
                  <a:cxn ang="0">
                    <a:pos x="634357890" y="262611040"/>
                  </a:cxn>
                  <a:cxn ang="0">
                    <a:pos x="663186956" y="243327725"/>
                  </a:cxn>
                  <a:cxn ang="0">
                    <a:pos x="672726190" y="202296233"/>
                  </a:cxn>
                  <a:cxn ang="0">
                    <a:pos x="696078216" y="161265386"/>
                  </a:cxn>
                  <a:cxn ang="0">
                    <a:pos x="681861953" y="142376968"/>
                  </a:cxn>
                  <a:cxn ang="0">
                    <a:pos x="767396203" y="534544673"/>
                  </a:cxn>
                  <a:cxn ang="0">
                    <a:pos x="734476572" y="561275884"/>
                  </a:cxn>
                  <a:cxn ang="0">
                    <a:pos x="758260310" y="630520747"/>
                  </a:cxn>
                  <a:cxn ang="0">
                    <a:pos x="767396203" y="534544673"/>
                  </a:cxn>
                </a:cxnLst>
                <a:rect l="0" t="0" r="0" b="0"/>
                <a:pathLst>
                  <a:path w="165" h="137">
                    <a:moveTo>
                      <a:pt x="144" y="31"/>
                    </a:moveTo>
                    <a:cubicBezTo>
                      <a:pt x="143" y="31"/>
                      <a:pt x="142" y="29"/>
                      <a:pt x="138" y="29"/>
                    </a:cubicBezTo>
                    <a:cubicBezTo>
                      <a:pt x="135" y="29"/>
                      <a:pt x="133" y="28"/>
                      <a:pt x="131" y="26"/>
                    </a:cubicBezTo>
                    <a:cubicBezTo>
                      <a:pt x="130" y="24"/>
                      <a:pt x="122" y="23"/>
                      <a:pt x="119" y="24"/>
                    </a:cubicBezTo>
                    <a:cubicBezTo>
                      <a:pt x="117" y="24"/>
                      <a:pt x="116" y="19"/>
                      <a:pt x="114" y="20"/>
                    </a:cubicBezTo>
                    <a:cubicBezTo>
                      <a:pt x="111" y="20"/>
                      <a:pt x="110" y="17"/>
                      <a:pt x="110" y="15"/>
                    </a:cubicBezTo>
                    <a:cubicBezTo>
                      <a:pt x="110" y="13"/>
                      <a:pt x="108" y="16"/>
                      <a:pt x="105" y="17"/>
                    </a:cubicBezTo>
                    <a:cubicBezTo>
                      <a:pt x="103" y="18"/>
                      <a:pt x="102" y="15"/>
                      <a:pt x="102" y="13"/>
                    </a:cubicBezTo>
                    <a:cubicBezTo>
                      <a:pt x="102" y="12"/>
                      <a:pt x="97" y="10"/>
                      <a:pt x="95" y="9"/>
                    </a:cubicBezTo>
                    <a:cubicBezTo>
                      <a:pt x="93" y="8"/>
                      <a:pt x="90" y="4"/>
                      <a:pt x="89" y="6"/>
                    </a:cubicBezTo>
                    <a:cubicBezTo>
                      <a:pt x="88" y="7"/>
                      <a:pt x="86" y="3"/>
                      <a:pt x="85" y="1"/>
                    </a:cubicBezTo>
                    <a:cubicBezTo>
                      <a:pt x="85" y="0"/>
                      <a:pt x="84" y="0"/>
                      <a:pt x="84" y="0"/>
                    </a:cubicBezTo>
                    <a:cubicBezTo>
                      <a:pt x="83" y="0"/>
                      <a:pt x="82" y="0"/>
                      <a:pt x="81" y="0"/>
                    </a:cubicBezTo>
                    <a:cubicBezTo>
                      <a:pt x="77" y="0"/>
                      <a:pt x="74" y="3"/>
                      <a:pt x="75" y="10"/>
                    </a:cubicBezTo>
                    <a:cubicBezTo>
                      <a:pt x="75" y="16"/>
                      <a:pt x="70" y="17"/>
                      <a:pt x="63" y="18"/>
                    </a:cubicBezTo>
                    <a:cubicBezTo>
                      <a:pt x="56" y="18"/>
                      <a:pt x="58" y="23"/>
                      <a:pt x="56" y="26"/>
                    </a:cubicBezTo>
                    <a:cubicBezTo>
                      <a:pt x="53" y="28"/>
                      <a:pt x="43" y="24"/>
                      <a:pt x="41" y="21"/>
                    </a:cubicBezTo>
                    <a:cubicBezTo>
                      <a:pt x="40" y="17"/>
                      <a:pt x="31" y="21"/>
                      <a:pt x="35" y="25"/>
                    </a:cubicBezTo>
                    <a:cubicBezTo>
                      <a:pt x="39" y="29"/>
                      <a:pt x="39" y="35"/>
                      <a:pt x="36" y="37"/>
                    </a:cubicBezTo>
                    <a:cubicBezTo>
                      <a:pt x="34" y="39"/>
                      <a:pt x="30" y="34"/>
                      <a:pt x="27" y="37"/>
                    </a:cubicBezTo>
                    <a:cubicBezTo>
                      <a:pt x="24" y="39"/>
                      <a:pt x="23" y="35"/>
                      <a:pt x="20" y="33"/>
                    </a:cubicBezTo>
                    <a:cubicBezTo>
                      <a:pt x="16" y="32"/>
                      <a:pt x="15" y="35"/>
                      <a:pt x="9" y="34"/>
                    </a:cubicBezTo>
                    <a:cubicBezTo>
                      <a:pt x="3" y="34"/>
                      <a:pt x="0" y="37"/>
                      <a:pt x="2" y="40"/>
                    </a:cubicBezTo>
                    <a:cubicBezTo>
                      <a:pt x="4" y="42"/>
                      <a:pt x="1" y="45"/>
                      <a:pt x="3" y="47"/>
                    </a:cubicBezTo>
                    <a:cubicBezTo>
                      <a:pt x="5" y="49"/>
                      <a:pt x="12" y="49"/>
                      <a:pt x="18" y="52"/>
                    </a:cubicBezTo>
                    <a:cubicBezTo>
                      <a:pt x="24" y="55"/>
                      <a:pt x="25" y="52"/>
                      <a:pt x="28" y="54"/>
                    </a:cubicBezTo>
                    <a:cubicBezTo>
                      <a:pt x="31" y="56"/>
                      <a:pt x="31" y="55"/>
                      <a:pt x="32" y="59"/>
                    </a:cubicBezTo>
                    <a:cubicBezTo>
                      <a:pt x="32" y="63"/>
                      <a:pt x="35" y="67"/>
                      <a:pt x="40" y="69"/>
                    </a:cubicBezTo>
                    <a:cubicBezTo>
                      <a:pt x="46" y="70"/>
                      <a:pt x="42" y="74"/>
                      <a:pt x="43" y="78"/>
                    </a:cubicBezTo>
                    <a:cubicBezTo>
                      <a:pt x="45" y="81"/>
                      <a:pt x="41" y="87"/>
                      <a:pt x="42" y="91"/>
                    </a:cubicBezTo>
                    <a:cubicBezTo>
                      <a:pt x="43" y="96"/>
                      <a:pt x="39" y="110"/>
                      <a:pt x="36" y="112"/>
                    </a:cubicBezTo>
                    <a:cubicBezTo>
                      <a:pt x="36" y="112"/>
                      <a:pt x="36" y="112"/>
                      <a:pt x="36" y="112"/>
                    </a:cubicBezTo>
                    <a:cubicBezTo>
                      <a:pt x="38" y="113"/>
                      <a:pt x="41" y="114"/>
                      <a:pt x="42" y="115"/>
                    </a:cubicBezTo>
                    <a:cubicBezTo>
                      <a:pt x="45" y="116"/>
                      <a:pt x="50" y="118"/>
                      <a:pt x="53" y="120"/>
                    </a:cubicBezTo>
                    <a:cubicBezTo>
                      <a:pt x="56" y="122"/>
                      <a:pt x="62" y="122"/>
                      <a:pt x="62" y="119"/>
                    </a:cubicBezTo>
                    <a:cubicBezTo>
                      <a:pt x="62" y="117"/>
                      <a:pt x="65" y="118"/>
                      <a:pt x="67" y="121"/>
                    </a:cubicBezTo>
                    <a:cubicBezTo>
                      <a:pt x="69" y="123"/>
                      <a:pt x="77" y="123"/>
                      <a:pt x="81" y="124"/>
                    </a:cubicBezTo>
                    <a:cubicBezTo>
                      <a:pt x="84" y="124"/>
                      <a:pt x="88" y="124"/>
                      <a:pt x="92" y="124"/>
                    </a:cubicBezTo>
                    <a:cubicBezTo>
                      <a:pt x="92" y="123"/>
                      <a:pt x="92" y="122"/>
                      <a:pt x="92" y="121"/>
                    </a:cubicBezTo>
                    <a:cubicBezTo>
                      <a:pt x="90" y="115"/>
                      <a:pt x="95" y="111"/>
                      <a:pt x="101" y="110"/>
                    </a:cubicBezTo>
                    <a:cubicBezTo>
                      <a:pt x="106" y="109"/>
                      <a:pt x="118" y="113"/>
                      <a:pt x="122" y="115"/>
                    </a:cubicBezTo>
                    <a:cubicBezTo>
                      <a:pt x="125" y="117"/>
                      <a:pt x="129" y="116"/>
                      <a:pt x="135" y="110"/>
                    </a:cubicBezTo>
                    <a:cubicBezTo>
                      <a:pt x="137" y="107"/>
                      <a:pt x="140" y="106"/>
                      <a:pt x="142" y="106"/>
                    </a:cubicBezTo>
                    <a:cubicBezTo>
                      <a:pt x="142" y="104"/>
                      <a:pt x="142" y="103"/>
                      <a:pt x="143" y="102"/>
                    </a:cubicBezTo>
                    <a:cubicBezTo>
                      <a:pt x="144" y="100"/>
                      <a:pt x="140" y="100"/>
                      <a:pt x="138" y="100"/>
                    </a:cubicBezTo>
                    <a:cubicBezTo>
                      <a:pt x="135" y="100"/>
                      <a:pt x="133" y="97"/>
                      <a:pt x="135" y="95"/>
                    </a:cubicBezTo>
                    <a:cubicBezTo>
                      <a:pt x="137" y="92"/>
                      <a:pt x="134" y="92"/>
                      <a:pt x="132" y="89"/>
                    </a:cubicBezTo>
                    <a:cubicBezTo>
                      <a:pt x="130" y="86"/>
                      <a:pt x="133" y="87"/>
                      <a:pt x="134" y="86"/>
                    </a:cubicBezTo>
                    <a:cubicBezTo>
                      <a:pt x="136" y="85"/>
                      <a:pt x="138" y="82"/>
                      <a:pt x="136" y="82"/>
                    </a:cubicBezTo>
                    <a:cubicBezTo>
                      <a:pt x="135" y="81"/>
                      <a:pt x="134" y="79"/>
                      <a:pt x="135" y="76"/>
                    </a:cubicBezTo>
                    <a:cubicBezTo>
                      <a:pt x="136" y="73"/>
                      <a:pt x="133" y="73"/>
                      <a:pt x="133" y="71"/>
                    </a:cubicBezTo>
                    <a:cubicBezTo>
                      <a:pt x="133" y="68"/>
                      <a:pt x="130" y="67"/>
                      <a:pt x="128" y="70"/>
                    </a:cubicBezTo>
                    <a:cubicBezTo>
                      <a:pt x="126" y="73"/>
                      <a:pt x="125" y="71"/>
                      <a:pt x="127" y="66"/>
                    </a:cubicBezTo>
                    <a:cubicBezTo>
                      <a:pt x="128" y="62"/>
                      <a:pt x="133" y="60"/>
                      <a:pt x="134" y="57"/>
                    </a:cubicBezTo>
                    <a:cubicBezTo>
                      <a:pt x="134" y="55"/>
                      <a:pt x="137" y="53"/>
                      <a:pt x="140" y="53"/>
                    </a:cubicBezTo>
                    <a:cubicBezTo>
                      <a:pt x="142" y="53"/>
                      <a:pt x="141" y="47"/>
                      <a:pt x="142" y="44"/>
                    </a:cubicBezTo>
                    <a:cubicBezTo>
                      <a:pt x="143" y="41"/>
                      <a:pt x="143" y="38"/>
                      <a:pt x="147" y="35"/>
                    </a:cubicBezTo>
                    <a:cubicBezTo>
                      <a:pt x="150" y="32"/>
                      <a:pt x="146" y="31"/>
                      <a:pt x="144" y="31"/>
                    </a:cubicBezTo>
                    <a:close/>
                    <a:moveTo>
                      <a:pt x="162" y="116"/>
                    </a:moveTo>
                    <a:cubicBezTo>
                      <a:pt x="160" y="116"/>
                      <a:pt x="160" y="119"/>
                      <a:pt x="155" y="122"/>
                    </a:cubicBezTo>
                    <a:cubicBezTo>
                      <a:pt x="151" y="125"/>
                      <a:pt x="155" y="137"/>
                      <a:pt x="160" y="137"/>
                    </a:cubicBezTo>
                    <a:cubicBezTo>
                      <a:pt x="165" y="136"/>
                      <a:pt x="164" y="116"/>
                      <a:pt x="162" y="116"/>
                    </a:cubicBezTo>
                    <a:close/>
                  </a:path>
                </a:pathLst>
              </a:custGeom>
              <a:grpFill/>
              <a:ln w="1" cap="flat" cmpd="sng">
                <a:solidFill>
                  <a:schemeClr val="bg1"/>
                </a:solidFill>
                <a:prstDash val="solid"/>
                <a:miter lim="800000"/>
                <a:headEnd type="none" w="med" len="med"/>
                <a:tailEnd type="none" w="med" len="med"/>
              </a:ln>
            </p:spPr>
            <p:txBody>
              <a:bodyPr/>
              <a:lstStyle/>
              <a:p>
                <a:endParaRPr lang="zh-CN" altLang="en-US"/>
              </a:p>
            </p:txBody>
          </p:sp>
          <p:sp>
            <p:nvSpPr>
              <p:cNvPr id="702" name="Freeform 98"/>
              <p:cNvSpPr/>
              <p:nvPr/>
            </p:nvSpPr>
            <p:spPr bwMode="auto">
              <a:xfrm>
                <a:off x="3681" y="5947"/>
                <a:ext cx="95" cy="50"/>
              </a:xfrm>
              <a:custGeom>
                <a:avLst/>
                <a:gdLst/>
                <a:ahLst/>
                <a:cxnLst>
                  <a:cxn ang="0">
                    <a:pos x="26" y="5"/>
                  </a:cxn>
                  <a:cxn ang="0">
                    <a:pos x="14" y="2"/>
                  </a:cxn>
                  <a:cxn ang="0">
                    <a:pos x="9" y="0"/>
                  </a:cxn>
                  <a:cxn ang="0">
                    <a:pos x="8" y="0"/>
                  </a:cxn>
                  <a:cxn ang="0">
                    <a:pos x="0" y="7"/>
                  </a:cxn>
                  <a:cxn ang="0">
                    <a:pos x="22" y="14"/>
                  </a:cxn>
                  <a:cxn ang="0">
                    <a:pos x="26" y="13"/>
                  </a:cxn>
                  <a:cxn ang="0">
                    <a:pos x="26" y="5"/>
                  </a:cxn>
                </a:cxnLst>
                <a:rect l="0" t="0" r="r" b="b"/>
                <a:pathLst>
                  <a:path w="26" h="14">
                    <a:moveTo>
                      <a:pt x="26" y="5"/>
                    </a:moveTo>
                    <a:cubicBezTo>
                      <a:pt x="24" y="3"/>
                      <a:pt x="19" y="6"/>
                      <a:pt x="14" y="2"/>
                    </a:cubicBezTo>
                    <a:cubicBezTo>
                      <a:pt x="12" y="1"/>
                      <a:pt x="10" y="1"/>
                      <a:pt x="9" y="0"/>
                    </a:cubicBezTo>
                    <a:cubicBezTo>
                      <a:pt x="9" y="0"/>
                      <a:pt x="8" y="0"/>
                      <a:pt x="8" y="0"/>
                    </a:cubicBezTo>
                    <a:cubicBezTo>
                      <a:pt x="7" y="0"/>
                      <a:pt x="4" y="4"/>
                      <a:pt x="0" y="7"/>
                    </a:cubicBezTo>
                    <a:cubicBezTo>
                      <a:pt x="4" y="10"/>
                      <a:pt x="18" y="14"/>
                      <a:pt x="22" y="14"/>
                    </a:cubicBezTo>
                    <a:cubicBezTo>
                      <a:pt x="24" y="14"/>
                      <a:pt x="25" y="13"/>
                      <a:pt x="26" y="13"/>
                    </a:cubicBezTo>
                    <a:cubicBezTo>
                      <a:pt x="26" y="9"/>
                      <a:pt x="26" y="6"/>
                      <a:pt x="26" y="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3" name="Freeform 99"/>
              <p:cNvSpPr/>
              <p:nvPr/>
            </p:nvSpPr>
            <p:spPr bwMode="auto">
              <a:xfrm>
                <a:off x="3713" y="5872"/>
                <a:ext cx="248" cy="135"/>
              </a:xfrm>
              <a:custGeom>
                <a:avLst/>
                <a:gdLst/>
                <a:ahLst/>
                <a:cxnLst>
                  <a:cxn ang="0">
                    <a:pos x="29" y="34"/>
                  </a:cxn>
                  <a:cxn ang="0">
                    <a:pos x="32" y="27"/>
                  </a:cxn>
                  <a:cxn ang="0">
                    <a:pos x="45" y="22"/>
                  </a:cxn>
                  <a:cxn ang="0">
                    <a:pos x="55" y="19"/>
                  </a:cxn>
                  <a:cxn ang="0">
                    <a:pos x="69" y="14"/>
                  </a:cxn>
                  <a:cxn ang="0">
                    <a:pos x="56" y="5"/>
                  </a:cxn>
                  <a:cxn ang="0">
                    <a:pos x="32" y="5"/>
                  </a:cxn>
                  <a:cxn ang="0">
                    <a:pos x="11" y="6"/>
                  </a:cxn>
                  <a:cxn ang="0">
                    <a:pos x="11" y="6"/>
                  </a:cxn>
                  <a:cxn ang="0">
                    <a:pos x="5" y="12"/>
                  </a:cxn>
                  <a:cxn ang="0">
                    <a:pos x="0" y="21"/>
                  </a:cxn>
                  <a:cxn ang="0">
                    <a:pos x="5" y="23"/>
                  </a:cxn>
                  <a:cxn ang="0">
                    <a:pos x="17" y="26"/>
                  </a:cxn>
                  <a:cxn ang="0">
                    <a:pos x="17" y="34"/>
                  </a:cxn>
                  <a:cxn ang="0">
                    <a:pos x="20" y="34"/>
                  </a:cxn>
                  <a:cxn ang="0">
                    <a:pos x="21" y="38"/>
                  </a:cxn>
                  <a:cxn ang="0">
                    <a:pos x="25" y="37"/>
                  </a:cxn>
                  <a:cxn ang="0">
                    <a:pos x="29" y="34"/>
                  </a:cxn>
                </a:cxnLst>
                <a:rect l="0" t="0" r="r" b="b"/>
                <a:pathLst>
                  <a:path w="69" h="38">
                    <a:moveTo>
                      <a:pt x="29" y="34"/>
                    </a:moveTo>
                    <a:cubicBezTo>
                      <a:pt x="29" y="33"/>
                      <a:pt x="26" y="27"/>
                      <a:pt x="32" y="27"/>
                    </a:cubicBezTo>
                    <a:cubicBezTo>
                      <a:pt x="39" y="26"/>
                      <a:pt x="44" y="26"/>
                      <a:pt x="45" y="22"/>
                    </a:cubicBezTo>
                    <a:cubicBezTo>
                      <a:pt x="46" y="17"/>
                      <a:pt x="53" y="19"/>
                      <a:pt x="55" y="19"/>
                    </a:cubicBezTo>
                    <a:cubicBezTo>
                      <a:pt x="57" y="19"/>
                      <a:pt x="63" y="14"/>
                      <a:pt x="69" y="14"/>
                    </a:cubicBezTo>
                    <a:cubicBezTo>
                      <a:pt x="69" y="8"/>
                      <a:pt x="61" y="10"/>
                      <a:pt x="56" y="5"/>
                    </a:cubicBezTo>
                    <a:cubicBezTo>
                      <a:pt x="51" y="0"/>
                      <a:pt x="39" y="2"/>
                      <a:pt x="32" y="5"/>
                    </a:cubicBezTo>
                    <a:cubicBezTo>
                      <a:pt x="26" y="7"/>
                      <a:pt x="18" y="2"/>
                      <a:pt x="11" y="6"/>
                    </a:cubicBezTo>
                    <a:cubicBezTo>
                      <a:pt x="11" y="6"/>
                      <a:pt x="11" y="6"/>
                      <a:pt x="11" y="6"/>
                    </a:cubicBezTo>
                    <a:cubicBezTo>
                      <a:pt x="9" y="8"/>
                      <a:pt x="7" y="10"/>
                      <a:pt x="5" y="12"/>
                    </a:cubicBezTo>
                    <a:cubicBezTo>
                      <a:pt x="0" y="16"/>
                      <a:pt x="1" y="20"/>
                      <a:pt x="0" y="21"/>
                    </a:cubicBezTo>
                    <a:cubicBezTo>
                      <a:pt x="1" y="22"/>
                      <a:pt x="3" y="22"/>
                      <a:pt x="5" y="23"/>
                    </a:cubicBezTo>
                    <a:cubicBezTo>
                      <a:pt x="10" y="27"/>
                      <a:pt x="15" y="24"/>
                      <a:pt x="17" y="26"/>
                    </a:cubicBezTo>
                    <a:cubicBezTo>
                      <a:pt x="17" y="27"/>
                      <a:pt x="17" y="30"/>
                      <a:pt x="17" y="34"/>
                    </a:cubicBezTo>
                    <a:cubicBezTo>
                      <a:pt x="18" y="33"/>
                      <a:pt x="18" y="32"/>
                      <a:pt x="20" y="34"/>
                    </a:cubicBezTo>
                    <a:cubicBezTo>
                      <a:pt x="22" y="35"/>
                      <a:pt x="21" y="37"/>
                      <a:pt x="21" y="38"/>
                    </a:cubicBezTo>
                    <a:cubicBezTo>
                      <a:pt x="25" y="37"/>
                      <a:pt x="25" y="37"/>
                      <a:pt x="25" y="37"/>
                    </a:cubicBezTo>
                    <a:cubicBezTo>
                      <a:pt x="25" y="37"/>
                      <a:pt x="28" y="35"/>
                      <a:pt x="29" y="3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4" name="Freeform 100"/>
              <p:cNvSpPr/>
              <p:nvPr/>
            </p:nvSpPr>
            <p:spPr bwMode="auto">
              <a:xfrm>
                <a:off x="2583" y="5157"/>
                <a:ext cx="1238" cy="765"/>
              </a:xfrm>
              <a:custGeom>
                <a:avLst/>
                <a:gdLst/>
                <a:ahLst/>
                <a:cxnLst>
                  <a:cxn ang="0">
                    <a:pos x="301" y="199"/>
                  </a:cxn>
                  <a:cxn ang="0">
                    <a:pos x="296" y="180"/>
                  </a:cxn>
                  <a:cxn ang="0">
                    <a:pos x="324" y="173"/>
                  </a:cxn>
                  <a:cxn ang="0">
                    <a:pos x="334" y="161"/>
                  </a:cxn>
                  <a:cxn ang="0">
                    <a:pos x="343" y="139"/>
                  </a:cxn>
                  <a:cxn ang="0">
                    <a:pos x="315" y="137"/>
                  </a:cxn>
                  <a:cxn ang="0">
                    <a:pos x="297" y="161"/>
                  </a:cxn>
                  <a:cxn ang="0">
                    <a:pos x="281" y="170"/>
                  </a:cxn>
                  <a:cxn ang="0">
                    <a:pos x="242" y="169"/>
                  </a:cxn>
                  <a:cxn ang="0">
                    <a:pos x="224" y="143"/>
                  </a:cxn>
                  <a:cxn ang="0">
                    <a:pos x="223" y="90"/>
                  </a:cxn>
                  <a:cxn ang="0">
                    <a:pos x="219" y="83"/>
                  </a:cxn>
                  <a:cxn ang="0">
                    <a:pos x="200" y="71"/>
                  </a:cxn>
                  <a:cxn ang="0">
                    <a:pos x="187" y="47"/>
                  </a:cxn>
                  <a:cxn ang="0">
                    <a:pos x="158" y="46"/>
                  </a:cxn>
                  <a:cxn ang="0">
                    <a:pos x="141" y="32"/>
                  </a:cxn>
                  <a:cxn ang="0">
                    <a:pos x="121" y="11"/>
                  </a:cxn>
                  <a:cxn ang="0">
                    <a:pos x="100" y="16"/>
                  </a:cxn>
                  <a:cxn ang="0">
                    <a:pos x="39" y="6"/>
                  </a:cxn>
                  <a:cxn ang="0">
                    <a:pos x="0" y="3"/>
                  </a:cxn>
                  <a:cxn ang="0">
                    <a:pos x="16" y="35"/>
                  </a:cxn>
                  <a:cxn ang="0">
                    <a:pos x="35" y="61"/>
                  </a:cxn>
                  <a:cxn ang="0">
                    <a:pos x="40" y="72"/>
                  </a:cxn>
                  <a:cxn ang="0">
                    <a:pos x="56" y="94"/>
                  </a:cxn>
                  <a:cxn ang="0">
                    <a:pos x="81" y="120"/>
                  </a:cxn>
                  <a:cxn ang="0">
                    <a:pos x="84" y="107"/>
                  </a:cxn>
                  <a:cxn ang="0">
                    <a:pos x="71" y="93"/>
                  </a:cxn>
                  <a:cxn ang="0">
                    <a:pos x="52" y="60"/>
                  </a:cxn>
                  <a:cxn ang="0">
                    <a:pos x="44" y="42"/>
                  </a:cxn>
                  <a:cxn ang="0">
                    <a:pos x="29" y="29"/>
                  </a:cxn>
                  <a:cxn ang="0">
                    <a:pos x="29" y="11"/>
                  </a:cxn>
                  <a:cxn ang="0">
                    <a:pos x="39" y="16"/>
                  </a:cxn>
                  <a:cxn ang="0">
                    <a:pos x="49" y="32"/>
                  </a:cxn>
                  <a:cxn ang="0">
                    <a:pos x="56" y="47"/>
                  </a:cxn>
                  <a:cxn ang="0">
                    <a:pos x="73" y="60"/>
                  </a:cxn>
                  <a:cxn ang="0">
                    <a:pos x="87" y="74"/>
                  </a:cxn>
                  <a:cxn ang="0">
                    <a:pos x="95" y="89"/>
                  </a:cxn>
                  <a:cxn ang="0">
                    <a:pos x="129" y="125"/>
                  </a:cxn>
                  <a:cxn ang="0">
                    <a:pos x="134" y="145"/>
                  </a:cxn>
                  <a:cxn ang="0">
                    <a:pos x="139" y="163"/>
                  </a:cxn>
                  <a:cxn ang="0">
                    <a:pos x="174" y="180"/>
                  </a:cxn>
                  <a:cxn ang="0">
                    <a:pos x="221" y="202"/>
                  </a:cxn>
                  <a:cxn ang="0">
                    <a:pos x="265" y="204"/>
                  </a:cxn>
                  <a:cxn ang="0">
                    <a:pos x="286" y="201"/>
                  </a:cxn>
                </a:cxnLst>
                <a:rect l="0" t="0" r="r" b="b"/>
                <a:pathLst>
                  <a:path w="344" h="213">
                    <a:moveTo>
                      <a:pt x="286" y="201"/>
                    </a:moveTo>
                    <a:cubicBezTo>
                      <a:pt x="287" y="201"/>
                      <a:pt x="300" y="202"/>
                      <a:pt x="301" y="199"/>
                    </a:cubicBezTo>
                    <a:cubicBezTo>
                      <a:pt x="302" y="196"/>
                      <a:pt x="292" y="189"/>
                      <a:pt x="293" y="188"/>
                    </a:cubicBezTo>
                    <a:cubicBezTo>
                      <a:pt x="294" y="188"/>
                      <a:pt x="294" y="180"/>
                      <a:pt x="296" y="180"/>
                    </a:cubicBezTo>
                    <a:cubicBezTo>
                      <a:pt x="298" y="180"/>
                      <a:pt x="316" y="181"/>
                      <a:pt x="317" y="180"/>
                    </a:cubicBezTo>
                    <a:cubicBezTo>
                      <a:pt x="318" y="180"/>
                      <a:pt x="321" y="173"/>
                      <a:pt x="324" y="173"/>
                    </a:cubicBezTo>
                    <a:cubicBezTo>
                      <a:pt x="325" y="173"/>
                      <a:pt x="327" y="175"/>
                      <a:pt x="329" y="176"/>
                    </a:cubicBezTo>
                    <a:cubicBezTo>
                      <a:pt x="333" y="173"/>
                      <a:pt x="334" y="167"/>
                      <a:pt x="334" y="161"/>
                    </a:cubicBezTo>
                    <a:cubicBezTo>
                      <a:pt x="335" y="154"/>
                      <a:pt x="333" y="152"/>
                      <a:pt x="336" y="148"/>
                    </a:cubicBezTo>
                    <a:cubicBezTo>
                      <a:pt x="340" y="145"/>
                      <a:pt x="344" y="144"/>
                      <a:pt x="343" y="139"/>
                    </a:cubicBezTo>
                    <a:cubicBezTo>
                      <a:pt x="342" y="134"/>
                      <a:pt x="337" y="139"/>
                      <a:pt x="333" y="137"/>
                    </a:cubicBezTo>
                    <a:cubicBezTo>
                      <a:pt x="329" y="134"/>
                      <a:pt x="325" y="136"/>
                      <a:pt x="315" y="137"/>
                    </a:cubicBezTo>
                    <a:cubicBezTo>
                      <a:pt x="305" y="139"/>
                      <a:pt x="300" y="143"/>
                      <a:pt x="301" y="150"/>
                    </a:cubicBezTo>
                    <a:cubicBezTo>
                      <a:pt x="301" y="158"/>
                      <a:pt x="297" y="154"/>
                      <a:pt x="297" y="161"/>
                    </a:cubicBezTo>
                    <a:cubicBezTo>
                      <a:pt x="298" y="167"/>
                      <a:pt x="289" y="167"/>
                      <a:pt x="290" y="171"/>
                    </a:cubicBezTo>
                    <a:cubicBezTo>
                      <a:pt x="290" y="175"/>
                      <a:pt x="283" y="171"/>
                      <a:pt x="281" y="170"/>
                    </a:cubicBezTo>
                    <a:cubicBezTo>
                      <a:pt x="279" y="168"/>
                      <a:pt x="258" y="175"/>
                      <a:pt x="255" y="175"/>
                    </a:cubicBezTo>
                    <a:cubicBezTo>
                      <a:pt x="252" y="176"/>
                      <a:pt x="246" y="169"/>
                      <a:pt x="242" y="169"/>
                    </a:cubicBezTo>
                    <a:cubicBezTo>
                      <a:pt x="238" y="170"/>
                      <a:pt x="236" y="163"/>
                      <a:pt x="236" y="158"/>
                    </a:cubicBezTo>
                    <a:cubicBezTo>
                      <a:pt x="235" y="153"/>
                      <a:pt x="227" y="148"/>
                      <a:pt x="224" y="143"/>
                    </a:cubicBezTo>
                    <a:cubicBezTo>
                      <a:pt x="220" y="138"/>
                      <a:pt x="220" y="128"/>
                      <a:pt x="219" y="121"/>
                    </a:cubicBezTo>
                    <a:cubicBezTo>
                      <a:pt x="219" y="114"/>
                      <a:pt x="218" y="103"/>
                      <a:pt x="223" y="90"/>
                    </a:cubicBezTo>
                    <a:cubicBezTo>
                      <a:pt x="224" y="88"/>
                      <a:pt x="224" y="86"/>
                      <a:pt x="224" y="85"/>
                    </a:cubicBezTo>
                    <a:cubicBezTo>
                      <a:pt x="222" y="84"/>
                      <a:pt x="221" y="83"/>
                      <a:pt x="219" y="83"/>
                    </a:cubicBezTo>
                    <a:cubicBezTo>
                      <a:pt x="215" y="83"/>
                      <a:pt x="206" y="77"/>
                      <a:pt x="204" y="77"/>
                    </a:cubicBezTo>
                    <a:cubicBezTo>
                      <a:pt x="202" y="77"/>
                      <a:pt x="202" y="73"/>
                      <a:pt x="200" y="71"/>
                    </a:cubicBezTo>
                    <a:cubicBezTo>
                      <a:pt x="199" y="68"/>
                      <a:pt x="200" y="64"/>
                      <a:pt x="198" y="62"/>
                    </a:cubicBezTo>
                    <a:cubicBezTo>
                      <a:pt x="196" y="60"/>
                      <a:pt x="189" y="54"/>
                      <a:pt x="187" y="47"/>
                    </a:cubicBezTo>
                    <a:cubicBezTo>
                      <a:pt x="185" y="39"/>
                      <a:pt x="172" y="36"/>
                      <a:pt x="167" y="35"/>
                    </a:cubicBezTo>
                    <a:cubicBezTo>
                      <a:pt x="162" y="35"/>
                      <a:pt x="160" y="45"/>
                      <a:pt x="158" y="46"/>
                    </a:cubicBezTo>
                    <a:cubicBezTo>
                      <a:pt x="157" y="46"/>
                      <a:pt x="148" y="40"/>
                      <a:pt x="145" y="39"/>
                    </a:cubicBezTo>
                    <a:cubicBezTo>
                      <a:pt x="143" y="38"/>
                      <a:pt x="141" y="35"/>
                      <a:pt x="141" y="32"/>
                    </a:cubicBezTo>
                    <a:cubicBezTo>
                      <a:pt x="141" y="29"/>
                      <a:pt x="136" y="24"/>
                      <a:pt x="134" y="23"/>
                    </a:cubicBezTo>
                    <a:cubicBezTo>
                      <a:pt x="132" y="22"/>
                      <a:pt x="121" y="11"/>
                      <a:pt x="121" y="11"/>
                    </a:cubicBezTo>
                    <a:cubicBezTo>
                      <a:pt x="104" y="11"/>
                      <a:pt x="104" y="11"/>
                      <a:pt x="104" y="11"/>
                    </a:cubicBezTo>
                    <a:cubicBezTo>
                      <a:pt x="100" y="16"/>
                      <a:pt x="100" y="16"/>
                      <a:pt x="100" y="16"/>
                    </a:cubicBezTo>
                    <a:cubicBezTo>
                      <a:pt x="68" y="17"/>
                      <a:pt x="68" y="17"/>
                      <a:pt x="68" y="17"/>
                    </a:cubicBezTo>
                    <a:cubicBezTo>
                      <a:pt x="68" y="17"/>
                      <a:pt x="43" y="7"/>
                      <a:pt x="39" y="6"/>
                    </a:cubicBezTo>
                    <a:cubicBezTo>
                      <a:pt x="34" y="5"/>
                      <a:pt x="26" y="0"/>
                      <a:pt x="26" y="0"/>
                    </a:cubicBezTo>
                    <a:cubicBezTo>
                      <a:pt x="0" y="3"/>
                      <a:pt x="0" y="3"/>
                      <a:pt x="0" y="3"/>
                    </a:cubicBezTo>
                    <a:cubicBezTo>
                      <a:pt x="1" y="6"/>
                      <a:pt x="3" y="9"/>
                      <a:pt x="6" y="13"/>
                    </a:cubicBezTo>
                    <a:cubicBezTo>
                      <a:pt x="11" y="19"/>
                      <a:pt x="15" y="31"/>
                      <a:pt x="16" y="35"/>
                    </a:cubicBezTo>
                    <a:cubicBezTo>
                      <a:pt x="16" y="39"/>
                      <a:pt x="23" y="42"/>
                      <a:pt x="30" y="46"/>
                    </a:cubicBezTo>
                    <a:cubicBezTo>
                      <a:pt x="36" y="50"/>
                      <a:pt x="36" y="59"/>
                      <a:pt x="35" y="61"/>
                    </a:cubicBezTo>
                    <a:cubicBezTo>
                      <a:pt x="34" y="63"/>
                      <a:pt x="27" y="59"/>
                      <a:pt x="26" y="62"/>
                    </a:cubicBezTo>
                    <a:cubicBezTo>
                      <a:pt x="26" y="64"/>
                      <a:pt x="36" y="73"/>
                      <a:pt x="40" y="72"/>
                    </a:cubicBezTo>
                    <a:cubicBezTo>
                      <a:pt x="44" y="72"/>
                      <a:pt x="46" y="74"/>
                      <a:pt x="52" y="80"/>
                    </a:cubicBezTo>
                    <a:cubicBezTo>
                      <a:pt x="59" y="85"/>
                      <a:pt x="58" y="92"/>
                      <a:pt x="56" y="94"/>
                    </a:cubicBezTo>
                    <a:cubicBezTo>
                      <a:pt x="53" y="96"/>
                      <a:pt x="61" y="100"/>
                      <a:pt x="69" y="105"/>
                    </a:cubicBezTo>
                    <a:cubicBezTo>
                      <a:pt x="77" y="110"/>
                      <a:pt x="80" y="117"/>
                      <a:pt x="81" y="120"/>
                    </a:cubicBezTo>
                    <a:cubicBezTo>
                      <a:pt x="81" y="122"/>
                      <a:pt x="85" y="120"/>
                      <a:pt x="86" y="116"/>
                    </a:cubicBezTo>
                    <a:cubicBezTo>
                      <a:pt x="87" y="112"/>
                      <a:pt x="84" y="111"/>
                      <a:pt x="84" y="107"/>
                    </a:cubicBezTo>
                    <a:cubicBezTo>
                      <a:pt x="84" y="103"/>
                      <a:pt x="77" y="104"/>
                      <a:pt x="74" y="103"/>
                    </a:cubicBezTo>
                    <a:cubicBezTo>
                      <a:pt x="71" y="103"/>
                      <a:pt x="74" y="96"/>
                      <a:pt x="71" y="93"/>
                    </a:cubicBezTo>
                    <a:cubicBezTo>
                      <a:pt x="68" y="90"/>
                      <a:pt x="66" y="83"/>
                      <a:pt x="64" y="77"/>
                    </a:cubicBezTo>
                    <a:cubicBezTo>
                      <a:pt x="63" y="72"/>
                      <a:pt x="55" y="66"/>
                      <a:pt x="52" y="60"/>
                    </a:cubicBezTo>
                    <a:cubicBezTo>
                      <a:pt x="48" y="54"/>
                      <a:pt x="45" y="49"/>
                      <a:pt x="43" y="48"/>
                    </a:cubicBezTo>
                    <a:cubicBezTo>
                      <a:pt x="40" y="46"/>
                      <a:pt x="46" y="44"/>
                      <a:pt x="44" y="42"/>
                    </a:cubicBezTo>
                    <a:cubicBezTo>
                      <a:pt x="42" y="40"/>
                      <a:pt x="39" y="40"/>
                      <a:pt x="35" y="38"/>
                    </a:cubicBezTo>
                    <a:cubicBezTo>
                      <a:pt x="31" y="36"/>
                      <a:pt x="29" y="33"/>
                      <a:pt x="29" y="29"/>
                    </a:cubicBezTo>
                    <a:cubicBezTo>
                      <a:pt x="29" y="25"/>
                      <a:pt x="26" y="16"/>
                      <a:pt x="25" y="13"/>
                    </a:cubicBezTo>
                    <a:cubicBezTo>
                      <a:pt x="24" y="9"/>
                      <a:pt x="28" y="10"/>
                      <a:pt x="29" y="11"/>
                    </a:cubicBezTo>
                    <a:cubicBezTo>
                      <a:pt x="30" y="13"/>
                      <a:pt x="31" y="14"/>
                      <a:pt x="33" y="13"/>
                    </a:cubicBezTo>
                    <a:cubicBezTo>
                      <a:pt x="35" y="12"/>
                      <a:pt x="38" y="13"/>
                      <a:pt x="39" y="16"/>
                    </a:cubicBezTo>
                    <a:cubicBezTo>
                      <a:pt x="40" y="19"/>
                      <a:pt x="45" y="16"/>
                      <a:pt x="47" y="17"/>
                    </a:cubicBezTo>
                    <a:cubicBezTo>
                      <a:pt x="49" y="19"/>
                      <a:pt x="42" y="20"/>
                      <a:pt x="49" y="32"/>
                    </a:cubicBezTo>
                    <a:cubicBezTo>
                      <a:pt x="55" y="43"/>
                      <a:pt x="51" y="37"/>
                      <a:pt x="51" y="44"/>
                    </a:cubicBezTo>
                    <a:cubicBezTo>
                      <a:pt x="51" y="52"/>
                      <a:pt x="55" y="49"/>
                      <a:pt x="56" y="47"/>
                    </a:cubicBezTo>
                    <a:cubicBezTo>
                      <a:pt x="57" y="46"/>
                      <a:pt x="61" y="50"/>
                      <a:pt x="64" y="54"/>
                    </a:cubicBezTo>
                    <a:cubicBezTo>
                      <a:pt x="67" y="58"/>
                      <a:pt x="73" y="58"/>
                      <a:pt x="73" y="60"/>
                    </a:cubicBezTo>
                    <a:cubicBezTo>
                      <a:pt x="73" y="63"/>
                      <a:pt x="75" y="67"/>
                      <a:pt x="79" y="68"/>
                    </a:cubicBezTo>
                    <a:cubicBezTo>
                      <a:pt x="83" y="69"/>
                      <a:pt x="84" y="73"/>
                      <a:pt x="87" y="74"/>
                    </a:cubicBezTo>
                    <a:cubicBezTo>
                      <a:pt x="89" y="74"/>
                      <a:pt x="90" y="77"/>
                      <a:pt x="88" y="81"/>
                    </a:cubicBezTo>
                    <a:cubicBezTo>
                      <a:pt x="87" y="84"/>
                      <a:pt x="88" y="87"/>
                      <a:pt x="95" y="89"/>
                    </a:cubicBezTo>
                    <a:cubicBezTo>
                      <a:pt x="102" y="92"/>
                      <a:pt x="99" y="93"/>
                      <a:pt x="105" y="98"/>
                    </a:cubicBezTo>
                    <a:cubicBezTo>
                      <a:pt x="110" y="103"/>
                      <a:pt x="126" y="120"/>
                      <a:pt x="129" y="125"/>
                    </a:cubicBezTo>
                    <a:cubicBezTo>
                      <a:pt x="132" y="130"/>
                      <a:pt x="133" y="134"/>
                      <a:pt x="134" y="137"/>
                    </a:cubicBezTo>
                    <a:cubicBezTo>
                      <a:pt x="136" y="141"/>
                      <a:pt x="132" y="142"/>
                      <a:pt x="134" y="145"/>
                    </a:cubicBezTo>
                    <a:cubicBezTo>
                      <a:pt x="136" y="148"/>
                      <a:pt x="130" y="147"/>
                      <a:pt x="130" y="149"/>
                    </a:cubicBezTo>
                    <a:cubicBezTo>
                      <a:pt x="131" y="152"/>
                      <a:pt x="134" y="163"/>
                      <a:pt x="139" y="163"/>
                    </a:cubicBezTo>
                    <a:cubicBezTo>
                      <a:pt x="145" y="164"/>
                      <a:pt x="151" y="171"/>
                      <a:pt x="156" y="174"/>
                    </a:cubicBezTo>
                    <a:cubicBezTo>
                      <a:pt x="160" y="178"/>
                      <a:pt x="167" y="177"/>
                      <a:pt x="174" y="180"/>
                    </a:cubicBezTo>
                    <a:cubicBezTo>
                      <a:pt x="180" y="182"/>
                      <a:pt x="186" y="188"/>
                      <a:pt x="196" y="191"/>
                    </a:cubicBezTo>
                    <a:cubicBezTo>
                      <a:pt x="206" y="194"/>
                      <a:pt x="215" y="198"/>
                      <a:pt x="221" y="202"/>
                    </a:cubicBezTo>
                    <a:cubicBezTo>
                      <a:pt x="228" y="206"/>
                      <a:pt x="235" y="204"/>
                      <a:pt x="244" y="201"/>
                    </a:cubicBezTo>
                    <a:cubicBezTo>
                      <a:pt x="253" y="197"/>
                      <a:pt x="260" y="202"/>
                      <a:pt x="265" y="204"/>
                    </a:cubicBezTo>
                    <a:cubicBezTo>
                      <a:pt x="267" y="205"/>
                      <a:pt x="272" y="209"/>
                      <a:pt x="277" y="213"/>
                    </a:cubicBezTo>
                    <a:cubicBezTo>
                      <a:pt x="281" y="207"/>
                      <a:pt x="285" y="201"/>
                      <a:pt x="286" y="20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5" name="Freeform 101"/>
              <p:cNvSpPr/>
              <p:nvPr/>
            </p:nvSpPr>
            <p:spPr bwMode="auto">
              <a:xfrm>
                <a:off x="3578" y="5802"/>
                <a:ext cx="173" cy="170"/>
              </a:xfrm>
              <a:custGeom>
                <a:avLst/>
                <a:gdLst/>
                <a:ahLst/>
                <a:cxnLst>
                  <a:cxn ang="0">
                    <a:pos x="42" y="31"/>
                  </a:cxn>
                  <a:cxn ang="0">
                    <a:pos x="48" y="25"/>
                  </a:cxn>
                  <a:cxn ang="0">
                    <a:pos x="43" y="22"/>
                  </a:cxn>
                  <a:cxn ang="0">
                    <a:pos x="38" y="23"/>
                  </a:cxn>
                  <a:cxn ang="0">
                    <a:pos x="38" y="0"/>
                  </a:cxn>
                  <a:cxn ang="0">
                    <a:pos x="19" y="0"/>
                  </a:cxn>
                  <a:cxn ang="0">
                    <a:pos x="16" y="8"/>
                  </a:cxn>
                  <a:cxn ang="0">
                    <a:pos x="24" y="19"/>
                  </a:cxn>
                  <a:cxn ang="0">
                    <a:pos x="9" y="21"/>
                  </a:cxn>
                  <a:cxn ang="0">
                    <a:pos x="0" y="33"/>
                  </a:cxn>
                  <a:cxn ang="0">
                    <a:pos x="12" y="44"/>
                  </a:cxn>
                  <a:cxn ang="0">
                    <a:pos x="28" y="47"/>
                  </a:cxn>
                  <a:cxn ang="0">
                    <a:pos x="28" y="47"/>
                  </a:cxn>
                  <a:cxn ang="0">
                    <a:pos x="36" y="40"/>
                  </a:cxn>
                  <a:cxn ang="0">
                    <a:pos x="42" y="31"/>
                  </a:cxn>
                </a:cxnLst>
                <a:rect l="0" t="0" r="r" b="b"/>
                <a:pathLst>
                  <a:path w="48" h="47">
                    <a:moveTo>
                      <a:pt x="42" y="31"/>
                    </a:moveTo>
                    <a:cubicBezTo>
                      <a:pt x="44" y="29"/>
                      <a:pt x="46" y="27"/>
                      <a:pt x="48" y="25"/>
                    </a:cubicBezTo>
                    <a:cubicBezTo>
                      <a:pt x="44" y="27"/>
                      <a:pt x="43" y="25"/>
                      <a:pt x="43" y="22"/>
                    </a:cubicBezTo>
                    <a:cubicBezTo>
                      <a:pt x="38" y="23"/>
                      <a:pt x="38" y="23"/>
                      <a:pt x="38" y="23"/>
                    </a:cubicBezTo>
                    <a:cubicBezTo>
                      <a:pt x="38" y="0"/>
                      <a:pt x="38" y="0"/>
                      <a:pt x="38" y="0"/>
                    </a:cubicBezTo>
                    <a:cubicBezTo>
                      <a:pt x="34" y="0"/>
                      <a:pt x="21" y="0"/>
                      <a:pt x="19" y="0"/>
                    </a:cubicBezTo>
                    <a:cubicBezTo>
                      <a:pt x="17" y="0"/>
                      <a:pt x="17" y="8"/>
                      <a:pt x="16" y="8"/>
                    </a:cubicBezTo>
                    <a:cubicBezTo>
                      <a:pt x="15" y="9"/>
                      <a:pt x="25" y="16"/>
                      <a:pt x="24" y="19"/>
                    </a:cubicBezTo>
                    <a:cubicBezTo>
                      <a:pt x="23" y="22"/>
                      <a:pt x="10" y="21"/>
                      <a:pt x="9" y="21"/>
                    </a:cubicBezTo>
                    <a:cubicBezTo>
                      <a:pt x="8" y="21"/>
                      <a:pt x="4" y="27"/>
                      <a:pt x="0" y="33"/>
                    </a:cubicBezTo>
                    <a:cubicBezTo>
                      <a:pt x="5" y="38"/>
                      <a:pt x="10" y="42"/>
                      <a:pt x="12" y="44"/>
                    </a:cubicBezTo>
                    <a:cubicBezTo>
                      <a:pt x="17" y="47"/>
                      <a:pt x="25" y="44"/>
                      <a:pt x="28" y="47"/>
                    </a:cubicBezTo>
                    <a:cubicBezTo>
                      <a:pt x="28" y="47"/>
                      <a:pt x="28" y="47"/>
                      <a:pt x="28" y="47"/>
                    </a:cubicBezTo>
                    <a:cubicBezTo>
                      <a:pt x="32" y="44"/>
                      <a:pt x="35" y="40"/>
                      <a:pt x="36" y="40"/>
                    </a:cubicBezTo>
                    <a:cubicBezTo>
                      <a:pt x="39" y="39"/>
                      <a:pt x="37" y="35"/>
                      <a:pt x="42" y="3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6" name="Freeform 102"/>
              <p:cNvSpPr/>
              <p:nvPr/>
            </p:nvSpPr>
            <p:spPr bwMode="auto">
              <a:xfrm>
                <a:off x="3716" y="5780"/>
                <a:ext cx="52" cy="107"/>
              </a:xfrm>
              <a:custGeom>
                <a:avLst/>
                <a:gdLst/>
                <a:ahLst/>
                <a:cxnLst>
                  <a:cxn ang="0">
                    <a:pos x="2" y="7"/>
                  </a:cxn>
                  <a:cxn ang="0">
                    <a:pos x="0" y="7"/>
                  </a:cxn>
                  <a:cxn ang="0">
                    <a:pos x="0" y="30"/>
                  </a:cxn>
                  <a:cxn ang="0">
                    <a:pos x="5" y="29"/>
                  </a:cxn>
                  <a:cxn ang="0">
                    <a:pos x="9" y="24"/>
                  </a:cxn>
                  <a:cxn ang="0">
                    <a:pos x="12" y="5"/>
                  </a:cxn>
                  <a:cxn ang="0">
                    <a:pos x="14" y="3"/>
                  </a:cxn>
                  <a:cxn ang="0">
                    <a:pos x="9" y="0"/>
                  </a:cxn>
                  <a:cxn ang="0">
                    <a:pos x="2" y="7"/>
                  </a:cxn>
                </a:cxnLst>
                <a:rect l="0" t="0" r="r" b="b"/>
                <a:pathLst>
                  <a:path w="14" h="30">
                    <a:moveTo>
                      <a:pt x="2" y="7"/>
                    </a:moveTo>
                    <a:cubicBezTo>
                      <a:pt x="2" y="7"/>
                      <a:pt x="1" y="7"/>
                      <a:pt x="0" y="7"/>
                    </a:cubicBezTo>
                    <a:cubicBezTo>
                      <a:pt x="0" y="30"/>
                      <a:pt x="0" y="30"/>
                      <a:pt x="0" y="30"/>
                    </a:cubicBezTo>
                    <a:cubicBezTo>
                      <a:pt x="5" y="29"/>
                      <a:pt x="5" y="29"/>
                      <a:pt x="5" y="29"/>
                    </a:cubicBezTo>
                    <a:cubicBezTo>
                      <a:pt x="6" y="27"/>
                      <a:pt x="7" y="25"/>
                      <a:pt x="9" y="24"/>
                    </a:cubicBezTo>
                    <a:cubicBezTo>
                      <a:pt x="13" y="20"/>
                      <a:pt x="7" y="6"/>
                      <a:pt x="12" y="5"/>
                    </a:cubicBezTo>
                    <a:cubicBezTo>
                      <a:pt x="13" y="5"/>
                      <a:pt x="14" y="4"/>
                      <a:pt x="14" y="3"/>
                    </a:cubicBezTo>
                    <a:cubicBezTo>
                      <a:pt x="12" y="2"/>
                      <a:pt x="10" y="0"/>
                      <a:pt x="9" y="0"/>
                    </a:cubicBezTo>
                    <a:cubicBezTo>
                      <a:pt x="6" y="0"/>
                      <a:pt x="3" y="7"/>
                      <a:pt x="2" y="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7" name="Freeform 103"/>
              <p:cNvSpPr/>
              <p:nvPr/>
            </p:nvSpPr>
            <p:spPr bwMode="auto">
              <a:xfrm>
                <a:off x="4311" y="5697"/>
                <a:ext cx="122" cy="105"/>
              </a:xfrm>
              <a:custGeom>
                <a:avLst/>
                <a:gdLst/>
                <a:ahLst/>
                <a:cxnLst>
                  <a:cxn ang="0">
                    <a:pos x="16" y="3"/>
                  </a:cxn>
                  <a:cxn ang="0">
                    <a:pos x="23" y="19"/>
                  </a:cxn>
                  <a:cxn ang="0">
                    <a:pos x="1" y="23"/>
                  </a:cxn>
                  <a:cxn ang="0">
                    <a:pos x="16" y="26"/>
                  </a:cxn>
                  <a:cxn ang="0">
                    <a:pos x="31" y="28"/>
                  </a:cxn>
                  <a:cxn ang="0">
                    <a:pos x="34" y="6"/>
                  </a:cxn>
                  <a:cxn ang="0">
                    <a:pos x="16" y="3"/>
                  </a:cxn>
                </a:cxnLst>
                <a:rect l="0" t="0" r="r" b="b"/>
                <a:pathLst>
                  <a:path w="34" h="29">
                    <a:moveTo>
                      <a:pt x="16" y="3"/>
                    </a:moveTo>
                    <a:cubicBezTo>
                      <a:pt x="11" y="7"/>
                      <a:pt x="23" y="14"/>
                      <a:pt x="23" y="19"/>
                    </a:cubicBezTo>
                    <a:cubicBezTo>
                      <a:pt x="23" y="23"/>
                      <a:pt x="3" y="18"/>
                      <a:pt x="1" y="23"/>
                    </a:cubicBezTo>
                    <a:cubicBezTo>
                      <a:pt x="0" y="25"/>
                      <a:pt x="8" y="29"/>
                      <a:pt x="16" y="26"/>
                    </a:cubicBezTo>
                    <a:cubicBezTo>
                      <a:pt x="23" y="24"/>
                      <a:pt x="28" y="26"/>
                      <a:pt x="31" y="28"/>
                    </a:cubicBezTo>
                    <a:cubicBezTo>
                      <a:pt x="32" y="21"/>
                      <a:pt x="33" y="12"/>
                      <a:pt x="34" y="6"/>
                    </a:cubicBezTo>
                    <a:cubicBezTo>
                      <a:pt x="27" y="5"/>
                      <a:pt x="19" y="0"/>
                      <a:pt x="16" y="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8" name="Freeform 104"/>
              <p:cNvSpPr/>
              <p:nvPr/>
            </p:nvSpPr>
            <p:spPr bwMode="auto">
              <a:xfrm>
                <a:off x="4421" y="5717"/>
                <a:ext cx="140" cy="95"/>
              </a:xfrm>
              <a:custGeom>
                <a:avLst/>
                <a:gdLst/>
                <a:ahLst/>
                <a:cxnLst>
                  <a:cxn ang="0">
                    <a:pos x="15" y="19"/>
                  </a:cxn>
                  <a:cxn ang="0">
                    <a:pos x="39" y="14"/>
                  </a:cxn>
                  <a:cxn ang="0">
                    <a:pos x="9" y="2"/>
                  </a:cxn>
                  <a:cxn ang="0">
                    <a:pos x="3" y="1"/>
                  </a:cxn>
                  <a:cxn ang="0">
                    <a:pos x="0" y="23"/>
                  </a:cxn>
                  <a:cxn ang="0">
                    <a:pos x="1" y="24"/>
                  </a:cxn>
                  <a:cxn ang="0">
                    <a:pos x="15" y="19"/>
                  </a:cxn>
                </a:cxnLst>
                <a:rect l="0" t="0" r="r" b="b"/>
                <a:pathLst>
                  <a:path w="39" h="26">
                    <a:moveTo>
                      <a:pt x="15" y="19"/>
                    </a:moveTo>
                    <a:cubicBezTo>
                      <a:pt x="24" y="16"/>
                      <a:pt x="39" y="21"/>
                      <a:pt x="39" y="14"/>
                    </a:cubicBezTo>
                    <a:cubicBezTo>
                      <a:pt x="39" y="7"/>
                      <a:pt x="15" y="0"/>
                      <a:pt x="9" y="2"/>
                    </a:cubicBezTo>
                    <a:cubicBezTo>
                      <a:pt x="7" y="2"/>
                      <a:pt x="5" y="2"/>
                      <a:pt x="3" y="1"/>
                    </a:cubicBezTo>
                    <a:cubicBezTo>
                      <a:pt x="2" y="7"/>
                      <a:pt x="1" y="16"/>
                      <a:pt x="0" y="23"/>
                    </a:cubicBezTo>
                    <a:cubicBezTo>
                      <a:pt x="1" y="23"/>
                      <a:pt x="1" y="23"/>
                      <a:pt x="1" y="24"/>
                    </a:cubicBezTo>
                    <a:cubicBezTo>
                      <a:pt x="5" y="26"/>
                      <a:pt x="6" y="22"/>
                      <a:pt x="15" y="1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09" name="Freeform 105"/>
              <p:cNvSpPr/>
              <p:nvPr/>
            </p:nvSpPr>
            <p:spPr bwMode="auto">
              <a:xfrm>
                <a:off x="3788" y="5922"/>
                <a:ext cx="173" cy="175"/>
              </a:xfrm>
              <a:custGeom>
                <a:avLst/>
                <a:gdLst/>
                <a:ahLst/>
                <a:cxnLst>
                  <a:cxn ang="0">
                    <a:pos x="26" y="46"/>
                  </a:cxn>
                  <a:cxn ang="0">
                    <a:pos x="37" y="48"/>
                  </a:cxn>
                  <a:cxn ang="0">
                    <a:pos x="42" y="49"/>
                  </a:cxn>
                  <a:cxn ang="0">
                    <a:pos x="41" y="47"/>
                  </a:cxn>
                  <a:cxn ang="0">
                    <a:pos x="44" y="32"/>
                  </a:cxn>
                  <a:cxn ang="0">
                    <a:pos x="45" y="13"/>
                  </a:cxn>
                  <a:cxn ang="0">
                    <a:pos x="48" y="1"/>
                  </a:cxn>
                  <a:cxn ang="0">
                    <a:pos x="48" y="0"/>
                  </a:cxn>
                  <a:cxn ang="0">
                    <a:pos x="34" y="5"/>
                  </a:cxn>
                  <a:cxn ang="0">
                    <a:pos x="24" y="8"/>
                  </a:cxn>
                  <a:cxn ang="0">
                    <a:pos x="11" y="13"/>
                  </a:cxn>
                  <a:cxn ang="0">
                    <a:pos x="8" y="20"/>
                  </a:cxn>
                  <a:cxn ang="0">
                    <a:pos x="4" y="23"/>
                  </a:cxn>
                  <a:cxn ang="0">
                    <a:pos x="0" y="24"/>
                  </a:cxn>
                  <a:cxn ang="0">
                    <a:pos x="2" y="28"/>
                  </a:cxn>
                  <a:cxn ang="0">
                    <a:pos x="16" y="42"/>
                  </a:cxn>
                  <a:cxn ang="0">
                    <a:pos x="19" y="46"/>
                  </a:cxn>
                  <a:cxn ang="0">
                    <a:pos x="26" y="46"/>
                  </a:cxn>
                </a:cxnLst>
                <a:rect l="0" t="0" r="r" b="b"/>
                <a:pathLst>
                  <a:path w="48" h="49">
                    <a:moveTo>
                      <a:pt x="26" y="46"/>
                    </a:moveTo>
                    <a:cubicBezTo>
                      <a:pt x="28" y="48"/>
                      <a:pt x="34" y="46"/>
                      <a:pt x="37" y="48"/>
                    </a:cubicBezTo>
                    <a:cubicBezTo>
                      <a:pt x="38" y="49"/>
                      <a:pt x="40" y="49"/>
                      <a:pt x="42" y="49"/>
                    </a:cubicBezTo>
                    <a:cubicBezTo>
                      <a:pt x="42" y="48"/>
                      <a:pt x="41" y="47"/>
                      <a:pt x="41" y="47"/>
                    </a:cubicBezTo>
                    <a:cubicBezTo>
                      <a:pt x="39" y="43"/>
                      <a:pt x="42" y="37"/>
                      <a:pt x="44" y="32"/>
                    </a:cubicBezTo>
                    <a:cubicBezTo>
                      <a:pt x="45" y="27"/>
                      <a:pt x="42" y="16"/>
                      <a:pt x="45" y="13"/>
                    </a:cubicBezTo>
                    <a:cubicBezTo>
                      <a:pt x="48" y="10"/>
                      <a:pt x="46" y="8"/>
                      <a:pt x="48" y="1"/>
                    </a:cubicBezTo>
                    <a:cubicBezTo>
                      <a:pt x="48" y="1"/>
                      <a:pt x="48" y="0"/>
                      <a:pt x="48" y="0"/>
                    </a:cubicBezTo>
                    <a:cubicBezTo>
                      <a:pt x="42" y="0"/>
                      <a:pt x="36" y="5"/>
                      <a:pt x="34" y="5"/>
                    </a:cubicBezTo>
                    <a:cubicBezTo>
                      <a:pt x="32" y="5"/>
                      <a:pt x="25" y="3"/>
                      <a:pt x="24" y="8"/>
                    </a:cubicBezTo>
                    <a:cubicBezTo>
                      <a:pt x="23" y="12"/>
                      <a:pt x="18" y="12"/>
                      <a:pt x="11" y="13"/>
                    </a:cubicBezTo>
                    <a:cubicBezTo>
                      <a:pt x="5" y="13"/>
                      <a:pt x="8" y="19"/>
                      <a:pt x="8" y="20"/>
                    </a:cubicBezTo>
                    <a:cubicBezTo>
                      <a:pt x="7" y="21"/>
                      <a:pt x="4" y="23"/>
                      <a:pt x="4" y="23"/>
                    </a:cubicBezTo>
                    <a:cubicBezTo>
                      <a:pt x="0" y="24"/>
                      <a:pt x="0" y="24"/>
                      <a:pt x="0" y="24"/>
                    </a:cubicBezTo>
                    <a:cubicBezTo>
                      <a:pt x="0" y="26"/>
                      <a:pt x="0" y="27"/>
                      <a:pt x="2" y="28"/>
                    </a:cubicBezTo>
                    <a:cubicBezTo>
                      <a:pt x="6" y="31"/>
                      <a:pt x="11" y="39"/>
                      <a:pt x="16" y="42"/>
                    </a:cubicBezTo>
                    <a:cubicBezTo>
                      <a:pt x="18" y="43"/>
                      <a:pt x="19" y="44"/>
                      <a:pt x="19" y="46"/>
                    </a:cubicBezTo>
                    <a:cubicBezTo>
                      <a:pt x="22" y="46"/>
                      <a:pt x="24" y="46"/>
                      <a:pt x="26" y="46"/>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0" name="Freeform 106"/>
              <p:cNvSpPr/>
              <p:nvPr/>
            </p:nvSpPr>
            <p:spPr bwMode="auto">
              <a:xfrm>
                <a:off x="4333" y="6325"/>
                <a:ext cx="1620" cy="1652"/>
              </a:xfrm>
              <a:custGeom>
                <a:avLst/>
                <a:gdLst/>
                <a:ahLst/>
                <a:cxnLst>
                  <a:cxn ang="0">
                    <a:pos x="253" y="427"/>
                  </a:cxn>
                  <a:cxn ang="0">
                    <a:pos x="260" y="429"/>
                  </a:cxn>
                  <a:cxn ang="0">
                    <a:pos x="289" y="379"/>
                  </a:cxn>
                  <a:cxn ang="0">
                    <a:pos x="307" y="343"/>
                  </a:cxn>
                  <a:cxn ang="0">
                    <a:pos x="337" y="326"/>
                  </a:cxn>
                  <a:cxn ang="0">
                    <a:pos x="372" y="316"/>
                  </a:cxn>
                  <a:cxn ang="0">
                    <a:pos x="386" y="290"/>
                  </a:cxn>
                  <a:cxn ang="0">
                    <a:pos x="397" y="264"/>
                  </a:cxn>
                  <a:cxn ang="0">
                    <a:pos x="401" y="211"/>
                  </a:cxn>
                  <a:cxn ang="0">
                    <a:pos x="409" y="206"/>
                  </a:cxn>
                  <a:cxn ang="0">
                    <a:pos x="445" y="158"/>
                  </a:cxn>
                  <a:cxn ang="0">
                    <a:pos x="406" y="104"/>
                  </a:cxn>
                  <a:cxn ang="0">
                    <a:pos x="336" y="96"/>
                  </a:cxn>
                  <a:cxn ang="0">
                    <a:pos x="295" y="74"/>
                  </a:cxn>
                  <a:cxn ang="0">
                    <a:pos x="291" y="67"/>
                  </a:cxn>
                  <a:cxn ang="0">
                    <a:pos x="264" y="60"/>
                  </a:cxn>
                  <a:cxn ang="0">
                    <a:pos x="258" y="13"/>
                  </a:cxn>
                  <a:cxn ang="0">
                    <a:pos x="222" y="32"/>
                  </a:cxn>
                  <a:cxn ang="0">
                    <a:pos x="191" y="39"/>
                  </a:cxn>
                  <a:cxn ang="0">
                    <a:pos x="165" y="40"/>
                  </a:cxn>
                  <a:cxn ang="0">
                    <a:pos x="157" y="1"/>
                  </a:cxn>
                  <a:cxn ang="0">
                    <a:pos x="129" y="17"/>
                  </a:cxn>
                  <a:cxn ang="0">
                    <a:pos x="107" y="15"/>
                  </a:cxn>
                  <a:cxn ang="0">
                    <a:pos x="120" y="32"/>
                  </a:cxn>
                  <a:cxn ang="0">
                    <a:pos x="105" y="46"/>
                  </a:cxn>
                  <a:cxn ang="0">
                    <a:pos x="84" y="49"/>
                  </a:cxn>
                  <a:cxn ang="0">
                    <a:pos x="48" y="42"/>
                  </a:cxn>
                  <a:cxn ang="0">
                    <a:pos x="45" y="59"/>
                  </a:cxn>
                  <a:cxn ang="0">
                    <a:pos x="46" y="108"/>
                  </a:cxn>
                  <a:cxn ang="0">
                    <a:pos x="12" y="120"/>
                  </a:cxn>
                  <a:cxn ang="0">
                    <a:pos x="2" y="144"/>
                  </a:cxn>
                  <a:cxn ang="0">
                    <a:pos x="15" y="168"/>
                  </a:cxn>
                  <a:cxn ang="0">
                    <a:pos x="38" y="172"/>
                  </a:cxn>
                  <a:cxn ang="0">
                    <a:pos x="65" y="184"/>
                  </a:cxn>
                  <a:cxn ang="0">
                    <a:pos x="99" y="174"/>
                  </a:cxn>
                  <a:cxn ang="0">
                    <a:pos x="124" y="206"/>
                  </a:cxn>
                  <a:cxn ang="0">
                    <a:pos x="150" y="217"/>
                  </a:cxn>
                  <a:cxn ang="0">
                    <a:pos x="158" y="242"/>
                  </a:cxn>
                  <a:cxn ang="0">
                    <a:pos x="186" y="265"/>
                  </a:cxn>
                  <a:cxn ang="0">
                    <a:pos x="182" y="293"/>
                  </a:cxn>
                  <a:cxn ang="0">
                    <a:pos x="199" y="317"/>
                  </a:cxn>
                  <a:cxn ang="0">
                    <a:pos x="222" y="337"/>
                  </a:cxn>
                  <a:cxn ang="0">
                    <a:pos x="230" y="375"/>
                  </a:cxn>
                  <a:cxn ang="0">
                    <a:pos x="187" y="415"/>
                  </a:cxn>
                  <a:cxn ang="0">
                    <a:pos x="205" y="426"/>
                  </a:cxn>
                  <a:cxn ang="0">
                    <a:pos x="232" y="443"/>
                  </a:cxn>
                </a:cxnLst>
                <a:rect l="0" t="0" r="r" b="b"/>
                <a:pathLst>
                  <a:path w="450" h="460">
                    <a:moveTo>
                      <a:pt x="238" y="455"/>
                    </a:moveTo>
                    <a:cubicBezTo>
                      <a:pt x="245" y="450"/>
                      <a:pt x="244" y="447"/>
                      <a:pt x="247" y="441"/>
                    </a:cubicBezTo>
                    <a:cubicBezTo>
                      <a:pt x="250" y="435"/>
                      <a:pt x="247" y="432"/>
                      <a:pt x="253" y="427"/>
                    </a:cubicBezTo>
                    <a:cubicBezTo>
                      <a:pt x="258" y="422"/>
                      <a:pt x="252" y="418"/>
                      <a:pt x="259" y="415"/>
                    </a:cubicBezTo>
                    <a:cubicBezTo>
                      <a:pt x="266" y="412"/>
                      <a:pt x="265" y="418"/>
                      <a:pt x="259" y="425"/>
                    </a:cubicBezTo>
                    <a:cubicBezTo>
                      <a:pt x="253" y="432"/>
                      <a:pt x="252" y="434"/>
                      <a:pt x="260" y="429"/>
                    </a:cubicBezTo>
                    <a:cubicBezTo>
                      <a:pt x="267" y="423"/>
                      <a:pt x="270" y="416"/>
                      <a:pt x="274" y="407"/>
                    </a:cubicBezTo>
                    <a:cubicBezTo>
                      <a:pt x="279" y="398"/>
                      <a:pt x="282" y="395"/>
                      <a:pt x="286" y="395"/>
                    </a:cubicBezTo>
                    <a:cubicBezTo>
                      <a:pt x="289" y="394"/>
                      <a:pt x="289" y="385"/>
                      <a:pt x="289" y="379"/>
                    </a:cubicBezTo>
                    <a:cubicBezTo>
                      <a:pt x="288" y="372"/>
                      <a:pt x="286" y="366"/>
                      <a:pt x="289" y="362"/>
                    </a:cubicBezTo>
                    <a:cubicBezTo>
                      <a:pt x="292" y="358"/>
                      <a:pt x="289" y="354"/>
                      <a:pt x="293" y="354"/>
                    </a:cubicBezTo>
                    <a:cubicBezTo>
                      <a:pt x="296" y="354"/>
                      <a:pt x="301" y="348"/>
                      <a:pt x="307" y="343"/>
                    </a:cubicBezTo>
                    <a:cubicBezTo>
                      <a:pt x="312" y="337"/>
                      <a:pt x="316" y="337"/>
                      <a:pt x="322" y="336"/>
                    </a:cubicBezTo>
                    <a:cubicBezTo>
                      <a:pt x="327" y="336"/>
                      <a:pt x="324" y="334"/>
                      <a:pt x="328" y="333"/>
                    </a:cubicBezTo>
                    <a:cubicBezTo>
                      <a:pt x="332" y="332"/>
                      <a:pt x="334" y="328"/>
                      <a:pt x="337" y="326"/>
                    </a:cubicBezTo>
                    <a:cubicBezTo>
                      <a:pt x="339" y="324"/>
                      <a:pt x="349" y="326"/>
                      <a:pt x="355" y="326"/>
                    </a:cubicBezTo>
                    <a:cubicBezTo>
                      <a:pt x="361" y="326"/>
                      <a:pt x="365" y="327"/>
                      <a:pt x="365" y="323"/>
                    </a:cubicBezTo>
                    <a:cubicBezTo>
                      <a:pt x="365" y="319"/>
                      <a:pt x="368" y="316"/>
                      <a:pt x="372" y="316"/>
                    </a:cubicBezTo>
                    <a:cubicBezTo>
                      <a:pt x="375" y="316"/>
                      <a:pt x="377" y="315"/>
                      <a:pt x="377" y="310"/>
                    </a:cubicBezTo>
                    <a:cubicBezTo>
                      <a:pt x="377" y="305"/>
                      <a:pt x="378" y="302"/>
                      <a:pt x="381" y="300"/>
                    </a:cubicBezTo>
                    <a:cubicBezTo>
                      <a:pt x="384" y="298"/>
                      <a:pt x="385" y="293"/>
                      <a:pt x="386" y="290"/>
                    </a:cubicBezTo>
                    <a:cubicBezTo>
                      <a:pt x="387" y="286"/>
                      <a:pt x="390" y="288"/>
                      <a:pt x="390" y="284"/>
                    </a:cubicBezTo>
                    <a:cubicBezTo>
                      <a:pt x="390" y="279"/>
                      <a:pt x="392" y="274"/>
                      <a:pt x="392" y="270"/>
                    </a:cubicBezTo>
                    <a:cubicBezTo>
                      <a:pt x="392" y="266"/>
                      <a:pt x="396" y="267"/>
                      <a:pt x="397" y="264"/>
                    </a:cubicBezTo>
                    <a:cubicBezTo>
                      <a:pt x="399" y="261"/>
                      <a:pt x="396" y="258"/>
                      <a:pt x="399" y="250"/>
                    </a:cubicBezTo>
                    <a:cubicBezTo>
                      <a:pt x="401" y="242"/>
                      <a:pt x="399" y="235"/>
                      <a:pt x="399" y="228"/>
                    </a:cubicBezTo>
                    <a:cubicBezTo>
                      <a:pt x="399" y="221"/>
                      <a:pt x="399" y="214"/>
                      <a:pt x="401" y="211"/>
                    </a:cubicBezTo>
                    <a:cubicBezTo>
                      <a:pt x="404" y="209"/>
                      <a:pt x="402" y="208"/>
                      <a:pt x="400" y="207"/>
                    </a:cubicBezTo>
                    <a:cubicBezTo>
                      <a:pt x="398" y="206"/>
                      <a:pt x="401" y="203"/>
                      <a:pt x="402" y="204"/>
                    </a:cubicBezTo>
                    <a:cubicBezTo>
                      <a:pt x="404" y="204"/>
                      <a:pt x="406" y="208"/>
                      <a:pt x="409" y="206"/>
                    </a:cubicBezTo>
                    <a:cubicBezTo>
                      <a:pt x="413" y="204"/>
                      <a:pt x="416" y="195"/>
                      <a:pt x="418" y="188"/>
                    </a:cubicBezTo>
                    <a:cubicBezTo>
                      <a:pt x="421" y="181"/>
                      <a:pt x="426" y="182"/>
                      <a:pt x="429" y="180"/>
                    </a:cubicBezTo>
                    <a:cubicBezTo>
                      <a:pt x="433" y="179"/>
                      <a:pt x="440" y="170"/>
                      <a:pt x="445" y="158"/>
                    </a:cubicBezTo>
                    <a:cubicBezTo>
                      <a:pt x="450" y="146"/>
                      <a:pt x="445" y="134"/>
                      <a:pt x="443" y="125"/>
                    </a:cubicBezTo>
                    <a:cubicBezTo>
                      <a:pt x="441" y="117"/>
                      <a:pt x="438" y="118"/>
                      <a:pt x="433" y="119"/>
                    </a:cubicBezTo>
                    <a:cubicBezTo>
                      <a:pt x="428" y="119"/>
                      <a:pt x="418" y="118"/>
                      <a:pt x="406" y="104"/>
                    </a:cubicBezTo>
                    <a:cubicBezTo>
                      <a:pt x="393" y="91"/>
                      <a:pt x="381" y="92"/>
                      <a:pt x="373" y="94"/>
                    </a:cubicBezTo>
                    <a:cubicBezTo>
                      <a:pt x="365" y="96"/>
                      <a:pt x="356" y="90"/>
                      <a:pt x="351" y="89"/>
                    </a:cubicBezTo>
                    <a:cubicBezTo>
                      <a:pt x="345" y="87"/>
                      <a:pt x="340" y="94"/>
                      <a:pt x="336" y="96"/>
                    </a:cubicBezTo>
                    <a:cubicBezTo>
                      <a:pt x="332" y="97"/>
                      <a:pt x="338" y="90"/>
                      <a:pt x="338" y="85"/>
                    </a:cubicBezTo>
                    <a:cubicBezTo>
                      <a:pt x="338" y="80"/>
                      <a:pt x="323" y="74"/>
                      <a:pt x="312" y="69"/>
                    </a:cubicBezTo>
                    <a:cubicBezTo>
                      <a:pt x="300" y="65"/>
                      <a:pt x="295" y="67"/>
                      <a:pt x="295" y="74"/>
                    </a:cubicBezTo>
                    <a:cubicBezTo>
                      <a:pt x="295" y="81"/>
                      <a:pt x="291" y="72"/>
                      <a:pt x="287" y="80"/>
                    </a:cubicBezTo>
                    <a:cubicBezTo>
                      <a:pt x="284" y="87"/>
                      <a:pt x="277" y="82"/>
                      <a:pt x="281" y="80"/>
                    </a:cubicBezTo>
                    <a:cubicBezTo>
                      <a:pt x="286" y="77"/>
                      <a:pt x="290" y="72"/>
                      <a:pt x="291" y="67"/>
                    </a:cubicBezTo>
                    <a:cubicBezTo>
                      <a:pt x="293" y="62"/>
                      <a:pt x="275" y="58"/>
                      <a:pt x="268" y="61"/>
                    </a:cubicBezTo>
                    <a:cubicBezTo>
                      <a:pt x="262" y="63"/>
                      <a:pt x="266" y="72"/>
                      <a:pt x="261" y="70"/>
                    </a:cubicBezTo>
                    <a:cubicBezTo>
                      <a:pt x="256" y="67"/>
                      <a:pt x="260" y="60"/>
                      <a:pt x="264" y="60"/>
                    </a:cubicBezTo>
                    <a:cubicBezTo>
                      <a:pt x="268" y="61"/>
                      <a:pt x="273" y="52"/>
                      <a:pt x="275" y="46"/>
                    </a:cubicBezTo>
                    <a:cubicBezTo>
                      <a:pt x="278" y="40"/>
                      <a:pt x="271" y="39"/>
                      <a:pt x="266" y="34"/>
                    </a:cubicBezTo>
                    <a:cubicBezTo>
                      <a:pt x="262" y="29"/>
                      <a:pt x="263" y="15"/>
                      <a:pt x="258" y="13"/>
                    </a:cubicBezTo>
                    <a:cubicBezTo>
                      <a:pt x="253" y="17"/>
                      <a:pt x="247" y="25"/>
                      <a:pt x="245" y="31"/>
                    </a:cubicBezTo>
                    <a:cubicBezTo>
                      <a:pt x="242" y="38"/>
                      <a:pt x="239" y="34"/>
                      <a:pt x="233" y="36"/>
                    </a:cubicBezTo>
                    <a:cubicBezTo>
                      <a:pt x="226" y="38"/>
                      <a:pt x="223" y="35"/>
                      <a:pt x="222" y="32"/>
                    </a:cubicBezTo>
                    <a:cubicBezTo>
                      <a:pt x="220" y="30"/>
                      <a:pt x="214" y="32"/>
                      <a:pt x="209" y="32"/>
                    </a:cubicBezTo>
                    <a:cubicBezTo>
                      <a:pt x="205" y="32"/>
                      <a:pt x="207" y="37"/>
                      <a:pt x="204" y="39"/>
                    </a:cubicBezTo>
                    <a:cubicBezTo>
                      <a:pt x="201" y="41"/>
                      <a:pt x="194" y="36"/>
                      <a:pt x="191" y="39"/>
                    </a:cubicBezTo>
                    <a:cubicBezTo>
                      <a:pt x="188" y="42"/>
                      <a:pt x="186" y="39"/>
                      <a:pt x="185" y="41"/>
                    </a:cubicBezTo>
                    <a:cubicBezTo>
                      <a:pt x="184" y="44"/>
                      <a:pt x="179" y="42"/>
                      <a:pt x="178" y="44"/>
                    </a:cubicBezTo>
                    <a:cubicBezTo>
                      <a:pt x="176" y="46"/>
                      <a:pt x="172" y="47"/>
                      <a:pt x="165" y="40"/>
                    </a:cubicBezTo>
                    <a:cubicBezTo>
                      <a:pt x="159" y="33"/>
                      <a:pt x="160" y="22"/>
                      <a:pt x="163" y="20"/>
                    </a:cubicBezTo>
                    <a:cubicBezTo>
                      <a:pt x="166" y="18"/>
                      <a:pt x="166" y="12"/>
                      <a:pt x="162" y="11"/>
                    </a:cubicBezTo>
                    <a:cubicBezTo>
                      <a:pt x="158" y="9"/>
                      <a:pt x="162" y="2"/>
                      <a:pt x="157" y="1"/>
                    </a:cubicBezTo>
                    <a:cubicBezTo>
                      <a:pt x="153" y="0"/>
                      <a:pt x="153" y="7"/>
                      <a:pt x="150" y="8"/>
                    </a:cubicBezTo>
                    <a:cubicBezTo>
                      <a:pt x="147" y="9"/>
                      <a:pt x="140" y="14"/>
                      <a:pt x="136" y="13"/>
                    </a:cubicBezTo>
                    <a:cubicBezTo>
                      <a:pt x="133" y="12"/>
                      <a:pt x="129" y="14"/>
                      <a:pt x="129" y="17"/>
                    </a:cubicBezTo>
                    <a:cubicBezTo>
                      <a:pt x="129" y="21"/>
                      <a:pt x="125" y="20"/>
                      <a:pt x="124" y="17"/>
                    </a:cubicBezTo>
                    <a:cubicBezTo>
                      <a:pt x="124" y="14"/>
                      <a:pt x="116" y="16"/>
                      <a:pt x="114" y="14"/>
                    </a:cubicBezTo>
                    <a:cubicBezTo>
                      <a:pt x="112" y="12"/>
                      <a:pt x="103" y="13"/>
                      <a:pt x="107" y="15"/>
                    </a:cubicBezTo>
                    <a:cubicBezTo>
                      <a:pt x="111" y="17"/>
                      <a:pt x="111" y="20"/>
                      <a:pt x="111" y="23"/>
                    </a:cubicBezTo>
                    <a:cubicBezTo>
                      <a:pt x="111" y="27"/>
                      <a:pt x="114" y="26"/>
                      <a:pt x="114" y="31"/>
                    </a:cubicBezTo>
                    <a:cubicBezTo>
                      <a:pt x="114" y="35"/>
                      <a:pt x="118" y="32"/>
                      <a:pt x="120" y="32"/>
                    </a:cubicBezTo>
                    <a:cubicBezTo>
                      <a:pt x="123" y="32"/>
                      <a:pt x="123" y="36"/>
                      <a:pt x="119" y="37"/>
                    </a:cubicBezTo>
                    <a:cubicBezTo>
                      <a:pt x="115" y="37"/>
                      <a:pt x="113" y="39"/>
                      <a:pt x="112" y="43"/>
                    </a:cubicBezTo>
                    <a:cubicBezTo>
                      <a:pt x="111" y="46"/>
                      <a:pt x="108" y="44"/>
                      <a:pt x="105" y="46"/>
                    </a:cubicBezTo>
                    <a:cubicBezTo>
                      <a:pt x="102" y="49"/>
                      <a:pt x="99" y="52"/>
                      <a:pt x="97" y="51"/>
                    </a:cubicBezTo>
                    <a:cubicBezTo>
                      <a:pt x="95" y="49"/>
                      <a:pt x="93" y="50"/>
                      <a:pt x="91" y="52"/>
                    </a:cubicBezTo>
                    <a:cubicBezTo>
                      <a:pt x="89" y="53"/>
                      <a:pt x="88" y="52"/>
                      <a:pt x="84" y="49"/>
                    </a:cubicBezTo>
                    <a:cubicBezTo>
                      <a:pt x="82" y="47"/>
                      <a:pt x="80" y="42"/>
                      <a:pt x="76" y="37"/>
                    </a:cubicBezTo>
                    <a:cubicBezTo>
                      <a:pt x="73" y="39"/>
                      <a:pt x="68" y="41"/>
                      <a:pt x="65" y="41"/>
                    </a:cubicBezTo>
                    <a:cubicBezTo>
                      <a:pt x="61" y="41"/>
                      <a:pt x="48" y="40"/>
                      <a:pt x="48" y="42"/>
                    </a:cubicBezTo>
                    <a:cubicBezTo>
                      <a:pt x="47" y="44"/>
                      <a:pt x="49" y="48"/>
                      <a:pt x="51" y="48"/>
                    </a:cubicBezTo>
                    <a:cubicBezTo>
                      <a:pt x="53" y="49"/>
                      <a:pt x="57" y="50"/>
                      <a:pt x="53" y="53"/>
                    </a:cubicBezTo>
                    <a:cubicBezTo>
                      <a:pt x="49" y="56"/>
                      <a:pt x="45" y="52"/>
                      <a:pt x="45" y="59"/>
                    </a:cubicBezTo>
                    <a:cubicBezTo>
                      <a:pt x="45" y="66"/>
                      <a:pt x="54" y="71"/>
                      <a:pt x="52" y="77"/>
                    </a:cubicBezTo>
                    <a:cubicBezTo>
                      <a:pt x="51" y="81"/>
                      <a:pt x="50" y="89"/>
                      <a:pt x="50" y="93"/>
                    </a:cubicBezTo>
                    <a:cubicBezTo>
                      <a:pt x="50" y="96"/>
                      <a:pt x="49" y="107"/>
                      <a:pt x="46" y="108"/>
                    </a:cubicBezTo>
                    <a:cubicBezTo>
                      <a:pt x="43" y="109"/>
                      <a:pt x="40" y="105"/>
                      <a:pt x="36" y="109"/>
                    </a:cubicBezTo>
                    <a:cubicBezTo>
                      <a:pt x="32" y="112"/>
                      <a:pt x="27" y="110"/>
                      <a:pt x="22" y="114"/>
                    </a:cubicBezTo>
                    <a:cubicBezTo>
                      <a:pt x="18" y="117"/>
                      <a:pt x="13" y="116"/>
                      <a:pt x="12" y="120"/>
                    </a:cubicBezTo>
                    <a:cubicBezTo>
                      <a:pt x="12" y="125"/>
                      <a:pt x="8" y="127"/>
                      <a:pt x="9" y="131"/>
                    </a:cubicBezTo>
                    <a:cubicBezTo>
                      <a:pt x="10" y="135"/>
                      <a:pt x="7" y="134"/>
                      <a:pt x="4" y="137"/>
                    </a:cubicBezTo>
                    <a:cubicBezTo>
                      <a:pt x="1" y="140"/>
                      <a:pt x="4" y="142"/>
                      <a:pt x="2" y="144"/>
                    </a:cubicBezTo>
                    <a:cubicBezTo>
                      <a:pt x="0" y="147"/>
                      <a:pt x="3" y="150"/>
                      <a:pt x="5" y="154"/>
                    </a:cubicBezTo>
                    <a:cubicBezTo>
                      <a:pt x="7" y="158"/>
                      <a:pt x="10" y="160"/>
                      <a:pt x="10" y="164"/>
                    </a:cubicBezTo>
                    <a:cubicBezTo>
                      <a:pt x="9" y="167"/>
                      <a:pt x="12" y="168"/>
                      <a:pt x="15" y="168"/>
                    </a:cubicBezTo>
                    <a:cubicBezTo>
                      <a:pt x="19" y="168"/>
                      <a:pt x="16" y="174"/>
                      <a:pt x="21" y="174"/>
                    </a:cubicBezTo>
                    <a:cubicBezTo>
                      <a:pt x="27" y="174"/>
                      <a:pt x="32" y="176"/>
                      <a:pt x="33" y="173"/>
                    </a:cubicBezTo>
                    <a:cubicBezTo>
                      <a:pt x="35" y="170"/>
                      <a:pt x="38" y="167"/>
                      <a:pt x="38" y="172"/>
                    </a:cubicBezTo>
                    <a:cubicBezTo>
                      <a:pt x="38" y="176"/>
                      <a:pt x="37" y="188"/>
                      <a:pt x="41" y="186"/>
                    </a:cubicBezTo>
                    <a:cubicBezTo>
                      <a:pt x="45" y="185"/>
                      <a:pt x="52" y="185"/>
                      <a:pt x="56" y="187"/>
                    </a:cubicBezTo>
                    <a:cubicBezTo>
                      <a:pt x="59" y="188"/>
                      <a:pt x="63" y="187"/>
                      <a:pt x="65" y="184"/>
                    </a:cubicBezTo>
                    <a:cubicBezTo>
                      <a:pt x="68" y="182"/>
                      <a:pt x="70" y="182"/>
                      <a:pt x="75" y="179"/>
                    </a:cubicBezTo>
                    <a:cubicBezTo>
                      <a:pt x="80" y="177"/>
                      <a:pt x="84" y="173"/>
                      <a:pt x="88" y="173"/>
                    </a:cubicBezTo>
                    <a:cubicBezTo>
                      <a:pt x="93" y="173"/>
                      <a:pt x="100" y="171"/>
                      <a:pt x="99" y="174"/>
                    </a:cubicBezTo>
                    <a:cubicBezTo>
                      <a:pt x="98" y="177"/>
                      <a:pt x="97" y="190"/>
                      <a:pt x="103" y="196"/>
                    </a:cubicBezTo>
                    <a:cubicBezTo>
                      <a:pt x="108" y="202"/>
                      <a:pt x="111" y="205"/>
                      <a:pt x="116" y="204"/>
                    </a:cubicBezTo>
                    <a:cubicBezTo>
                      <a:pt x="121" y="203"/>
                      <a:pt x="120" y="206"/>
                      <a:pt x="124" y="206"/>
                    </a:cubicBezTo>
                    <a:cubicBezTo>
                      <a:pt x="128" y="205"/>
                      <a:pt x="125" y="210"/>
                      <a:pt x="129" y="210"/>
                    </a:cubicBezTo>
                    <a:cubicBezTo>
                      <a:pt x="132" y="210"/>
                      <a:pt x="138" y="210"/>
                      <a:pt x="138" y="214"/>
                    </a:cubicBezTo>
                    <a:cubicBezTo>
                      <a:pt x="138" y="218"/>
                      <a:pt x="148" y="215"/>
                      <a:pt x="150" y="217"/>
                    </a:cubicBezTo>
                    <a:cubicBezTo>
                      <a:pt x="153" y="219"/>
                      <a:pt x="155" y="220"/>
                      <a:pt x="155" y="224"/>
                    </a:cubicBezTo>
                    <a:cubicBezTo>
                      <a:pt x="154" y="228"/>
                      <a:pt x="160" y="231"/>
                      <a:pt x="156" y="233"/>
                    </a:cubicBezTo>
                    <a:cubicBezTo>
                      <a:pt x="153" y="235"/>
                      <a:pt x="157" y="238"/>
                      <a:pt x="158" y="242"/>
                    </a:cubicBezTo>
                    <a:cubicBezTo>
                      <a:pt x="158" y="247"/>
                      <a:pt x="163" y="248"/>
                      <a:pt x="170" y="248"/>
                    </a:cubicBezTo>
                    <a:cubicBezTo>
                      <a:pt x="177" y="248"/>
                      <a:pt x="179" y="248"/>
                      <a:pt x="179" y="254"/>
                    </a:cubicBezTo>
                    <a:cubicBezTo>
                      <a:pt x="179" y="259"/>
                      <a:pt x="184" y="260"/>
                      <a:pt x="186" y="265"/>
                    </a:cubicBezTo>
                    <a:cubicBezTo>
                      <a:pt x="188" y="270"/>
                      <a:pt x="184" y="275"/>
                      <a:pt x="185" y="279"/>
                    </a:cubicBezTo>
                    <a:cubicBezTo>
                      <a:pt x="185" y="282"/>
                      <a:pt x="183" y="286"/>
                      <a:pt x="181" y="287"/>
                    </a:cubicBezTo>
                    <a:cubicBezTo>
                      <a:pt x="184" y="290"/>
                      <a:pt x="184" y="292"/>
                      <a:pt x="182" y="293"/>
                    </a:cubicBezTo>
                    <a:cubicBezTo>
                      <a:pt x="179" y="295"/>
                      <a:pt x="185" y="299"/>
                      <a:pt x="184" y="307"/>
                    </a:cubicBezTo>
                    <a:cubicBezTo>
                      <a:pt x="182" y="314"/>
                      <a:pt x="182" y="316"/>
                      <a:pt x="190" y="316"/>
                    </a:cubicBezTo>
                    <a:cubicBezTo>
                      <a:pt x="197" y="316"/>
                      <a:pt x="197" y="319"/>
                      <a:pt x="199" y="317"/>
                    </a:cubicBezTo>
                    <a:cubicBezTo>
                      <a:pt x="202" y="315"/>
                      <a:pt x="206" y="323"/>
                      <a:pt x="207" y="326"/>
                    </a:cubicBezTo>
                    <a:cubicBezTo>
                      <a:pt x="208" y="330"/>
                      <a:pt x="211" y="339"/>
                      <a:pt x="213" y="339"/>
                    </a:cubicBezTo>
                    <a:cubicBezTo>
                      <a:pt x="214" y="339"/>
                      <a:pt x="218" y="335"/>
                      <a:pt x="222" y="337"/>
                    </a:cubicBezTo>
                    <a:cubicBezTo>
                      <a:pt x="226" y="339"/>
                      <a:pt x="221" y="351"/>
                      <a:pt x="221" y="357"/>
                    </a:cubicBezTo>
                    <a:cubicBezTo>
                      <a:pt x="224" y="357"/>
                      <a:pt x="227" y="357"/>
                      <a:pt x="228" y="358"/>
                    </a:cubicBezTo>
                    <a:cubicBezTo>
                      <a:pt x="230" y="359"/>
                      <a:pt x="231" y="372"/>
                      <a:pt x="230" y="375"/>
                    </a:cubicBezTo>
                    <a:cubicBezTo>
                      <a:pt x="229" y="377"/>
                      <a:pt x="221" y="380"/>
                      <a:pt x="217" y="382"/>
                    </a:cubicBezTo>
                    <a:cubicBezTo>
                      <a:pt x="212" y="385"/>
                      <a:pt x="202" y="395"/>
                      <a:pt x="197" y="403"/>
                    </a:cubicBezTo>
                    <a:cubicBezTo>
                      <a:pt x="194" y="408"/>
                      <a:pt x="190" y="411"/>
                      <a:pt x="187" y="415"/>
                    </a:cubicBezTo>
                    <a:cubicBezTo>
                      <a:pt x="189" y="415"/>
                      <a:pt x="190" y="415"/>
                      <a:pt x="191" y="415"/>
                    </a:cubicBezTo>
                    <a:cubicBezTo>
                      <a:pt x="193" y="413"/>
                      <a:pt x="196" y="413"/>
                      <a:pt x="200" y="418"/>
                    </a:cubicBezTo>
                    <a:cubicBezTo>
                      <a:pt x="204" y="423"/>
                      <a:pt x="204" y="426"/>
                      <a:pt x="205" y="426"/>
                    </a:cubicBezTo>
                    <a:cubicBezTo>
                      <a:pt x="207" y="426"/>
                      <a:pt x="209" y="420"/>
                      <a:pt x="212" y="424"/>
                    </a:cubicBezTo>
                    <a:cubicBezTo>
                      <a:pt x="215" y="428"/>
                      <a:pt x="223" y="432"/>
                      <a:pt x="224" y="434"/>
                    </a:cubicBezTo>
                    <a:cubicBezTo>
                      <a:pt x="226" y="436"/>
                      <a:pt x="232" y="437"/>
                      <a:pt x="232" y="443"/>
                    </a:cubicBezTo>
                    <a:cubicBezTo>
                      <a:pt x="232" y="446"/>
                      <a:pt x="230" y="454"/>
                      <a:pt x="233" y="460"/>
                    </a:cubicBezTo>
                    <a:cubicBezTo>
                      <a:pt x="235" y="458"/>
                      <a:pt x="236" y="456"/>
                      <a:pt x="238" y="45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1" name="Freeform 107"/>
              <p:cNvSpPr/>
              <p:nvPr/>
            </p:nvSpPr>
            <p:spPr>
              <a:xfrm>
                <a:off x="4972" y="7809"/>
                <a:ext cx="200" cy="221"/>
              </a:xfrm>
              <a:custGeom>
                <a:avLst/>
                <a:gdLst/>
                <a:ahLst/>
                <a:cxnLst>
                  <a:cxn ang="0">
                    <a:pos x="236337743" y="126166048"/>
                  </a:cxn>
                  <a:cxn ang="0">
                    <a:pos x="202595932" y="88424396"/>
                  </a:cxn>
                  <a:cxn ang="0">
                    <a:pos x="150581950" y="45975086"/>
                  </a:cxn>
                  <a:cxn ang="0">
                    <a:pos x="120537807" y="54337962"/>
                  </a:cxn>
                  <a:cxn ang="0">
                    <a:pos x="98889807" y="21188404"/>
                  </a:cxn>
                  <a:cxn ang="0">
                    <a:pos x="60401925" y="8262160"/>
                  </a:cxn>
                  <a:cxn ang="0">
                    <a:pos x="43570243" y="8262160"/>
                  </a:cxn>
                  <a:cxn ang="0">
                    <a:pos x="30066736" y="34086395"/>
                  </a:cxn>
                  <a:cxn ang="0">
                    <a:pos x="13125229" y="113239295"/>
                  </a:cxn>
                  <a:cxn ang="0">
                    <a:pos x="0" y="177170485"/>
                  </a:cxn>
                  <a:cxn ang="0">
                    <a:pos x="13125229" y="206593010"/>
                  </a:cxn>
                  <a:cxn ang="0">
                    <a:pos x="8418686" y="226478601"/>
                  </a:cxn>
                  <a:cxn ang="0">
                    <a:pos x="30066736" y="236146096"/>
                  </a:cxn>
                  <a:cxn ang="0">
                    <a:pos x="90468661" y="252670451"/>
                  </a:cxn>
                  <a:cxn ang="0">
                    <a:pos x="128927564" y="252670451"/>
                  </a:cxn>
                  <a:cxn ang="0">
                    <a:pos x="202595932" y="239772464"/>
                  </a:cxn>
                  <a:cxn ang="0">
                    <a:pos x="241052882" y="198330672"/>
                  </a:cxn>
                  <a:cxn ang="0">
                    <a:pos x="236337743" y="126166048"/>
                  </a:cxn>
                </a:cxnLst>
                <a:rect l="0" t="0" r="0" b="0"/>
                <a:pathLst>
                  <a:path w="56" h="62">
                    <a:moveTo>
                      <a:pt x="55" y="30"/>
                    </a:moveTo>
                    <a:cubicBezTo>
                      <a:pt x="55" y="24"/>
                      <a:pt x="49" y="23"/>
                      <a:pt x="47" y="21"/>
                    </a:cubicBezTo>
                    <a:cubicBezTo>
                      <a:pt x="46" y="19"/>
                      <a:pt x="38" y="15"/>
                      <a:pt x="35" y="11"/>
                    </a:cubicBezTo>
                    <a:cubicBezTo>
                      <a:pt x="32" y="7"/>
                      <a:pt x="30" y="13"/>
                      <a:pt x="28" y="13"/>
                    </a:cubicBezTo>
                    <a:cubicBezTo>
                      <a:pt x="27" y="13"/>
                      <a:pt x="27" y="10"/>
                      <a:pt x="23" y="5"/>
                    </a:cubicBezTo>
                    <a:cubicBezTo>
                      <a:pt x="19" y="0"/>
                      <a:pt x="16" y="0"/>
                      <a:pt x="14" y="2"/>
                    </a:cubicBezTo>
                    <a:cubicBezTo>
                      <a:pt x="13" y="2"/>
                      <a:pt x="12" y="2"/>
                      <a:pt x="10" y="2"/>
                    </a:cubicBezTo>
                    <a:cubicBezTo>
                      <a:pt x="8" y="4"/>
                      <a:pt x="7" y="6"/>
                      <a:pt x="7" y="8"/>
                    </a:cubicBezTo>
                    <a:cubicBezTo>
                      <a:pt x="7" y="13"/>
                      <a:pt x="3" y="18"/>
                      <a:pt x="3" y="27"/>
                    </a:cubicBezTo>
                    <a:cubicBezTo>
                      <a:pt x="3" y="36"/>
                      <a:pt x="0" y="35"/>
                      <a:pt x="0" y="42"/>
                    </a:cubicBezTo>
                    <a:cubicBezTo>
                      <a:pt x="0" y="49"/>
                      <a:pt x="2" y="48"/>
                      <a:pt x="3" y="49"/>
                    </a:cubicBezTo>
                    <a:cubicBezTo>
                      <a:pt x="4" y="49"/>
                      <a:pt x="3" y="52"/>
                      <a:pt x="2" y="54"/>
                    </a:cubicBezTo>
                    <a:cubicBezTo>
                      <a:pt x="3" y="55"/>
                      <a:pt x="5" y="56"/>
                      <a:pt x="7" y="56"/>
                    </a:cubicBezTo>
                    <a:cubicBezTo>
                      <a:pt x="11" y="55"/>
                      <a:pt x="16" y="57"/>
                      <a:pt x="21" y="60"/>
                    </a:cubicBezTo>
                    <a:cubicBezTo>
                      <a:pt x="27" y="62"/>
                      <a:pt x="25" y="59"/>
                      <a:pt x="30" y="60"/>
                    </a:cubicBezTo>
                    <a:cubicBezTo>
                      <a:pt x="35" y="60"/>
                      <a:pt x="41" y="61"/>
                      <a:pt x="47" y="57"/>
                    </a:cubicBezTo>
                    <a:cubicBezTo>
                      <a:pt x="51" y="55"/>
                      <a:pt x="53" y="51"/>
                      <a:pt x="56" y="47"/>
                    </a:cubicBezTo>
                    <a:cubicBezTo>
                      <a:pt x="53" y="41"/>
                      <a:pt x="55" y="33"/>
                      <a:pt x="55" y="30"/>
                    </a:cubicBezTo>
                    <a:close/>
                  </a:path>
                </a:pathLst>
              </a:custGeom>
              <a:grpFill/>
              <a:ln w="1" cap="flat" cmpd="sng">
                <a:solidFill>
                  <a:schemeClr val="bg1"/>
                </a:solidFill>
                <a:prstDash val="solid"/>
                <a:miter lim="800000"/>
                <a:headEnd type="none" w="med" len="med"/>
                <a:tailEnd type="none" w="med" len="med"/>
              </a:ln>
            </p:spPr>
            <p:txBody>
              <a:bodyPr/>
              <a:lstStyle/>
              <a:p>
                <a:endParaRPr lang="zh-CN" altLang="en-US"/>
              </a:p>
            </p:txBody>
          </p:sp>
          <p:sp>
            <p:nvSpPr>
              <p:cNvPr id="712" name="Freeform 108"/>
              <p:cNvSpPr>
                <a:spLocks noEditPoints="1"/>
              </p:cNvSpPr>
              <p:nvPr/>
            </p:nvSpPr>
            <p:spPr bwMode="auto">
              <a:xfrm>
                <a:off x="4346" y="7442"/>
                <a:ext cx="820" cy="1617"/>
              </a:xfrm>
              <a:custGeom>
                <a:avLst/>
                <a:gdLst/>
                <a:ahLst/>
                <a:cxnLst>
                  <a:cxn ang="0">
                    <a:pos x="65" y="427"/>
                  </a:cxn>
                  <a:cxn ang="0">
                    <a:pos x="60" y="417"/>
                  </a:cxn>
                  <a:cxn ang="0">
                    <a:pos x="56" y="448"/>
                  </a:cxn>
                  <a:cxn ang="0">
                    <a:pos x="80" y="449"/>
                  </a:cxn>
                  <a:cxn ang="0">
                    <a:pos x="87" y="441"/>
                  </a:cxn>
                  <a:cxn ang="0">
                    <a:pos x="218" y="46"/>
                  </a:cxn>
                  <a:cxn ang="0">
                    <a:pos x="212" y="64"/>
                  </a:cxn>
                  <a:cxn ang="0">
                    <a:pos x="194" y="70"/>
                  </a:cxn>
                  <a:cxn ang="0">
                    <a:pos x="172" y="67"/>
                  </a:cxn>
                  <a:cxn ang="0">
                    <a:pos x="185" y="44"/>
                  </a:cxn>
                  <a:cxn ang="0">
                    <a:pos x="151" y="27"/>
                  </a:cxn>
                  <a:cxn ang="0">
                    <a:pos x="123" y="3"/>
                  </a:cxn>
                  <a:cxn ang="0">
                    <a:pos x="105" y="10"/>
                  </a:cxn>
                  <a:cxn ang="0">
                    <a:pos x="82" y="5"/>
                  </a:cxn>
                  <a:cxn ang="0">
                    <a:pos x="72" y="25"/>
                  </a:cxn>
                  <a:cxn ang="0">
                    <a:pos x="58" y="43"/>
                  </a:cxn>
                  <a:cxn ang="0">
                    <a:pos x="60" y="63"/>
                  </a:cxn>
                  <a:cxn ang="0">
                    <a:pos x="49" y="78"/>
                  </a:cxn>
                  <a:cxn ang="0">
                    <a:pos x="41" y="94"/>
                  </a:cxn>
                  <a:cxn ang="0">
                    <a:pos x="37" y="115"/>
                  </a:cxn>
                  <a:cxn ang="0">
                    <a:pos x="40" y="138"/>
                  </a:cxn>
                  <a:cxn ang="0">
                    <a:pos x="40" y="157"/>
                  </a:cxn>
                  <a:cxn ang="0">
                    <a:pos x="37" y="180"/>
                  </a:cxn>
                  <a:cxn ang="0">
                    <a:pos x="28" y="206"/>
                  </a:cxn>
                  <a:cxn ang="0">
                    <a:pos x="25" y="216"/>
                  </a:cxn>
                  <a:cxn ang="0">
                    <a:pos x="21" y="232"/>
                  </a:cxn>
                  <a:cxn ang="0">
                    <a:pos x="20" y="248"/>
                  </a:cxn>
                  <a:cxn ang="0">
                    <a:pos x="18" y="272"/>
                  </a:cxn>
                  <a:cxn ang="0">
                    <a:pos x="21" y="285"/>
                  </a:cxn>
                  <a:cxn ang="0">
                    <a:pos x="26" y="296"/>
                  </a:cxn>
                  <a:cxn ang="0">
                    <a:pos x="23" y="305"/>
                  </a:cxn>
                  <a:cxn ang="0">
                    <a:pos x="21" y="323"/>
                  </a:cxn>
                  <a:cxn ang="0">
                    <a:pos x="13" y="338"/>
                  </a:cxn>
                  <a:cxn ang="0">
                    <a:pos x="9" y="355"/>
                  </a:cxn>
                  <a:cxn ang="0">
                    <a:pos x="3" y="373"/>
                  </a:cxn>
                  <a:cxn ang="0">
                    <a:pos x="15" y="384"/>
                  </a:cxn>
                  <a:cxn ang="0">
                    <a:pos x="21" y="401"/>
                  </a:cxn>
                  <a:cxn ang="0">
                    <a:pos x="47" y="404"/>
                  </a:cxn>
                  <a:cxn ang="0">
                    <a:pos x="52" y="395"/>
                  </a:cxn>
                  <a:cxn ang="0">
                    <a:pos x="53" y="376"/>
                  </a:cxn>
                  <a:cxn ang="0">
                    <a:pos x="66" y="364"/>
                  </a:cxn>
                  <a:cxn ang="0">
                    <a:pos x="87" y="340"/>
                  </a:cxn>
                  <a:cxn ang="0">
                    <a:pos x="78" y="326"/>
                  </a:cxn>
                  <a:cxn ang="0">
                    <a:pos x="89" y="299"/>
                  </a:cxn>
                  <a:cxn ang="0">
                    <a:pos x="95" y="285"/>
                  </a:cxn>
                  <a:cxn ang="0">
                    <a:pos x="102" y="270"/>
                  </a:cxn>
                  <a:cxn ang="0">
                    <a:pos x="109" y="269"/>
                  </a:cxn>
                  <a:cxn ang="0">
                    <a:pos x="106" y="262"/>
                  </a:cxn>
                  <a:cxn ang="0">
                    <a:pos x="98" y="251"/>
                  </a:cxn>
                  <a:cxn ang="0">
                    <a:pos x="115" y="245"/>
                  </a:cxn>
                  <a:cxn ang="0">
                    <a:pos x="129" y="228"/>
                  </a:cxn>
                  <a:cxn ang="0">
                    <a:pos x="133" y="215"/>
                  </a:cxn>
                  <a:cxn ang="0">
                    <a:pos x="183" y="203"/>
                  </a:cxn>
                  <a:cxn ang="0">
                    <a:pos x="189" y="181"/>
                  </a:cxn>
                  <a:cxn ang="0">
                    <a:pos x="180" y="164"/>
                  </a:cxn>
                  <a:cxn ang="0">
                    <a:pos x="176" y="156"/>
                  </a:cxn>
                  <a:cxn ang="0">
                    <a:pos x="174" y="144"/>
                  </a:cxn>
                  <a:cxn ang="0">
                    <a:pos x="181" y="110"/>
                  </a:cxn>
                  <a:cxn ang="0">
                    <a:pos x="214" y="71"/>
                  </a:cxn>
                  <a:cxn ang="0">
                    <a:pos x="225" y="47"/>
                  </a:cxn>
                </a:cxnLst>
                <a:rect l="0" t="0" r="r" b="b"/>
                <a:pathLst>
                  <a:path w="228" h="450">
                    <a:moveTo>
                      <a:pt x="87" y="441"/>
                    </a:moveTo>
                    <a:cubicBezTo>
                      <a:pt x="81" y="441"/>
                      <a:pt x="68" y="430"/>
                      <a:pt x="65" y="427"/>
                    </a:cubicBezTo>
                    <a:cubicBezTo>
                      <a:pt x="61" y="424"/>
                      <a:pt x="64" y="421"/>
                      <a:pt x="59" y="421"/>
                    </a:cubicBezTo>
                    <a:cubicBezTo>
                      <a:pt x="55" y="422"/>
                      <a:pt x="58" y="418"/>
                      <a:pt x="60" y="417"/>
                    </a:cubicBezTo>
                    <a:cubicBezTo>
                      <a:pt x="62" y="415"/>
                      <a:pt x="59" y="411"/>
                      <a:pt x="56" y="410"/>
                    </a:cubicBezTo>
                    <a:cubicBezTo>
                      <a:pt x="56" y="417"/>
                      <a:pt x="54" y="447"/>
                      <a:pt x="56" y="448"/>
                    </a:cubicBezTo>
                    <a:cubicBezTo>
                      <a:pt x="58" y="448"/>
                      <a:pt x="71" y="446"/>
                      <a:pt x="75" y="449"/>
                    </a:cubicBezTo>
                    <a:cubicBezTo>
                      <a:pt x="77" y="449"/>
                      <a:pt x="79" y="450"/>
                      <a:pt x="80" y="449"/>
                    </a:cubicBezTo>
                    <a:cubicBezTo>
                      <a:pt x="83" y="446"/>
                      <a:pt x="90" y="447"/>
                      <a:pt x="94" y="445"/>
                    </a:cubicBezTo>
                    <a:cubicBezTo>
                      <a:pt x="98" y="442"/>
                      <a:pt x="93" y="442"/>
                      <a:pt x="87" y="441"/>
                    </a:cubicBezTo>
                    <a:close/>
                    <a:moveTo>
                      <a:pt x="225" y="47"/>
                    </a:moveTo>
                    <a:cubicBezTo>
                      <a:pt x="224" y="46"/>
                      <a:pt x="221" y="46"/>
                      <a:pt x="218" y="46"/>
                    </a:cubicBezTo>
                    <a:cubicBezTo>
                      <a:pt x="218" y="46"/>
                      <a:pt x="218" y="47"/>
                      <a:pt x="218" y="47"/>
                    </a:cubicBezTo>
                    <a:cubicBezTo>
                      <a:pt x="219" y="52"/>
                      <a:pt x="216" y="64"/>
                      <a:pt x="212" y="64"/>
                    </a:cubicBezTo>
                    <a:cubicBezTo>
                      <a:pt x="209" y="63"/>
                      <a:pt x="206" y="69"/>
                      <a:pt x="203" y="68"/>
                    </a:cubicBezTo>
                    <a:cubicBezTo>
                      <a:pt x="201" y="67"/>
                      <a:pt x="197" y="72"/>
                      <a:pt x="194" y="70"/>
                    </a:cubicBezTo>
                    <a:cubicBezTo>
                      <a:pt x="190" y="68"/>
                      <a:pt x="186" y="71"/>
                      <a:pt x="183" y="69"/>
                    </a:cubicBezTo>
                    <a:cubicBezTo>
                      <a:pt x="180" y="67"/>
                      <a:pt x="172" y="69"/>
                      <a:pt x="172" y="67"/>
                    </a:cubicBezTo>
                    <a:cubicBezTo>
                      <a:pt x="172" y="65"/>
                      <a:pt x="176" y="65"/>
                      <a:pt x="176" y="59"/>
                    </a:cubicBezTo>
                    <a:cubicBezTo>
                      <a:pt x="176" y="53"/>
                      <a:pt x="186" y="47"/>
                      <a:pt x="185" y="44"/>
                    </a:cubicBezTo>
                    <a:cubicBezTo>
                      <a:pt x="183" y="42"/>
                      <a:pt x="166" y="37"/>
                      <a:pt x="164" y="34"/>
                    </a:cubicBezTo>
                    <a:cubicBezTo>
                      <a:pt x="161" y="31"/>
                      <a:pt x="158" y="28"/>
                      <a:pt x="151" y="27"/>
                    </a:cubicBezTo>
                    <a:cubicBezTo>
                      <a:pt x="145" y="27"/>
                      <a:pt x="145" y="23"/>
                      <a:pt x="139" y="19"/>
                    </a:cubicBezTo>
                    <a:cubicBezTo>
                      <a:pt x="134" y="16"/>
                      <a:pt x="126" y="8"/>
                      <a:pt x="123" y="3"/>
                    </a:cubicBezTo>
                    <a:cubicBezTo>
                      <a:pt x="119" y="3"/>
                      <a:pt x="113" y="2"/>
                      <a:pt x="112" y="4"/>
                    </a:cubicBezTo>
                    <a:cubicBezTo>
                      <a:pt x="110" y="6"/>
                      <a:pt x="108" y="15"/>
                      <a:pt x="105" y="10"/>
                    </a:cubicBezTo>
                    <a:cubicBezTo>
                      <a:pt x="103" y="6"/>
                      <a:pt x="97" y="6"/>
                      <a:pt x="92" y="5"/>
                    </a:cubicBezTo>
                    <a:cubicBezTo>
                      <a:pt x="87" y="4"/>
                      <a:pt x="88" y="0"/>
                      <a:pt x="82" y="5"/>
                    </a:cubicBezTo>
                    <a:cubicBezTo>
                      <a:pt x="80" y="8"/>
                      <a:pt x="77" y="10"/>
                      <a:pt x="74" y="12"/>
                    </a:cubicBezTo>
                    <a:cubicBezTo>
                      <a:pt x="74" y="17"/>
                      <a:pt x="73" y="23"/>
                      <a:pt x="72" y="25"/>
                    </a:cubicBezTo>
                    <a:cubicBezTo>
                      <a:pt x="70" y="28"/>
                      <a:pt x="59" y="33"/>
                      <a:pt x="59" y="35"/>
                    </a:cubicBezTo>
                    <a:cubicBezTo>
                      <a:pt x="59" y="38"/>
                      <a:pt x="60" y="42"/>
                      <a:pt x="58" y="43"/>
                    </a:cubicBezTo>
                    <a:cubicBezTo>
                      <a:pt x="56" y="45"/>
                      <a:pt x="63" y="54"/>
                      <a:pt x="59" y="56"/>
                    </a:cubicBezTo>
                    <a:cubicBezTo>
                      <a:pt x="56" y="58"/>
                      <a:pt x="62" y="61"/>
                      <a:pt x="60" y="63"/>
                    </a:cubicBezTo>
                    <a:cubicBezTo>
                      <a:pt x="57" y="65"/>
                      <a:pt x="53" y="66"/>
                      <a:pt x="53" y="69"/>
                    </a:cubicBezTo>
                    <a:cubicBezTo>
                      <a:pt x="53" y="71"/>
                      <a:pt x="53" y="77"/>
                      <a:pt x="49" y="78"/>
                    </a:cubicBezTo>
                    <a:cubicBezTo>
                      <a:pt x="46" y="79"/>
                      <a:pt x="44" y="84"/>
                      <a:pt x="44" y="88"/>
                    </a:cubicBezTo>
                    <a:cubicBezTo>
                      <a:pt x="44" y="92"/>
                      <a:pt x="40" y="89"/>
                      <a:pt x="41" y="94"/>
                    </a:cubicBezTo>
                    <a:cubicBezTo>
                      <a:pt x="43" y="99"/>
                      <a:pt x="45" y="105"/>
                      <a:pt x="41" y="106"/>
                    </a:cubicBezTo>
                    <a:cubicBezTo>
                      <a:pt x="38" y="107"/>
                      <a:pt x="39" y="115"/>
                      <a:pt x="37" y="115"/>
                    </a:cubicBezTo>
                    <a:cubicBezTo>
                      <a:pt x="35" y="115"/>
                      <a:pt x="34" y="123"/>
                      <a:pt x="37" y="127"/>
                    </a:cubicBezTo>
                    <a:cubicBezTo>
                      <a:pt x="40" y="131"/>
                      <a:pt x="40" y="134"/>
                      <a:pt x="40" y="138"/>
                    </a:cubicBezTo>
                    <a:cubicBezTo>
                      <a:pt x="40" y="142"/>
                      <a:pt x="44" y="144"/>
                      <a:pt x="43" y="148"/>
                    </a:cubicBezTo>
                    <a:cubicBezTo>
                      <a:pt x="42" y="152"/>
                      <a:pt x="42" y="155"/>
                      <a:pt x="40" y="157"/>
                    </a:cubicBezTo>
                    <a:cubicBezTo>
                      <a:pt x="38" y="159"/>
                      <a:pt x="40" y="164"/>
                      <a:pt x="37" y="165"/>
                    </a:cubicBezTo>
                    <a:cubicBezTo>
                      <a:pt x="34" y="167"/>
                      <a:pt x="39" y="177"/>
                      <a:pt x="37" y="180"/>
                    </a:cubicBezTo>
                    <a:cubicBezTo>
                      <a:pt x="34" y="182"/>
                      <a:pt x="28" y="183"/>
                      <a:pt x="28" y="191"/>
                    </a:cubicBezTo>
                    <a:cubicBezTo>
                      <a:pt x="28" y="198"/>
                      <a:pt x="29" y="202"/>
                      <a:pt x="28" y="206"/>
                    </a:cubicBezTo>
                    <a:cubicBezTo>
                      <a:pt x="28" y="208"/>
                      <a:pt x="32" y="208"/>
                      <a:pt x="31" y="212"/>
                    </a:cubicBezTo>
                    <a:cubicBezTo>
                      <a:pt x="31" y="216"/>
                      <a:pt x="25" y="214"/>
                      <a:pt x="25" y="216"/>
                    </a:cubicBezTo>
                    <a:cubicBezTo>
                      <a:pt x="24" y="219"/>
                      <a:pt x="26" y="225"/>
                      <a:pt x="24" y="225"/>
                    </a:cubicBezTo>
                    <a:cubicBezTo>
                      <a:pt x="22" y="225"/>
                      <a:pt x="21" y="227"/>
                      <a:pt x="21" y="232"/>
                    </a:cubicBezTo>
                    <a:cubicBezTo>
                      <a:pt x="21" y="237"/>
                      <a:pt x="18" y="237"/>
                      <a:pt x="18" y="240"/>
                    </a:cubicBezTo>
                    <a:cubicBezTo>
                      <a:pt x="18" y="242"/>
                      <a:pt x="20" y="245"/>
                      <a:pt x="20" y="248"/>
                    </a:cubicBezTo>
                    <a:cubicBezTo>
                      <a:pt x="20" y="250"/>
                      <a:pt x="22" y="259"/>
                      <a:pt x="20" y="260"/>
                    </a:cubicBezTo>
                    <a:cubicBezTo>
                      <a:pt x="17" y="260"/>
                      <a:pt x="16" y="270"/>
                      <a:pt x="18" y="272"/>
                    </a:cubicBezTo>
                    <a:cubicBezTo>
                      <a:pt x="20" y="273"/>
                      <a:pt x="20" y="276"/>
                      <a:pt x="19" y="278"/>
                    </a:cubicBezTo>
                    <a:cubicBezTo>
                      <a:pt x="18" y="280"/>
                      <a:pt x="24" y="282"/>
                      <a:pt x="21" y="285"/>
                    </a:cubicBezTo>
                    <a:cubicBezTo>
                      <a:pt x="18" y="288"/>
                      <a:pt x="20" y="292"/>
                      <a:pt x="24" y="291"/>
                    </a:cubicBezTo>
                    <a:cubicBezTo>
                      <a:pt x="27" y="290"/>
                      <a:pt x="29" y="296"/>
                      <a:pt x="26" y="296"/>
                    </a:cubicBezTo>
                    <a:cubicBezTo>
                      <a:pt x="22" y="296"/>
                      <a:pt x="18" y="296"/>
                      <a:pt x="21" y="298"/>
                    </a:cubicBezTo>
                    <a:cubicBezTo>
                      <a:pt x="24" y="300"/>
                      <a:pt x="27" y="304"/>
                      <a:pt x="23" y="305"/>
                    </a:cubicBezTo>
                    <a:cubicBezTo>
                      <a:pt x="19" y="307"/>
                      <a:pt x="22" y="310"/>
                      <a:pt x="21" y="314"/>
                    </a:cubicBezTo>
                    <a:cubicBezTo>
                      <a:pt x="20" y="318"/>
                      <a:pt x="24" y="322"/>
                      <a:pt x="21" y="323"/>
                    </a:cubicBezTo>
                    <a:cubicBezTo>
                      <a:pt x="18" y="324"/>
                      <a:pt x="22" y="330"/>
                      <a:pt x="18" y="331"/>
                    </a:cubicBezTo>
                    <a:cubicBezTo>
                      <a:pt x="13" y="331"/>
                      <a:pt x="16" y="336"/>
                      <a:pt x="13" y="338"/>
                    </a:cubicBezTo>
                    <a:cubicBezTo>
                      <a:pt x="10" y="341"/>
                      <a:pt x="17" y="345"/>
                      <a:pt x="13" y="347"/>
                    </a:cubicBezTo>
                    <a:cubicBezTo>
                      <a:pt x="10" y="349"/>
                      <a:pt x="12" y="355"/>
                      <a:pt x="9" y="355"/>
                    </a:cubicBezTo>
                    <a:cubicBezTo>
                      <a:pt x="5" y="355"/>
                      <a:pt x="3" y="360"/>
                      <a:pt x="2" y="362"/>
                    </a:cubicBezTo>
                    <a:cubicBezTo>
                      <a:pt x="2" y="365"/>
                      <a:pt x="0" y="369"/>
                      <a:pt x="3" y="373"/>
                    </a:cubicBezTo>
                    <a:cubicBezTo>
                      <a:pt x="6" y="376"/>
                      <a:pt x="2" y="379"/>
                      <a:pt x="5" y="380"/>
                    </a:cubicBezTo>
                    <a:cubicBezTo>
                      <a:pt x="7" y="382"/>
                      <a:pt x="17" y="380"/>
                      <a:pt x="15" y="384"/>
                    </a:cubicBezTo>
                    <a:cubicBezTo>
                      <a:pt x="14" y="388"/>
                      <a:pt x="14" y="396"/>
                      <a:pt x="16" y="396"/>
                    </a:cubicBezTo>
                    <a:cubicBezTo>
                      <a:pt x="18" y="396"/>
                      <a:pt x="19" y="402"/>
                      <a:pt x="21" y="401"/>
                    </a:cubicBezTo>
                    <a:cubicBezTo>
                      <a:pt x="24" y="401"/>
                      <a:pt x="36" y="399"/>
                      <a:pt x="41" y="401"/>
                    </a:cubicBezTo>
                    <a:cubicBezTo>
                      <a:pt x="44" y="402"/>
                      <a:pt x="46" y="403"/>
                      <a:pt x="47" y="404"/>
                    </a:cubicBezTo>
                    <a:cubicBezTo>
                      <a:pt x="50" y="403"/>
                      <a:pt x="57" y="407"/>
                      <a:pt x="58" y="406"/>
                    </a:cubicBezTo>
                    <a:cubicBezTo>
                      <a:pt x="60" y="404"/>
                      <a:pt x="52" y="398"/>
                      <a:pt x="52" y="395"/>
                    </a:cubicBezTo>
                    <a:cubicBezTo>
                      <a:pt x="52" y="393"/>
                      <a:pt x="51" y="389"/>
                      <a:pt x="51" y="387"/>
                    </a:cubicBezTo>
                    <a:cubicBezTo>
                      <a:pt x="51" y="384"/>
                      <a:pt x="50" y="379"/>
                      <a:pt x="53" y="376"/>
                    </a:cubicBezTo>
                    <a:cubicBezTo>
                      <a:pt x="57" y="374"/>
                      <a:pt x="57" y="371"/>
                      <a:pt x="59" y="372"/>
                    </a:cubicBezTo>
                    <a:cubicBezTo>
                      <a:pt x="61" y="372"/>
                      <a:pt x="66" y="370"/>
                      <a:pt x="66" y="364"/>
                    </a:cubicBezTo>
                    <a:cubicBezTo>
                      <a:pt x="66" y="358"/>
                      <a:pt x="69" y="356"/>
                      <a:pt x="74" y="351"/>
                    </a:cubicBezTo>
                    <a:cubicBezTo>
                      <a:pt x="80" y="347"/>
                      <a:pt x="89" y="342"/>
                      <a:pt x="87" y="340"/>
                    </a:cubicBezTo>
                    <a:cubicBezTo>
                      <a:pt x="86" y="338"/>
                      <a:pt x="89" y="332"/>
                      <a:pt x="89" y="329"/>
                    </a:cubicBezTo>
                    <a:cubicBezTo>
                      <a:pt x="89" y="327"/>
                      <a:pt x="81" y="327"/>
                      <a:pt x="78" y="326"/>
                    </a:cubicBezTo>
                    <a:cubicBezTo>
                      <a:pt x="75" y="325"/>
                      <a:pt x="65" y="318"/>
                      <a:pt x="70" y="309"/>
                    </a:cubicBezTo>
                    <a:cubicBezTo>
                      <a:pt x="75" y="300"/>
                      <a:pt x="86" y="299"/>
                      <a:pt x="89" y="299"/>
                    </a:cubicBezTo>
                    <a:cubicBezTo>
                      <a:pt x="92" y="298"/>
                      <a:pt x="89" y="294"/>
                      <a:pt x="92" y="293"/>
                    </a:cubicBezTo>
                    <a:cubicBezTo>
                      <a:pt x="94" y="291"/>
                      <a:pt x="95" y="289"/>
                      <a:pt x="95" y="285"/>
                    </a:cubicBezTo>
                    <a:cubicBezTo>
                      <a:pt x="95" y="281"/>
                      <a:pt x="95" y="274"/>
                      <a:pt x="99" y="273"/>
                    </a:cubicBezTo>
                    <a:cubicBezTo>
                      <a:pt x="104" y="273"/>
                      <a:pt x="105" y="270"/>
                      <a:pt x="102" y="270"/>
                    </a:cubicBezTo>
                    <a:cubicBezTo>
                      <a:pt x="99" y="269"/>
                      <a:pt x="98" y="266"/>
                      <a:pt x="103" y="265"/>
                    </a:cubicBezTo>
                    <a:cubicBezTo>
                      <a:pt x="107" y="265"/>
                      <a:pt x="106" y="269"/>
                      <a:pt x="109" y="269"/>
                    </a:cubicBezTo>
                    <a:cubicBezTo>
                      <a:pt x="112" y="269"/>
                      <a:pt x="118" y="263"/>
                      <a:pt x="113" y="260"/>
                    </a:cubicBezTo>
                    <a:cubicBezTo>
                      <a:pt x="109" y="257"/>
                      <a:pt x="108" y="262"/>
                      <a:pt x="106" y="262"/>
                    </a:cubicBezTo>
                    <a:cubicBezTo>
                      <a:pt x="103" y="263"/>
                      <a:pt x="102" y="259"/>
                      <a:pt x="99" y="259"/>
                    </a:cubicBezTo>
                    <a:cubicBezTo>
                      <a:pt x="97" y="259"/>
                      <a:pt x="99" y="253"/>
                      <a:pt x="98" y="251"/>
                    </a:cubicBezTo>
                    <a:cubicBezTo>
                      <a:pt x="97" y="248"/>
                      <a:pt x="95" y="243"/>
                      <a:pt x="97" y="240"/>
                    </a:cubicBezTo>
                    <a:cubicBezTo>
                      <a:pt x="99" y="237"/>
                      <a:pt x="108" y="244"/>
                      <a:pt x="115" y="245"/>
                    </a:cubicBezTo>
                    <a:cubicBezTo>
                      <a:pt x="123" y="245"/>
                      <a:pt x="128" y="241"/>
                      <a:pt x="128" y="238"/>
                    </a:cubicBezTo>
                    <a:cubicBezTo>
                      <a:pt x="128" y="236"/>
                      <a:pt x="125" y="231"/>
                      <a:pt x="129" y="228"/>
                    </a:cubicBezTo>
                    <a:cubicBezTo>
                      <a:pt x="134" y="225"/>
                      <a:pt x="130" y="224"/>
                      <a:pt x="129" y="220"/>
                    </a:cubicBezTo>
                    <a:cubicBezTo>
                      <a:pt x="127" y="216"/>
                      <a:pt x="131" y="213"/>
                      <a:pt x="133" y="215"/>
                    </a:cubicBezTo>
                    <a:cubicBezTo>
                      <a:pt x="135" y="217"/>
                      <a:pt x="149" y="216"/>
                      <a:pt x="162" y="213"/>
                    </a:cubicBezTo>
                    <a:cubicBezTo>
                      <a:pt x="174" y="211"/>
                      <a:pt x="182" y="206"/>
                      <a:pt x="183" y="203"/>
                    </a:cubicBezTo>
                    <a:cubicBezTo>
                      <a:pt x="184" y="199"/>
                      <a:pt x="192" y="191"/>
                      <a:pt x="193" y="188"/>
                    </a:cubicBezTo>
                    <a:cubicBezTo>
                      <a:pt x="195" y="185"/>
                      <a:pt x="194" y="181"/>
                      <a:pt x="189" y="181"/>
                    </a:cubicBezTo>
                    <a:cubicBezTo>
                      <a:pt x="184" y="180"/>
                      <a:pt x="184" y="174"/>
                      <a:pt x="187" y="171"/>
                    </a:cubicBezTo>
                    <a:cubicBezTo>
                      <a:pt x="189" y="168"/>
                      <a:pt x="185" y="165"/>
                      <a:pt x="180" y="164"/>
                    </a:cubicBezTo>
                    <a:cubicBezTo>
                      <a:pt x="176" y="164"/>
                      <a:pt x="168" y="160"/>
                      <a:pt x="172" y="156"/>
                    </a:cubicBezTo>
                    <a:cubicBezTo>
                      <a:pt x="174" y="154"/>
                      <a:pt x="175" y="155"/>
                      <a:pt x="176" y="156"/>
                    </a:cubicBezTo>
                    <a:cubicBezTo>
                      <a:pt x="177" y="154"/>
                      <a:pt x="178" y="151"/>
                      <a:pt x="177" y="151"/>
                    </a:cubicBezTo>
                    <a:cubicBezTo>
                      <a:pt x="176" y="150"/>
                      <a:pt x="174" y="151"/>
                      <a:pt x="174" y="144"/>
                    </a:cubicBezTo>
                    <a:cubicBezTo>
                      <a:pt x="174" y="137"/>
                      <a:pt x="177" y="138"/>
                      <a:pt x="177" y="129"/>
                    </a:cubicBezTo>
                    <a:cubicBezTo>
                      <a:pt x="177" y="120"/>
                      <a:pt x="181" y="115"/>
                      <a:pt x="181" y="110"/>
                    </a:cubicBezTo>
                    <a:cubicBezTo>
                      <a:pt x="181" y="105"/>
                      <a:pt x="189" y="100"/>
                      <a:pt x="194" y="92"/>
                    </a:cubicBezTo>
                    <a:cubicBezTo>
                      <a:pt x="199" y="84"/>
                      <a:pt x="209" y="74"/>
                      <a:pt x="214" y="71"/>
                    </a:cubicBezTo>
                    <a:cubicBezTo>
                      <a:pt x="218" y="69"/>
                      <a:pt x="226" y="66"/>
                      <a:pt x="227" y="64"/>
                    </a:cubicBezTo>
                    <a:cubicBezTo>
                      <a:pt x="228" y="61"/>
                      <a:pt x="227" y="48"/>
                      <a:pt x="225" y="4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3" name="Freeform 109"/>
              <p:cNvSpPr/>
              <p:nvPr/>
            </p:nvSpPr>
            <p:spPr bwMode="auto">
              <a:xfrm>
                <a:off x="4256" y="7259"/>
                <a:ext cx="357" cy="1830"/>
              </a:xfrm>
              <a:custGeom>
                <a:avLst/>
                <a:gdLst/>
                <a:ahLst/>
                <a:cxnLst>
                  <a:cxn ang="0">
                    <a:pos x="40" y="435"/>
                  </a:cxn>
                  <a:cxn ang="0">
                    <a:pos x="27" y="413"/>
                  </a:cxn>
                  <a:cxn ang="0">
                    <a:pos x="38" y="389"/>
                  </a:cxn>
                  <a:cxn ang="0">
                    <a:pos x="46" y="365"/>
                  </a:cxn>
                  <a:cxn ang="0">
                    <a:pos x="51" y="347"/>
                  </a:cxn>
                  <a:cxn ang="0">
                    <a:pos x="44" y="329"/>
                  </a:cxn>
                  <a:cxn ang="0">
                    <a:pos x="45" y="299"/>
                  </a:cxn>
                  <a:cxn ang="0">
                    <a:pos x="49" y="276"/>
                  </a:cxn>
                  <a:cxn ang="0">
                    <a:pos x="53" y="257"/>
                  </a:cxn>
                  <a:cxn ang="0">
                    <a:pos x="62" y="216"/>
                  </a:cxn>
                  <a:cxn ang="0">
                    <a:pos x="65" y="189"/>
                  </a:cxn>
                  <a:cxn ang="0">
                    <a:pos x="66" y="157"/>
                  </a:cxn>
                  <a:cxn ang="0">
                    <a:pos x="74" y="129"/>
                  </a:cxn>
                  <a:cxn ang="0">
                    <a:pos x="84" y="107"/>
                  </a:cxn>
                  <a:cxn ang="0">
                    <a:pos x="97" y="76"/>
                  </a:cxn>
                  <a:cxn ang="0">
                    <a:pos x="89" y="53"/>
                  </a:cxn>
                  <a:cxn ang="0">
                    <a:pos x="84" y="25"/>
                  </a:cxn>
                  <a:cxn ang="0">
                    <a:pos x="71" y="2"/>
                  </a:cxn>
                  <a:cxn ang="0">
                    <a:pos x="64" y="23"/>
                  </a:cxn>
                  <a:cxn ang="0">
                    <a:pos x="62" y="75"/>
                  </a:cxn>
                  <a:cxn ang="0">
                    <a:pos x="53" y="128"/>
                  </a:cxn>
                  <a:cxn ang="0">
                    <a:pos x="48" y="163"/>
                  </a:cxn>
                  <a:cxn ang="0">
                    <a:pos x="41" y="210"/>
                  </a:cxn>
                  <a:cxn ang="0">
                    <a:pos x="26" y="251"/>
                  </a:cxn>
                  <a:cxn ang="0">
                    <a:pos x="24" y="286"/>
                  </a:cxn>
                  <a:cxn ang="0">
                    <a:pos x="17" y="319"/>
                  </a:cxn>
                  <a:cxn ang="0">
                    <a:pos x="32" y="302"/>
                  </a:cxn>
                  <a:cxn ang="0">
                    <a:pos x="34" y="320"/>
                  </a:cxn>
                  <a:cxn ang="0">
                    <a:pos x="30" y="342"/>
                  </a:cxn>
                  <a:cxn ang="0">
                    <a:pos x="25" y="357"/>
                  </a:cxn>
                  <a:cxn ang="0">
                    <a:pos x="23" y="354"/>
                  </a:cxn>
                  <a:cxn ang="0">
                    <a:pos x="15" y="357"/>
                  </a:cxn>
                  <a:cxn ang="0">
                    <a:pos x="2" y="374"/>
                  </a:cxn>
                  <a:cxn ang="0">
                    <a:pos x="17" y="376"/>
                  </a:cxn>
                  <a:cxn ang="0">
                    <a:pos x="25" y="389"/>
                  </a:cxn>
                  <a:cxn ang="0">
                    <a:pos x="11" y="393"/>
                  </a:cxn>
                  <a:cxn ang="0">
                    <a:pos x="13" y="400"/>
                  </a:cxn>
                  <a:cxn ang="0">
                    <a:pos x="6" y="412"/>
                  </a:cxn>
                  <a:cxn ang="0">
                    <a:pos x="15" y="416"/>
                  </a:cxn>
                  <a:cxn ang="0">
                    <a:pos x="16" y="427"/>
                  </a:cxn>
                  <a:cxn ang="0">
                    <a:pos x="9" y="441"/>
                  </a:cxn>
                  <a:cxn ang="0">
                    <a:pos x="23" y="444"/>
                  </a:cxn>
                  <a:cxn ang="0">
                    <a:pos x="28" y="448"/>
                  </a:cxn>
                  <a:cxn ang="0">
                    <a:pos x="22" y="462"/>
                  </a:cxn>
                  <a:cxn ang="0">
                    <a:pos x="41" y="462"/>
                  </a:cxn>
                  <a:cxn ang="0">
                    <a:pos x="28" y="472"/>
                  </a:cxn>
                  <a:cxn ang="0">
                    <a:pos x="42" y="470"/>
                  </a:cxn>
                  <a:cxn ang="0">
                    <a:pos x="26" y="481"/>
                  </a:cxn>
                  <a:cxn ang="0">
                    <a:pos x="41" y="483"/>
                  </a:cxn>
                  <a:cxn ang="0">
                    <a:pos x="64" y="461"/>
                  </a:cxn>
                  <a:cxn ang="0">
                    <a:pos x="71" y="473"/>
                  </a:cxn>
                  <a:cxn ang="0">
                    <a:pos x="61" y="477"/>
                  </a:cxn>
                  <a:cxn ang="0">
                    <a:pos x="50" y="486"/>
                  </a:cxn>
                  <a:cxn ang="0">
                    <a:pos x="58" y="503"/>
                  </a:cxn>
                  <a:cxn ang="0">
                    <a:pos x="74" y="500"/>
                  </a:cxn>
                  <a:cxn ang="0">
                    <a:pos x="91" y="501"/>
                  </a:cxn>
                  <a:cxn ang="0">
                    <a:pos x="81" y="499"/>
                  </a:cxn>
                  <a:cxn ang="0">
                    <a:pos x="71" y="457"/>
                  </a:cxn>
                  <a:cxn ang="0">
                    <a:pos x="46" y="452"/>
                  </a:cxn>
                </a:cxnLst>
                <a:rect l="0" t="0" r="r" b="b"/>
                <a:pathLst>
                  <a:path w="100" h="510">
                    <a:moveTo>
                      <a:pt x="46" y="452"/>
                    </a:moveTo>
                    <a:cubicBezTo>
                      <a:pt x="44" y="453"/>
                      <a:pt x="43" y="447"/>
                      <a:pt x="41" y="447"/>
                    </a:cubicBezTo>
                    <a:cubicBezTo>
                      <a:pt x="39" y="447"/>
                      <a:pt x="39" y="439"/>
                      <a:pt x="40" y="435"/>
                    </a:cubicBezTo>
                    <a:cubicBezTo>
                      <a:pt x="42" y="431"/>
                      <a:pt x="32" y="433"/>
                      <a:pt x="30" y="431"/>
                    </a:cubicBezTo>
                    <a:cubicBezTo>
                      <a:pt x="27" y="430"/>
                      <a:pt x="31" y="427"/>
                      <a:pt x="28" y="424"/>
                    </a:cubicBezTo>
                    <a:cubicBezTo>
                      <a:pt x="25" y="420"/>
                      <a:pt x="27" y="416"/>
                      <a:pt x="27" y="413"/>
                    </a:cubicBezTo>
                    <a:cubicBezTo>
                      <a:pt x="28" y="411"/>
                      <a:pt x="30" y="406"/>
                      <a:pt x="34" y="406"/>
                    </a:cubicBezTo>
                    <a:cubicBezTo>
                      <a:pt x="37" y="406"/>
                      <a:pt x="35" y="400"/>
                      <a:pt x="38" y="398"/>
                    </a:cubicBezTo>
                    <a:cubicBezTo>
                      <a:pt x="42" y="396"/>
                      <a:pt x="35" y="392"/>
                      <a:pt x="38" y="389"/>
                    </a:cubicBezTo>
                    <a:cubicBezTo>
                      <a:pt x="41" y="387"/>
                      <a:pt x="38" y="382"/>
                      <a:pt x="43" y="382"/>
                    </a:cubicBezTo>
                    <a:cubicBezTo>
                      <a:pt x="47" y="381"/>
                      <a:pt x="43" y="375"/>
                      <a:pt x="46" y="374"/>
                    </a:cubicBezTo>
                    <a:cubicBezTo>
                      <a:pt x="49" y="373"/>
                      <a:pt x="45" y="369"/>
                      <a:pt x="46" y="365"/>
                    </a:cubicBezTo>
                    <a:cubicBezTo>
                      <a:pt x="47" y="361"/>
                      <a:pt x="44" y="358"/>
                      <a:pt x="48" y="356"/>
                    </a:cubicBezTo>
                    <a:cubicBezTo>
                      <a:pt x="52" y="355"/>
                      <a:pt x="49" y="351"/>
                      <a:pt x="46" y="349"/>
                    </a:cubicBezTo>
                    <a:cubicBezTo>
                      <a:pt x="43" y="347"/>
                      <a:pt x="47" y="347"/>
                      <a:pt x="51" y="347"/>
                    </a:cubicBezTo>
                    <a:cubicBezTo>
                      <a:pt x="54" y="347"/>
                      <a:pt x="52" y="341"/>
                      <a:pt x="49" y="342"/>
                    </a:cubicBezTo>
                    <a:cubicBezTo>
                      <a:pt x="45" y="343"/>
                      <a:pt x="43" y="339"/>
                      <a:pt x="46" y="336"/>
                    </a:cubicBezTo>
                    <a:cubicBezTo>
                      <a:pt x="49" y="333"/>
                      <a:pt x="43" y="331"/>
                      <a:pt x="44" y="329"/>
                    </a:cubicBezTo>
                    <a:cubicBezTo>
                      <a:pt x="45" y="327"/>
                      <a:pt x="45" y="324"/>
                      <a:pt x="43" y="323"/>
                    </a:cubicBezTo>
                    <a:cubicBezTo>
                      <a:pt x="41" y="321"/>
                      <a:pt x="42" y="311"/>
                      <a:pt x="45" y="311"/>
                    </a:cubicBezTo>
                    <a:cubicBezTo>
                      <a:pt x="47" y="310"/>
                      <a:pt x="45" y="301"/>
                      <a:pt x="45" y="299"/>
                    </a:cubicBezTo>
                    <a:cubicBezTo>
                      <a:pt x="45" y="296"/>
                      <a:pt x="43" y="293"/>
                      <a:pt x="43" y="291"/>
                    </a:cubicBezTo>
                    <a:cubicBezTo>
                      <a:pt x="43" y="288"/>
                      <a:pt x="46" y="288"/>
                      <a:pt x="46" y="283"/>
                    </a:cubicBezTo>
                    <a:cubicBezTo>
                      <a:pt x="46" y="278"/>
                      <a:pt x="47" y="276"/>
                      <a:pt x="49" y="276"/>
                    </a:cubicBezTo>
                    <a:cubicBezTo>
                      <a:pt x="51" y="276"/>
                      <a:pt x="49" y="270"/>
                      <a:pt x="50" y="267"/>
                    </a:cubicBezTo>
                    <a:cubicBezTo>
                      <a:pt x="50" y="265"/>
                      <a:pt x="56" y="267"/>
                      <a:pt x="56" y="263"/>
                    </a:cubicBezTo>
                    <a:cubicBezTo>
                      <a:pt x="57" y="259"/>
                      <a:pt x="53" y="259"/>
                      <a:pt x="53" y="257"/>
                    </a:cubicBezTo>
                    <a:cubicBezTo>
                      <a:pt x="54" y="253"/>
                      <a:pt x="53" y="249"/>
                      <a:pt x="53" y="242"/>
                    </a:cubicBezTo>
                    <a:cubicBezTo>
                      <a:pt x="53" y="234"/>
                      <a:pt x="59" y="233"/>
                      <a:pt x="62" y="231"/>
                    </a:cubicBezTo>
                    <a:cubicBezTo>
                      <a:pt x="64" y="228"/>
                      <a:pt x="59" y="218"/>
                      <a:pt x="62" y="216"/>
                    </a:cubicBezTo>
                    <a:cubicBezTo>
                      <a:pt x="65" y="215"/>
                      <a:pt x="63" y="210"/>
                      <a:pt x="65" y="208"/>
                    </a:cubicBezTo>
                    <a:cubicBezTo>
                      <a:pt x="67" y="206"/>
                      <a:pt x="67" y="203"/>
                      <a:pt x="68" y="199"/>
                    </a:cubicBezTo>
                    <a:cubicBezTo>
                      <a:pt x="69" y="195"/>
                      <a:pt x="65" y="193"/>
                      <a:pt x="65" y="189"/>
                    </a:cubicBezTo>
                    <a:cubicBezTo>
                      <a:pt x="65" y="185"/>
                      <a:pt x="65" y="182"/>
                      <a:pt x="62" y="178"/>
                    </a:cubicBezTo>
                    <a:cubicBezTo>
                      <a:pt x="59" y="174"/>
                      <a:pt x="60" y="166"/>
                      <a:pt x="62" y="166"/>
                    </a:cubicBezTo>
                    <a:cubicBezTo>
                      <a:pt x="64" y="166"/>
                      <a:pt x="63" y="158"/>
                      <a:pt x="66" y="157"/>
                    </a:cubicBezTo>
                    <a:cubicBezTo>
                      <a:pt x="70" y="156"/>
                      <a:pt x="68" y="150"/>
                      <a:pt x="66" y="145"/>
                    </a:cubicBezTo>
                    <a:cubicBezTo>
                      <a:pt x="65" y="140"/>
                      <a:pt x="69" y="143"/>
                      <a:pt x="69" y="139"/>
                    </a:cubicBezTo>
                    <a:cubicBezTo>
                      <a:pt x="69" y="135"/>
                      <a:pt x="71" y="130"/>
                      <a:pt x="74" y="129"/>
                    </a:cubicBezTo>
                    <a:cubicBezTo>
                      <a:pt x="78" y="128"/>
                      <a:pt x="78" y="122"/>
                      <a:pt x="78" y="120"/>
                    </a:cubicBezTo>
                    <a:cubicBezTo>
                      <a:pt x="78" y="117"/>
                      <a:pt x="82" y="116"/>
                      <a:pt x="85" y="114"/>
                    </a:cubicBezTo>
                    <a:cubicBezTo>
                      <a:pt x="87" y="112"/>
                      <a:pt x="81" y="109"/>
                      <a:pt x="84" y="107"/>
                    </a:cubicBezTo>
                    <a:cubicBezTo>
                      <a:pt x="88" y="105"/>
                      <a:pt x="81" y="96"/>
                      <a:pt x="83" y="94"/>
                    </a:cubicBezTo>
                    <a:cubicBezTo>
                      <a:pt x="85" y="93"/>
                      <a:pt x="84" y="89"/>
                      <a:pt x="84" y="86"/>
                    </a:cubicBezTo>
                    <a:cubicBezTo>
                      <a:pt x="84" y="84"/>
                      <a:pt x="95" y="79"/>
                      <a:pt x="97" y="76"/>
                    </a:cubicBezTo>
                    <a:cubicBezTo>
                      <a:pt x="98" y="74"/>
                      <a:pt x="99" y="68"/>
                      <a:pt x="99" y="63"/>
                    </a:cubicBezTo>
                    <a:cubicBezTo>
                      <a:pt x="96" y="65"/>
                      <a:pt x="93" y="66"/>
                      <a:pt x="92" y="65"/>
                    </a:cubicBezTo>
                    <a:cubicBezTo>
                      <a:pt x="91" y="63"/>
                      <a:pt x="92" y="56"/>
                      <a:pt x="89" y="53"/>
                    </a:cubicBezTo>
                    <a:cubicBezTo>
                      <a:pt x="86" y="50"/>
                      <a:pt x="88" y="44"/>
                      <a:pt x="85" y="43"/>
                    </a:cubicBezTo>
                    <a:cubicBezTo>
                      <a:pt x="82" y="41"/>
                      <a:pt x="79" y="35"/>
                      <a:pt x="81" y="33"/>
                    </a:cubicBezTo>
                    <a:cubicBezTo>
                      <a:pt x="84" y="31"/>
                      <a:pt x="81" y="27"/>
                      <a:pt x="84" y="25"/>
                    </a:cubicBezTo>
                    <a:cubicBezTo>
                      <a:pt x="86" y="23"/>
                      <a:pt x="82" y="23"/>
                      <a:pt x="79" y="19"/>
                    </a:cubicBezTo>
                    <a:cubicBezTo>
                      <a:pt x="76" y="15"/>
                      <a:pt x="80" y="10"/>
                      <a:pt x="76" y="7"/>
                    </a:cubicBezTo>
                    <a:cubicBezTo>
                      <a:pt x="72" y="4"/>
                      <a:pt x="72" y="0"/>
                      <a:pt x="71" y="2"/>
                    </a:cubicBezTo>
                    <a:cubicBezTo>
                      <a:pt x="70" y="4"/>
                      <a:pt x="70" y="9"/>
                      <a:pt x="67" y="11"/>
                    </a:cubicBezTo>
                    <a:cubicBezTo>
                      <a:pt x="66" y="11"/>
                      <a:pt x="65" y="12"/>
                      <a:pt x="64" y="13"/>
                    </a:cubicBezTo>
                    <a:cubicBezTo>
                      <a:pt x="64" y="15"/>
                      <a:pt x="63" y="20"/>
                      <a:pt x="64" y="23"/>
                    </a:cubicBezTo>
                    <a:cubicBezTo>
                      <a:pt x="66" y="27"/>
                      <a:pt x="67" y="45"/>
                      <a:pt x="65" y="52"/>
                    </a:cubicBezTo>
                    <a:cubicBezTo>
                      <a:pt x="64" y="59"/>
                      <a:pt x="62" y="65"/>
                      <a:pt x="61" y="69"/>
                    </a:cubicBezTo>
                    <a:cubicBezTo>
                      <a:pt x="59" y="73"/>
                      <a:pt x="64" y="73"/>
                      <a:pt x="62" y="75"/>
                    </a:cubicBezTo>
                    <a:cubicBezTo>
                      <a:pt x="60" y="77"/>
                      <a:pt x="61" y="82"/>
                      <a:pt x="61" y="90"/>
                    </a:cubicBezTo>
                    <a:cubicBezTo>
                      <a:pt x="61" y="98"/>
                      <a:pt x="56" y="112"/>
                      <a:pt x="56" y="116"/>
                    </a:cubicBezTo>
                    <a:cubicBezTo>
                      <a:pt x="56" y="120"/>
                      <a:pt x="52" y="123"/>
                      <a:pt x="53" y="128"/>
                    </a:cubicBezTo>
                    <a:cubicBezTo>
                      <a:pt x="53" y="133"/>
                      <a:pt x="51" y="135"/>
                      <a:pt x="48" y="138"/>
                    </a:cubicBezTo>
                    <a:cubicBezTo>
                      <a:pt x="45" y="140"/>
                      <a:pt x="52" y="147"/>
                      <a:pt x="52" y="151"/>
                    </a:cubicBezTo>
                    <a:cubicBezTo>
                      <a:pt x="52" y="155"/>
                      <a:pt x="47" y="157"/>
                      <a:pt x="48" y="163"/>
                    </a:cubicBezTo>
                    <a:cubicBezTo>
                      <a:pt x="49" y="171"/>
                      <a:pt x="48" y="185"/>
                      <a:pt x="48" y="188"/>
                    </a:cubicBezTo>
                    <a:cubicBezTo>
                      <a:pt x="48" y="191"/>
                      <a:pt x="45" y="191"/>
                      <a:pt x="45" y="196"/>
                    </a:cubicBezTo>
                    <a:cubicBezTo>
                      <a:pt x="46" y="201"/>
                      <a:pt x="42" y="202"/>
                      <a:pt x="41" y="210"/>
                    </a:cubicBezTo>
                    <a:cubicBezTo>
                      <a:pt x="41" y="217"/>
                      <a:pt x="35" y="228"/>
                      <a:pt x="33" y="234"/>
                    </a:cubicBezTo>
                    <a:cubicBezTo>
                      <a:pt x="30" y="240"/>
                      <a:pt x="30" y="243"/>
                      <a:pt x="27" y="243"/>
                    </a:cubicBezTo>
                    <a:cubicBezTo>
                      <a:pt x="24" y="243"/>
                      <a:pt x="24" y="246"/>
                      <a:pt x="26" y="251"/>
                    </a:cubicBezTo>
                    <a:cubicBezTo>
                      <a:pt x="28" y="256"/>
                      <a:pt x="24" y="260"/>
                      <a:pt x="27" y="265"/>
                    </a:cubicBezTo>
                    <a:cubicBezTo>
                      <a:pt x="30" y="270"/>
                      <a:pt x="29" y="272"/>
                      <a:pt x="28" y="277"/>
                    </a:cubicBezTo>
                    <a:cubicBezTo>
                      <a:pt x="26" y="282"/>
                      <a:pt x="24" y="282"/>
                      <a:pt x="24" y="286"/>
                    </a:cubicBezTo>
                    <a:cubicBezTo>
                      <a:pt x="24" y="291"/>
                      <a:pt x="21" y="295"/>
                      <a:pt x="23" y="300"/>
                    </a:cubicBezTo>
                    <a:cubicBezTo>
                      <a:pt x="25" y="305"/>
                      <a:pt x="24" y="306"/>
                      <a:pt x="22" y="306"/>
                    </a:cubicBezTo>
                    <a:cubicBezTo>
                      <a:pt x="19" y="306"/>
                      <a:pt x="18" y="310"/>
                      <a:pt x="17" y="319"/>
                    </a:cubicBezTo>
                    <a:cubicBezTo>
                      <a:pt x="16" y="327"/>
                      <a:pt x="16" y="327"/>
                      <a:pt x="22" y="326"/>
                    </a:cubicBezTo>
                    <a:cubicBezTo>
                      <a:pt x="28" y="326"/>
                      <a:pt x="24" y="306"/>
                      <a:pt x="27" y="306"/>
                    </a:cubicBezTo>
                    <a:cubicBezTo>
                      <a:pt x="31" y="306"/>
                      <a:pt x="28" y="303"/>
                      <a:pt x="32" y="302"/>
                    </a:cubicBezTo>
                    <a:cubicBezTo>
                      <a:pt x="35" y="301"/>
                      <a:pt x="32" y="305"/>
                      <a:pt x="35" y="306"/>
                    </a:cubicBezTo>
                    <a:cubicBezTo>
                      <a:pt x="37" y="307"/>
                      <a:pt x="39" y="309"/>
                      <a:pt x="35" y="311"/>
                    </a:cubicBezTo>
                    <a:cubicBezTo>
                      <a:pt x="32" y="313"/>
                      <a:pt x="36" y="318"/>
                      <a:pt x="34" y="320"/>
                    </a:cubicBezTo>
                    <a:cubicBezTo>
                      <a:pt x="33" y="323"/>
                      <a:pt x="30" y="326"/>
                      <a:pt x="32" y="329"/>
                    </a:cubicBezTo>
                    <a:cubicBezTo>
                      <a:pt x="33" y="333"/>
                      <a:pt x="30" y="332"/>
                      <a:pt x="30" y="337"/>
                    </a:cubicBezTo>
                    <a:cubicBezTo>
                      <a:pt x="29" y="341"/>
                      <a:pt x="32" y="341"/>
                      <a:pt x="30" y="342"/>
                    </a:cubicBezTo>
                    <a:cubicBezTo>
                      <a:pt x="28" y="343"/>
                      <a:pt x="32" y="346"/>
                      <a:pt x="30" y="347"/>
                    </a:cubicBezTo>
                    <a:cubicBezTo>
                      <a:pt x="27" y="347"/>
                      <a:pt x="29" y="351"/>
                      <a:pt x="30" y="354"/>
                    </a:cubicBezTo>
                    <a:cubicBezTo>
                      <a:pt x="32" y="357"/>
                      <a:pt x="27" y="355"/>
                      <a:pt x="25" y="357"/>
                    </a:cubicBezTo>
                    <a:cubicBezTo>
                      <a:pt x="22" y="359"/>
                      <a:pt x="27" y="362"/>
                      <a:pt x="26" y="364"/>
                    </a:cubicBezTo>
                    <a:cubicBezTo>
                      <a:pt x="24" y="367"/>
                      <a:pt x="20" y="363"/>
                      <a:pt x="18" y="361"/>
                    </a:cubicBezTo>
                    <a:cubicBezTo>
                      <a:pt x="17" y="360"/>
                      <a:pt x="21" y="357"/>
                      <a:pt x="23" y="354"/>
                    </a:cubicBezTo>
                    <a:cubicBezTo>
                      <a:pt x="26" y="351"/>
                      <a:pt x="21" y="344"/>
                      <a:pt x="17" y="346"/>
                    </a:cubicBezTo>
                    <a:cubicBezTo>
                      <a:pt x="14" y="347"/>
                      <a:pt x="21" y="351"/>
                      <a:pt x="21" y="355"/>
                    </a:cubicBezTo>
                    <a:cubicBezTo>
                      <a:pt x="21" y="358"/>
                      <a:pt x="15" y="354"/>
                      <a:pt x="15" y="357"/>
                    </a:cubicBezTo>
                    <a:cubicBezTo>
                      <a:pt x="15" y="361"/>
                      <a:pt x="11" y="360"/>
                      <a:pt x="9" y="362"/>
                    </a:cubicBezTo>
                    <a:cubicBezTo>
                      <a:pt x="6" y="365"/>
                      <a:pt x="12" y="367"/>
                      <a:pt x="9" y="368"/>
                    </a:cubicBezTo>
                    <a:cubicBezTo>
                      <a:pt x="7" y="368"/>
                      <a:pt x="2" y="372"/>
                      <a:pt x="2" y="374"/>
                    </a:cubicBezTo>
                    <a:cubicBezTo>
                      <a:pt x="2" y="377"/>
                      <a:pt x="5" y="377"/>
                      <a:pt x="5" y="375"/>
                    </a:cubicBezTo>
                    <a:cubicBezTo>
                      <a:pt x="5" y="372"/>
                      <a:pt x="9" y="372"/>
                      <a:pt x="10" y="375"/>
                    </a:cubicBezTo>
                    <a:cubicBezTo>
                      <a:pt x="11" y="378"/>
                      <a:pt x="13" y="375"/>
                      <a:pt x="17" y="376"/>
                    </a:cubicBezTo>
                    <a:cubicBezTo>
                      <a:pt x="20" y="376"/>
                      <a:pt x="20" y="382"/>
                      <a:pt x="18" y="381"/>
                    </a:cubicBezTo>
                    <a:cubicBezTo>
                      <a:pt x="16" y="381"/>
                      <a:pt x="14" y="385"/>
                      <a:pt x="14" y="388"/>
                    </a:cubicBezTo>
                    <a:cubicBezTo>
                      <a:pt x="15" y="392"/>
                      <a:pt x="22" y="388"/>
                      <a:pt x="25" y="389"/>
                    </a:cubicBezTo>
                    <a:cubicBezTo>
                      <a:pt x="28" y="390"/>
                      <a:pt x="27" y="396"/>
                      <a:pt x="25" y="394"/>
                    </a:cubicBezTo>
                    <a:cubicBezTo>
                      <a:pt x="23" y="392"/>
                      <a:pt x="19" y="389"/>
                      <a:pt x="17" y="392"/>
                    </a:cubicBezTo>
                    <a:cubicBezTo>
                      <a:pt x="16" y="395"/>
                      <a:pt x="13" y="394"/>
                      <a:pt x="11" y="393"/>
                    </a:cubicBezTo>
                    <a:cubicBezTo>
                      <a:pt x="8" y="392"/>
                      <a:pt x="0" y="397"/>
                      <a:pt x="3" y="399"/>
                    </a:cubicBezTo>
                    <a:cubicBezTo>
                      <a:pt x="6" y="401"/>
                      <a:pt x="6" y="404"/>
                      <a:pt x="7" y="404"/>
                    </a:cubicBezTo>
                    <a:cubicBezTo>
                      <a:pt x="9" y="404"/>
                      <a:pt x="12" y="402"/>
                      <a:pt x="13" y="400"/>
                    </a:cubicBezTo>
                    <a:cubicBezTo>
                      <a:pt x="14" y="398"/>
                      <a:pt x="17" y="396"/>
                      <a:pt x="18" y="401"/>
                    </a:cubicBezTo>
                    <a:cubicBezTo>
                      <a:pt x="18" y="405"/>
                      <a:pt x="13" y="403"/>
                      <a:pt x="12" y="406"/>
                    </a:cubicBezTo>
                    <a:cubicBezTo>
                      <a:pt x="11" y="408"/>
                      <a:pt x="9" y="410"/>
                      <a:pt x="6" y="412"/>
                    </a:cubicBezTo>
                    <a:cubicBezTo>
                      <a:pt x="3" y="415"/>
                      <a:pt x="6" y="418"/>
                      <a:pt x="8" y="417"/>
                    </a:cubicBezTo>
                    <a:cubicBezTo>
                      <a:pt x="11" y="416"/>
                      <a:pt x="8" y="420"/>
                      <a:pt x="11" y="421"/>
                    </a:cubicBezTo>
                    <a:cubicBezTo>
                      <a:pt x="14" y="421"/>
                      <a:pt x="15" y="419"/>
                      <a:pt x="15" y="416"/>
                    </a:cubicBezTo>
                    <a:cubicBezTo>
                      <a:pt x="14" y="414"/>
                      <a:pt x="16" y="408"/>
                      <a:pt x="19" y="411"/>
                    </a:cubicBezTo>
                    <a:cubicBezTo>
                      <a:pt x="22" y="414"/>
                      <a:pt x="18" y="416"/>
                      <a:pt x="18" y="419"/>
                    </a:cubicBezTo>
                    <a:cubicBezTo>
                      <a:pt x="18" y="421"/>
                      <a:pt x="16" y="425"/>
                      <a:pt x="16" y="427"/>
                    </a:cubicBezTo>
                    <a:cubicBezTo>
                      <a:pt x="16" y="430"/>
                      <a:pt x="13" y="429"/>
                      <a:pt x="13" y="432"/>
                    </a:cubicBezTo>
                    <a:cubicBezTo>
                      <a:pt x="13" y="435"/>
                      <a:pt x="6" y="433"/>
                      <a:pt x="9" y="435"/>
                    </a:cubicBezTo>
                    <a:cubicBezTo>
                      <a:pt x="13" y="437"/>
                      <a:pt x="7" y="439"/>
                      <a:pt x="9" y="441"/>
                    </a:cubicBezTo>
                    <a:cubicBezTo>
                      <a:pt x="11" y="443"/>
                      <a:pt x="12" y="439"/>
                      <a:pt x="15" y="440"/>
                    </a:cubicBezTo>
                    <a:cubicBezTo>
                      <a:pt x="18" y="441"/>
                      <a:pt x="17" y="441"/>
                      <a:pt x="21" y="440"/>
                    </a:cubicBezTo>
                    <a:cubicBezTo>
                      <a:pt x="24" y="438"/>
                      <a:pt x="26" y="443"/>
                      <a:pt x="23" y="444"/>
                    </a:cubicBezTo>
                    <a:cubicBezTo>
                      <a:pt x="20" y="445"/>
                      <a:pt x="16" y="448"/>
                      <a:pt x="18" y="449"/>
                    </a:cubicBezTo>
                    <a:cubicBezTo>
                      <a:pt x="19" y="449"/>
                      <a:pt x="24" y="446"/>
                      <a:pt x="25" y="450"/>
                    </a:cubicBezTo>
                    <a:cubicBezTo>
                      <a:pt x="26" y="453"/>
                      <a:pt x="28" y="452"/>
                      <a:pt x="28" y="448"/>
                    </a:cubicBezTo>
                    <a:cubicBezTo>
                      <a:pt x="29" y="445"/>
                      <a:pt x="35" y="448"/>
                      <a:pt x="36" y="451"/>
                    </a:cubicBezTo>
                    <a:cubicBezTo>
                      <a:pt x="37" y="454"/>
                      <a:pt x="29" y="456"/>
                      <a:pt x="26" y="455"/>
                    </a:cubicBezTo>
                    <a:cubicBezTo>
                      <a:pt x="22" y="454"/>
                      <a:pt x="20" y="458"/>
                      <a:pt x="22" y="462"/>
                    </a:cubicBezTo>
                    <a:cubicBezTo>
                      <a:pt x="25" y="465"/>
                      <a:pt x="28" y="462"/>
                      <a:pt x="31" y="459"/>
                    </a:cubicBezTo>
                    <a:cubicBezTo>
                      <a:pt x="33" y="456"/>
                      <a:pt x="47" y="457"/>
                      <a:pt x="48" y="460"/>
                    </a:cubicBezTo>
                    <a:cubicBezTo>
                      <a:pt x="49" y="463"/>
                      <a:pt x="42" y="460"/>
                      <a:pt x="41" y="462"/>
                    </a:cubicBezTo>
                    <a:cubicBezTo>
                      <a:pt x="40" y="464"/>
                      <a:pt x="35" y="465"/>
                      <a:pt x="34" y="463"/>
                    </a:cubicBezTo>
                    <a:cubicBezTo>
                      <a:pt x="33" y="461"/>
                      <a:pt x="28" y="464"/>
                      <a:pt x="28" y="467"/>
                    </a:cubicBezTo>
                    <a:cubicBezTo>
                      <a:pt x="27" y="471"/>
                      <a:pt x="23" y="471"/>
                      <a:pt x="28" y="472"/>
                    </a:cubicBezTo>
                    <a:cubicBezTo>
                      <a:pt x="32" y="473"/>
                      <a:pt x="31" y="467"/>
                      <a:pt x="38" y="468"/>
                    </a:cubicBezTo>
                    <a:cubicBezTo>
                      <a:pt x="45" y="468"/>
                      <a:pt x="49" y="461"/>
                      <a:pt x="51" y="465"/>
                    </a:cubicBezTo>
                    <a:cubicBezTo>
                      <a:pt x="53" y="469"/>
                      <a:pt x="45" y="472"/>
                      <a:pt x="42" y="470"/>
                    </a:cubicBezTo>
                    <a:cubicBezTo>
                      <a:pt x="40" y="467"/>
                      <a:pt x="36" y="472"/>
                      <a:pt x="37" y="475"/>
                    </a:cubicBezTo>
                    <a:cubicBezTo>
                      <a:pt x="37" y="479"/>
                      <a:pt x="29" y="474"/>
                      <a:pt x="25" y="474"/>
                    </a:cubicBezTo>
                    <a:cubicBezTo>
                      <a:pt x="21" y="473"/>
                      <a:pt x="22" y="478"/>
                      <a:pt x="26" y="481"/>
                    </a:cubicBezTo>
                    <a:cubicBezTo>
                      <a:pt x="29" y="485"/>
                      <a:pt x="31" y="481"/>
                      <a:pt x="36" y="484"/>
                    </a:cubicBezTo>
                    <a:cubicBezTo>
                      <a:pt x="40" y="486"/>
                      <a:pt x="40" y="489"/>
                      <a:pt x="43" y="487"/>
                    </a:cubicBezTo>
                    <a:cubicBezTo>
                      <a:pt x="46" y="484"/>
                      <a:pt x="43" y="484"/>
                      <a:pt x="41" y="483"/>
                    </a:cubicBezTo>
                    <a:cubicBezTo>
                      <a:pt x="39" y="482"/>
                      <a:pt x="41" y="477"/>
                      <a:pt x="45" y="480"/>
                    </a:cubicBezTo>
                    <a:cubicBezTo>
                      <a:pt x="50" y="482"/>
                      <a:pt x="56" y="478"/>
                      <a:pt x="54" y="472"/>
                    </a:cubicBezTo>
                    <a:cubicBezTo>
                      <a:pt x="53" y="466"/>
                      <a:pt x="58" y="463"/>
                      <a:pt x="64" y="461"/>
                    </a:cubicBezTo>
                    <a:cubicBezTo>
                      <a:pt x="70" y="459"/>
                      <a:pt x="67" y="465"/>
                      <a:pt x="63" y="466"/>
                    </a:cubicBezTo>
                    <a:cubicBezTo>
                      <a:pt x="58" y="468"/>
                      <a:pt x="58" y="469"/>
                      <a:pt x="61" y="473"/>
                    </a:cubicBezTo>
                    <a:cubicBezTo>
                      <a:pt x="64" y="476"/>
                      <a:pt x="68" y="471"/>
                      <a:pt x="71" y="473"/>
                    </a:cubicBezTo>
                    <a:cubicBezTo>
                      <a:pt x="74" y="476"/>
                      <a:pt x="66" y="476"/>
                      <a:pt x="65" y="478"/>
                    </a:cubicBezTo>
                    <a:cubicBezTo>
                      <a:pt x="64" y="481"/>
                      <a:pt x="70" y="484"/>
                      <a:pt x="65" y="486"/>
                    </a:cubicBezTo>
                    <a:cubicBezTo>
                      <a:pt x="61" y="488"/>
                      <a:pt x="63" y="478"/>
                      <a:pt x="61" y="477"/>
                    </a:cubicBezTo>
                    <a:cubicBezTo>
                      <a:pt x="58" y="476"/>
                      <a:pt x="56" y="478"/>
                      <a:pt x="58" y="484"/>
                    </a:cubicBezTo>
                    <a:cubicBezTo>
                      <a:pt x="61" y="490"/>
                      <a:pt x="55" y="485"/>
                      <a:pt x="53" y="482"/>
                    </a:cubicBezTo>
                    <a:cubicBezTo>
                      <a:pt x="50" y="479"/>
                      <a:pt x="47" y="483"/>
                      <a:pt x="50" y="486"/>
                    </a:cubicBezTo>
                    <a:cubicBezTo>
                      <a:pt x="53" y="489"/>
                      <a:pt x="44" y="486"/>
                      <a:pt x="44" y="491"/>
                    </a:cubicBezTo>
                    <a:cubicBezTo>
                      <a:pt x="44" y="496"/>
                      <a:pt x="48" y="492"/>
                      <a:pt x="52" y="493"/>
                    </a:cubicBezTo>
                    <a:cubicBezTo>
                      <a:pt x="57" y="494"/>
                      <a:pt x="55" y="500"/>
                      <a:pt x="58" y="503"/>
                    </a:cubicBezTo>
                    <a:cubicBezTo>
                      <a:pt x="61" y="505"/>
                      <a:pt x="59" y="495"/>
                      <a:pt x="62" y="494"/>
                    </a:cubicBezTo>
                    <a:cubicBezTo>
                      <a:pt x="66" y="493"/>
                      <a:pt x="62" y="502"/>
                      <a:pt x="70" y="504"/>
                    </a:cubicBezTo>
                    <a:cubicBezTo>
                      <a:pt x="78" y="507"/>
                      <a:pt x="71" y="503"/>
                      <a:pt x="74" y="500"/>
                    </a:cubicBezTo>
                    <a:cubicBezTo>
                      <a:pt x="78" y="498"/>
                      <a:pt x="82" y="508"/>
                      <a:pt x="86" y="509"/>
                    </a:cubicBezTo>
                    <a:cubicBezTo>
                      <a:pt x="90" y="510"/>
                      <a:pt x="87" y="504"/>
                      <a:pt x="84" y="501"/>
                    </a:cubicBezTo>
                    <a:cubicBezTo>
                      <a:pt x="82" y="498"/>
                      <a:pt x="87" y="500"/>
                      <a:pt x="91" y="501"/>
                    </a:cubicBezTo>
                    <a:cubicBezTo>
                      <a:pt x="95" y="503"/>
                      <a:pt x="98" y="503"/>
                      <a:pt x="98" y="500"/>
                    </a:cubicBezTo>
                    <a:cubicBezTo>
                      <a:pt x="99" y="499"/>
                      <a:pt x="99" y="499"/>
                      <a:pt x="100" y="500"/>
                    </a:cubicBezTo>
                    <a:cubicBezTo>
                      <a:pt x="96" y="497"/>
                      <a:pt x="83" y="499"/>
                      <a:pt x="81" y="499"/>
                    </a:cubicBezTo>
                    <a:cubicBezTo>
                      <a:pt x="79" y="498"/>
                      <a:pt x="81" y="468"/>
                      <a:pt x="81" y="461"/>
                    </a:cubicBezTo>
                    <a:cubicBezTo>
                      <a:pt x="81" y="461"/>
                      <a:pt x="81" y="461"/>
                      <a:pt x="80" y="461"/>
                    </a:cubicBezTo>
                    <a:cubicBezTo>
                      <a:pt x="77" y="461"/>
                      <a:pt x="70" y="462"/>
                      <a:pt x="71" y="457"/>
                    </a:cubicBezTo>
                    <a:cubicBezTo>
                      <a:pt x="71" y="456"/>
                      <a:pt x="72" y="456"/>
                      <a:pt x="72" y="455"/>
                    </a:cubicBezTo>
                    <a:cubicBezTo>
                      <a:pt x="71" y="454"/>
                      <a:pt x="69" y="453"/>
                      <a:pt x="66" y="452"/>
                    </a:cubicBezTo>
                    <a:cubicBezTo>
                      <a:pt x="61" y="450"/>
                      <a:pt x="49" y="452"/>
                      <a:pt x="46" y="452"/>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4" name="Freeform 110"/>
              <p:cNvSpPr/>
              <p:nvPr/>
            </p:nvSpPr>
            <p:spPr bwMode="auto">
              <a:xfrm>
                <a:off x="4788" y="7339"/>
                <a:ext cx="360" cy="362"/>
              </a:xfrm>
              <a:custGeom>
                <a:avLst/>
                <a:gdLst/>
                <a:ahLst/>
                <a:cxnLst>
                  <a:cxn ang="0">
                    <a:pos x="96" y="54"/>
                  </a:cxn>
                  <a:cxn ang="0">
                    <a:pos x="87" y="56"/>
                  </a:cxn>
                  <a:cxn ang="0">
                    <a:pos x="81" y="43"/>
                  </a:cxn>
                  <a:cxn ang="0">
                    <a:pos x="73" y="34"/>
                  </a:cxn>
                  <a:cxn ang="0">
                    <a:pos x="64" y="33"/>
                  </a:cxn>
                  <a:cxn ang="0">
                    <a:pos x="58" y="24"/>
                  </a:cxn>
                  <a:cxn ang="0">
                    <a:pos x="56" y="10"/>
                  </a:cxn>
                  <a:cxn ang="0">
                    <a:pos x="55" y="4"/>
                  </a:cxn>
                  <a:cxn ang="0">
                    <a:pos x="53" y="5"/>
                  </a:cxn>
                  <a:cxn ang="0">
                    <a:pos x="43" y="0"/>
                  </a:cxn>
                  <a:cxn ang="0">
                    <a:pos x="30" y="1"/>
                  </a:cxn>
                  <a:cxn ang="0">
                    <a:pos x="16" y="4"/>
                  </a:cxn>
                  <a:cxn ang="0">
                    <a:pos x="7" y="14"/>
                  </a:cxn>
                  <a:cxn ang="0">
                    <a:pos x="4" y="32"/>
                  </a:cxn>
                  <a:cxn ang="0">
                    <a:pos x="0" y="31"/>
                  </a:cxn>
                  <a:cxn ang="0">
                    <a:pos x="16" y="47"/>
                  </a:cxn>
                  <a:cxn ang="0">
                    <a:pos x="28" y="55"/>
                  </a:cxn>
                  <a:cxn ang="0">
                    <a:pos x="41" y="62"/>
                  </a:cxn>
                  <a:cxn ang="0">
                    <a:pos x="62" y="72"/>
                  </a:cxn>
                  <a:cxn ang="0">
                    <a:pos x="53" y="87"/>
                  </a:cxn>
                  <a:cxn ang="0">
                    <a:pos x="49" y="95"/>
                  </a:cxn>
                  <a:cxn ang="0">
                    <a:pos x="60" y="97"/>
                  </a:cxn>
                  <a:cxn ang="0">
                    <a:pos x="71" y="98"/>
                  </a:cxn>
                  <a:cxn ang="0">
                    <a:pos x="80" y="96"/>
                  </a:cxn>
                  <a:cxn ang="0">
                    <a:pos x="89" y="92"/>
                  </a:cxn>
                  <a:cxn ang="0">
                    <a:pos x="95" y="75"/>
                  </a:cxn>
                  <a:cxn ang="0">
                    <a:pos x="96" y="54"/>
                  </a:cxn>
                </a:cxnLst>
                <a:rect l="0" t="0" r="r" b="b"/>
                <a:pathLst>
                  <a:path w="100" h="100">
                    <a:moveTo>
                      <a:pt x="96" y="54"/>
                    </a:moveTo>
                    <a:cubicBezTo>
                      <a:pt x="92" y="52"/>
                      <a:pt x="88" y="56"/>
                      <a:pt x="87" y="56"/>
                    </a:cubicBezTo>
                    <a:cubicBezTo>
                      <a:pt x="85" y="56"/>
                      <a:pt x="82" y="47"/>
                      <a:pt x="81" y="43"/>
                    </a:cubicBezTo>
                    <a:cubicBezTo>
                      <a:pt x="80" y="40"/>
                      <a:pt x="76" y="32"/>
                      <a:pt x="73" y="34"/>
                    </a:cubicBezTo>
                    <a:cubicBezTo>
                      <a:pt x="71" y="36"/>
                      <a:pt x="71" y="33"/>
                      <a:pt x="64" y="33"/>
                    </a:cubicBezTo>
                    <a:cubicBezTo>
                      <a:pt x="56" y="33"/>
                      <a:pt x="56" y="31"/>
                      <a:pt x="58" y="24"/>
                    </a:cubicBezTo>
                    <a:cubicBezTo>
                      <a:pt x="59" y="16"/>
                      <a:pt x="53" y="12"/>
                      <a:pt x="56" y="10"/>
                    </a:cubicBezTo>
                    <a:cubicBezTo>
                      <a:pt x="58" y="9"/>
                      <a:pt x="58" y="7"/>
                      <a:pt x="55" y="4"/>
                    </a:cubicBezTo>
                    <a:cubicBezTo>
                      <a:pt x="55" y="4"/>
                      <a:pt x="54" y="5"/>
                      <a:pt x="53" y="5"/>
                    </a:cubicBezTo>
                    <a:cubicBezTo>
                      <a:pt x="51" y="5"/>
                      <a:pt x="47" y="0"/>
                      <a:pt x="43" y="0"/>
                    </a:cubicBezTo>
                    <a:cubicBezTo>
                      <a:pt x="38" y="0"/>
                      <a:pt x="33" y="0"/>
                      <a:pt x="30" y="1"/>
                    </a:cubicBezTo>
                    <a:cubicBezTo>
                      <a:pt x="26" y="3"/>
                      <a:pt x="20" y="1"/>
                      <a:pt x="16" y="4"/>
                    </a:cubicBezTo>
                    <a:cubicBezTo>
                      <a:pt x="12" y="6"/>
                      <a:pt x="7" y="12"/>
                      <a:pt x="7" y="14"/>
                    </a:cubicBezTo>
                    <a:cubicBezTo>
                      <a:pt x="8" y="17"/>
                      <a:pt x="6" y="31"/>
                      <a:pt x="4" y="32"/>
                    </a:cubicBezTo>
                    <a:cubicBezTo>
                      <a:pt x="3" y="32"/>
                      <a:pt x="2" y="32"/>
                      <a:pt x="0" y="31"/>
                    </a:cubicBezTo>
                    <a:cubicBezTo>
                      <a:pt x="3" y="36"/>
                      <a:pt x="11" y="44"/>
                      <a:pt x="16" y="47"/>
                    </a:cubicBezTo>
                    <a:cubicBezTo>
                      <a:pt x="22" y="51"/>
                      <a:pt x="22" y="55"/>
                      <a:pt x="28" y="55"/>
                    </a:cubicBezTo>
                    <a:cubicBezTo>
                      <a:pt x="35" y="56"/>
                      <a:pt x="38" y="59"/>
                      <a:pt x="41" y="62"/>
                    </a:cubicBezTo>
                    <a:cubicBezTo>
                      <a:pt x="43" y="65"/>
                      <a:pt x="60" y="70"/>
                      <a:pt x="62" y="72"/>
                    </a:cubicBezTo>
                    <a:cubicBezTo>
                      <a:pt x="63" y="75"/>
                      <a:pt x="53" y="81"/>
                      <a:pt x="53" y="87"/>
                    </a:cubicBezTo>
                    <a:cubicBezTo>
                      <a:pt x="53" y="93"/>
                      <a:pt x="49" y="93"/>
                      <a:pt x="49" y="95"/>
                    </a:cubicBezTo>
                    <a:cubicBezTo>
                      <a:pt x="49" y="97"/>
                      <a:pt x="57" y="95"/>
                      <a:pt x="60" y="97"/>
                    </a:cubicBezTo>
                    <a:cubicBezTo>
                      <a:pt x="63" y="99"/>
                      <a:pt x="67" y="96"/>
                      <a:pt x="71" y="98"/>
                    </a:cubicBezTo>
                    <a:cubicBezTo>
                      <a:pt x="74" y="100"/>
                      <a:pt x="78" y="95"/>
                      <a:pt x="80" y="96"/>
                    </a:cubicBezTo>
                    <a:cubicBezTo>
                      <a:pt x="83" y="97"/>
                      <a:pt x="86" y="91"/>
                      <a:pt x="89" y="92"/>
                    </a:cubicBezTo>
                    <a:cubicBezTo>
                      <a:pt x="93" y="92"/>
                      <a:pt x="96" y="80"/>
                      <a:pt x="95" y="75"/>
                    </a:cubicBezTo>
                    <a:cubicBezTo>
                      <a:pt x="94" y="70"/>
                      <a:pt x="100" y="56"/>
                      <a:pt x="96" y="5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5" name="Freeform 111"/>
              <p:cNvSpPr/>
              <p:nvPr/>
            </p:nvSpPr>
            <p:spPr bwMode="auto">
              <a:xfrm>
                <a:off x="3848" y="6087"/>
                <a:ext cx="133" cy="105"/>
              </a:xfrm>
              <a:custGeom>
                <a:avLst/>
                <a:gdLst/>
                <a:ahLst/>
                <a:cxnLst>
                  <a:cxn ang="0">
                    <a:pos x="36" y="24"/>
                  </a:cxn>
                  <a:cxn ang="0">
                    <a:pos x="38" y="17"/>
                  </a:cxn>
                  <a:cxn ang="0">
                    <a:pos x="26" y="3"/>
                  </a:cxn>
                  <a:cxn ang="0">
                    <a:pos x="21" y="2"/>
                  </a:cxn>
                  <a:cxn ang="0">
                    <a:pos x="10" y="0"/>
                  </a:cxn>
                  <a:cxn ang="0">
                    <a:pos x="3" y="0"/>
                  </a:cxn>
                  <a:cxn ang="0">
                    <a:pos x="3" y="5"/>
                  </a:cxn>
                  <a:cxn ang="0">
                    <a:pos x="6" y="14"/>
                  </a:cxn>
                  <a:cxn ang="0">
                    <a:pos x="12" y="13"/>
                  </a:cxn>
                  <a:cxn ang="0">
                    <a:pos x="17" y="17"/>
                  </a:cxn>
                  <a:cxn ang="0">
                    <a:pos x="25" y="24"/>
                  </a:cxn>
                  <a:cxn ang="0">
                    <a:pos x="32" y="30"/>
                  </a:cxn>
                  <a:cxn ang="0">
                    <a:pos x="34" y="30"/>
                  </a:cxn>
                  <a:cxn ang="0">
                    <a:pos x="36" y="24"/>
                  </a:cxn>
                </a:cxnLst>
                <a:rect l="0" t="0" r="r" b="b"/>
                <a:pathLst>
                  <a:path w="38" h="30">
                    <a:moveTo>
                      <a:pt x="36" y="24"/>
                    </a:moveTo>
                    <a:cubicBezTo>
                      <a:pt x="35" y="23"/>
                      <a:pt x="36" y="19"/>
                      <a:pt x="38" y="17"/>
                    </a:cubicBezTo>
                    <a:cubicBezTo>
                      <a:pt x="33" y="12"/>
                      <a:pt x="29" y="6"/>
                      <a:pt x="26" y="3"/>
                    </a:cubicBezTo>
                    <a:cubicBezTo>
                      <a:pt x="24" y="3"/>
                      <a:pt x="22" y="3"/>
                      <a:pt x="21" y="2"/>
                    </a:cubicBezTo>
                    <a:cubicBezTo>
                      <a:pt x="18" y="0"/>
                      <a:pt x="12" y="2"/>
                      <a:pt x="10" y="0"/>
                    </a:cubicBezTo>
                    <a:cubicBezTo>
                      <a:pt x="8" y="0"/>
                      <a:pt x="6" y="0"/>
                      <a:pt x="3" y="0"/>
                    </a:cubicBezTo>
                    <a:cubicBezTo>
                      <a:pt x="4" y="2"/>
                      <a:pt x="4" y="4"/>
                      <a:pt x="3" y="5"/>
                    </a:cubicBezTo>
                    <a:cubicBezTo>
                      <a:pt x="0" y="6"/>
                      <a:pt x="0" y="12"/>
                      <a:pt x="6" y="14"/>
                    </a:cubicBezTo>
                    <a:cubicBezTo>
                      <a:pt x="11" y="17"/>
                      <a:pt x="9" y="13"/>
                      <a:pt x="12" y="13"/>
                    </a:cubicBezTo>
                    <a:cubicBezTo>
                      <a:pt x="15" y="13"/>
                      <a:pt x="15" y="17"/>
                      <a:pt x="17" y="17"/>
                    </a:cubicBezTo>
                    <a:cubicBezTo>
                      <a:pt x="20" y="17"/>
                      <a:pt x="25" y="20"/>
                      <a:pt x="25" y="24"/>
                    </a:cubicBezTo>
                    <a:cubicBezTo>
                      <a:pt x="25" y="28"/>
                      <a:pt x="27" y="30"/>
                      <a:pt x="32" y="30"/>
                    </a:cubicBezTo>
                    <a:cubicBezTo>
                      <a:pt x="32" y="30"/>
                      <a:pt x="33" y="30"/>
                      <a:pt x="34" y="30"/>
                    </a:cubicBezTo>
                    <a:cubicBezTo>
                      <a:pt x="35" y="28"/>
                      <a:pt x="36" y="25"/>
                      <a:pt x="36" y="2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6" name="Freeform 112"/>
              <p:cNvSpPr/>
              <p:nvPr/>
            </p:nvSpPr>
            <p:spPr bwMode="auto">
              <a:xfrm>
                <a:off x="3968" y="6140"/>
                <a:ext cx="238" cy="112"/>
              </a:xfrm>
              <a:custGeom>
                <a:avLst/>
                <a:gdLst/>
                <a:ahLst/>
                <a:cxnLst>
                  <a:cxn ang="0">
                    <a:pos x="59" y="9"/>
                  </a:cxn>
                  <a:cxn ang="0">
                    <a:pos x="43" y="2"/>
                  </a:cxn>
                  <a:cxn ang="0">
                    <a:pos x="27" y="8"/>
                  </a:cxn>
                  <a:cxn ang="0">
                    <a:pos x="9" y="7"/>
                  </a:cxn>
                  <a:cxn ang="0">
                    <a:pos x="4" y="2"/>
                  </a:cxn>
                  <a:cxn ang="0">
                    <a:pos x="2" y="9"/>
                  </a:cxn>
                  <a:cxn ang="0">
                    <a:pos x="0" y="15"/>
                  </a:cxn>
                  <a:cxn ang="0">
                    <a:pos x="15" y="22"/>
                  </a:cxn>
                  <a:cxn ang="0">
                    <a:pos x="23" y="27"/>
                  </a:cxn>
                  <a:cxn ang="0">
                    <a:pos x="32" y="25"/>
                  </a:cxn>
                  <a:cxn ang="0">
                    <a:pos x="29" y="19"/>
                  </a:cxn>
                  <a:cxn ang="0">
                    <a:pos x="35" y="13"/>
                  </a:cxn>
                  <a:cxn ang="0">
                    <a:pos x="47" y="9"/>
                  </a:cxn>
                  <a:cxn ang="0">
                    <a:pos x="50" y="17"/>
                  </a:cxn>
                  <a:cxn ang="0">
                    <a:pos x="57" y="29"/>
                  </a:cxn>
                  <a:cxn ang="0">
                    <a:pos x="65" y="21"/>
                  </a:cxn>
                  <a:cxn ang="0">
                    <a:pos x="66" y="18"/>
                  </a:cxn>
                  <a:cxn ang="0">
                    <a:pos x="59" y="9"/>
                  </a:cxn>
                </a:cxnLst>
                <a:rect l="0" t="0" r="r" b="b"/>
                <a:pathLst>
                  <a:path w="66" h="31">
                    <a:moveTo>
                      <a:pt x="59" y="9"/>
                    </a:moveTo>
                    <a:cubicBezTo>
                      <a:pt x="55" y="3"/>
                      <a:pt x="48" y="4"/>
                      <a:pt x="43" y="2"/>
                    </a:cubicBezTo>
                    <a:cubicBezTo>
                      <a:pt x="39" y="0"/>
                      <a:pt x="33" y="2"/>
                      <a:pt x="27" y="8"/>
                    </a:cubicBezTo>
                    <a:cubicBezTo>
                      <a:pt x="22" y="13"/>
                      <a:pt x="14" y="10"/>
                      <a:pt x="9" y="7"/>
                    </a:cubicBezTo>
                    <a:cubicBezTo>
                      <a:pt x="8" y="6"/>
                      <a:pt x="6" y="4"/>
                      <a:pt x="4" y="2"/>
                    </a:cubicBezTo>
                    <a:cubicBezTo>
                      <a:pt x="2" y="4"/>
                      <a:pt x="1" y="8"/>
                      <a:pt x="2" y="9"/>
                    </a:cubicBezTo>
                    <a:cubicBezTo>
                      <a:pt x="2" y="10"/>
                      <a:pt x="1" y="13"/>
                      <a:pt x="0" y="15"/>
                    </a:cubicBezTo>
                    <a:cubicBezTo>
                      <a:pt x="5" y="16"/>
                      <a:pt x="12" y="18"/>
                      <a:pt x="15" y="22"/>
                    </a:cubicBezTo>
                    <a:cubicBezTo>
                      <a:pt x="19" y="26"/>
                      <a:pt x="21" y="23"/>
                      <a:pt x="23" y="27"/>
                    </a:cubicBezTo>
                    <a:cubicBezTo>
                      <a:pt x="25" y="31"/>
                      <a:pt x="31" y="28"/>
                      <a:pt x="32" y="25"/>
                    </a:cubicBezTo>
                    <a:cubicBezTo>
                      <a:pt x="33" y="23"/>
                      <a:pt x="29" y="22"/>
                      <a:pt x="29" y="19"/>
                    </a:cubicBezTo>
                    <a:cubicBezTo>
                      <a:pt x="28" y="16"/>
                      <a:pt x="34" y="17"/>
                      <a:pt x="35" y="13"/>
                    </a:cubicBezTo>
                    <a:cubicBezTo>
                      <a:pt x="36" y="10"/>
                      <a:pt x="44" y="8"/>
                      <a:pt x="47" y="9"/>
                    </a:cubicBezTo>
                    <a:cubicBezTo>
                      <a:pt x="51" y="11"/>
                      <a:pt x="54" y="13"/>
                      <a:pt x="50" y="17"/>
                    </a:cubicBezTo>
                    <a:cubicBezTo>
                      <a:pt x="48" y="20"/>
                      <a:pt x="53" y="25"/>
                      <a:pt x="57" y="29"/>
                    </a:cubicBezTo>
                    <a:cubicBezTo>
                      <a:pt x="60" y="26"/>
                      <a:pt x="63" y="22"/>
                      <a:pt x="65" y="21"/>
                    </a:cubicBezTo>
                    <a:cubicBezTo>
                      <a:pt x="65" y="21"/>
                      <a:pt x="66" y="19"/>
                      <a:pt x="66" y="18"/>
                    </a:cubicBezTo>
                    <a:cubicBezTo>
                      <a:pt x="64" y="17"/>
                      <a:pt x="62" y="13"/>
                      <a:pt x="59" y="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 name="Freeform 113"/>
              <p:cNvSpPr/>
              <p:nvPr/>
            </p:nvSpPr>
            <p:spPr bwMode="auto">
              <a:xfrm>
                <a:off x="4131" y="6025"/>
                <a:ext cx="485" cy="687"/>
              </a:xfrm>
              <a:custGeom>
                <a:avLst/>
                <a:gdLst/>
                <a:ahLst/>
                <a:cxnLst>
                  <a:cxn ang="0">
                    <a:pos x="21" y="140"/>
                  </a:cxn>
                  <a:cxn ang="0">
                    <a:pos x="30" y="140"/>
                  </a:cxn>
                  <a:cxn ang="0">
                    <a:pos x="38" y="146"/>
                  </a:cxn>
                  <a:cxn ang="0">
                    <a:pos x="38" y="147"/>
                  </a:cxn>
                  <a:cxn ang="0">
                    <a:pos x="48" y="147"/>
                  </a:cxn>
                  <a:cxn ang="0">
                    <a:pos x="55" y="156"/>
                  </a:cxn>
                  <a:cxn ang="0">
                    <a:pos x="62" y="163"/>
                  </a:cxn>
                  <a:cxn ang="0">
                    <a:pos x="66" y="170"/>
                  </a:cxn>
                  <a:cxn ang="0">
                    <a:pos x="79" y="172"/>
                  </a:cxn>
                  <a:cxn ang="0">
                    <a:pos x="86" y="171"/>
                  </a:cxn>
                  <a:cxn ang="0">
                    <a:pos x="93" y="170"/>
                  </a:cxn>
                  <a:cxn ang="0">
                    <a:pos x="101" y="177"/>
                  </a:cxn>
                  <a:cxn ang="0">
                    <a:pos x="95" y="187"/>
                  </a:cxn>
                  <a:cxn ang="0">
                    <a:pos x="102" y="192"/>
                  </a:cxn>
                  <a:cxn ang="0">
                    <a:pos x="103" y="192"/>
                  </a:cxn>
                  <a:cxn ang="0">
                    <a:pos x="107" y="177"/>
                  </a:cxn>
                  <a:cxn ang="0">
                    <a:pos x="109" y="161"/>
                  </a:cxn>
                  <a:cxn ang="0">
                    <a:pos x="102" y="143"/>
                  </a:cxn>
                  <a:cxn ang="0">
                    <a:pos x="110" y="137"/>
                  </a:cxn>
                  <a:cxn ang="0">
                    <a:pos x="108" y="132"/>
                  </a:cxn>
                  <a:cxn ang="0">
                    <a:pos x="105" y="126"/>
                  </a:cxn>
                  <a:cxn ang="0">
                    <a:pos x="122" y="125"/>
                  </a:cxn>
                  <a:cxn ang="0">
                    <a:pos x="134" y="121"/>
                  </a:cxn>
                  <a:cxn ang="0">
                    <a:pos x="132" y="115"/>
                  </a:cxn>
                  <a:cxn ang="0">
                    <a:pos x="133" y="106"/>
                  </a:cxn>
                  <a:cxn ang="0">
                    <a:pos x="128" y="98"/>
                  </a:cxn>
                  <a:cxn ang="0">
                    <a:pos x="131" y="77"/>
                  </a:cxn>
                  <a:cxn ang="0">
                    <a:pos x="118" y="74"/>
                  </a:cxn>
                  <a:cxn ang="0">
                    <a:pos x="102" y="67"/>
                  </a:cxn>
                  <a:cxn ang="0">
                    <a:pos x="83" y="65"/>
                  </a:cxn>
                  <a:cxn ang="0">
                    <a:pos x="75" y="50"/>
                  </a:cxn>
                  <a:cxn ang="0">
                    <a:pos x="70" y="43"/>
                  </a:cxn>
                  <a:cxn ang="0">
                    <a:pos x="65" y="40"/>
                  </a:cxn>
                  <a:cxn ang="0">
                    <a:pos x="67" y="35"/>
                  </a:cxn>
                  <a:cxn ang="0">
                    <a:pos x="69" y="27"/>
                  </a:cxn>
                  <a:cxn ang="0">
                    <a:pos x="78" y="14"/>
                  </a:cxn>
                  <a:cxn ang="0">
                    <a:pos x="82" y="12"/>
                  </a:cxn>
                  <a:cxn ang="0">
                    <a:pos x="85" y="10"/>
                  </a:cxn>
                  <a:cxn ang="0">
                    <a:pos x="87" y="3"/>
                  </a:cxn>
                  <a:cxn ang="0">
                    <a:pos x="75" y="9"/>
                  </a:cxn>
                  <a:cxn ang="0">
                    <a:pos x="65" y="14"/>
                  </a:cxn>
                  <a:cxn ang="0">
                    <a:pos x="55" y="18"/>
                  </a:cxn>
                  <a:cxn ang="0">
                    <a:pos x="49" y="17"/>
                  </a:cxn>
                  <a:cxn ang="0">
                    <a:pos x="39" y="27"/>
                  </a:cxn>
                  <a:cxn ang="0">
                    <a:pos x="35" y="37"/>
                  </a:cxn>
                  <a:cxn ang="0">
                    <a:pos x="24" y="50"/>
                  </a:cxn>
                  <a:cxn ang="0">
                    <a:pos x="21" y="51"/>
                  </a:cxn>
                  <a:cxn ang="0">
                    <a:pos x="20" y="54"/>
                  </a:cxn>
                  <a:cxn ang="0">
                    <a:pos x="12" y="62"/>
                  </a:cxn>
                  <a:cxn ang="0">
                    <a:pos x="16" y="65"/>
                  </a:cxn>
                  <a:cxn ang="0">
                    <a:pos x="18" y="74"/>
                  </a:cxn>
                  <a:cxn ang="0">
                    <a:pos x="18" y="80"/>
                  </a:cxn>
                  <a:cxn ang="0">
                    <a:pos x="20" y="98"/>
                  </a:cxn>
                  <a:cxn ang="0">
                    <a:pos x="17" y="108"/>
                  </a:cxn>
                  <a:cxn ang="0">
                    <a:pos x="8" y="115"/>
                  </a:cxn>
                  <a:cxn ang="0">
                    <a:pos x="2" y="122"/>
                  </a:cxn>
                  <a:cxn ang="0">
                    <a:pos x="0" y="127"/>
                  </a:cxn>
                  <a:cxn ang="0">
                    <a:pos x="14" y="135"/>
                  </a:cxn>
                  <a:cxn ang="0">
                    <a:pos x="21" y="140"/>
                  </a:cxn>
                </a:cxnLst>
                <a:rect l="0" t="0" r="r" b="b"/>
                <a:pathLst>
                  <a:path w="135" h="192">
                    <a:moveTo>
                      <a:pt x="21" y="140"/>
                    </a:moveTo>
                    <a:cubicBezTo>
                      <a:pt x="24" y="142"/>
                      <a:pt x="29" y="141"/>
                      <a:pt x="30" y="140"/>
                    </a:cubicBezTo>
                    <a:cubicBezTo>
                      <a:pt x="31" y="139"/>
                      <a:pt x="34" y="142"/>
                      <a:pt x="38" y="146"/>
                    </a:cubicBezTo>
                    <a:cubicBezTo>
                      <a:pt x="38" y="146"/>
                      <a:pt x="38" y="147"/>
                      <a:pt x="38" y="147"/>
                    </a:cubicBezTo>
                    <a:cubicBezTo>
                      <a:pt x="42" y="146"/>
                      <a:pt x="46" y="145"/>
                      <a:pt x="48" y="147"/>
                    </a:cubicBezTo>
                    <a:cubicBezTo>
                      <a:pt x="51" y="148"/>
                      <a:pt x="50" y="156"/>
                      <a:pt x="55" y="156"/>
                    </a:cubicBezTo>
                    <a:cubicBezTo>
                      <a:pt x="59" y="156"/>
                      <a:pt x="62" y="161"/>
                      <a:pt x="62" y="163"/>
                    </a:cubicBezTo>
                    <a:cubicBezTo>
                      <a:pt x="61" y="165"/>
                      <a:pt x="66" y="167"/>
                      <a:pt x="66" y="170"/>
                    </a:cubicBezTo>
                    <a:cubicBezTo>
                      <a:pt x="66" y="174"/>
                      <a:pt x="77" y="173"/>
                      <a:pt x="79" y="172"/>
                    </a:cubicBezTo>
                    <a:cubicBezTo>
                      <a:pt x="81" y="170"/>
                      <a:pt x="84" y="170"/>
                      <a:pt x="86" y="171"/>
                    </a:cubicBezTo>
                    <a:cubicBezTo>
                      <a:pt x="88" y="172"/>
                      <a:pt x="91" y="170"/>
                      <a:pt x="93" y="170"/>
                    </a:cubicBezTo>
                    <a:cubicBezTo>
                      <a:pt x="95" y="171"/>
                      <a:pt x="103" y="174"/>
                      <a:pt x="101" y="177"/>
                    </a:cubicBezTo>
                    <a:cubicBezTo>
                      <a:pt x="100" y="180"/>
                      <a:pt x="94" y="184"/>
                      <a:pt x="95" y="187"/>
                    </a:cubicBezTo>
                    <a:cubicBezTo>
                      <a:pt x="96" y="188"/>
                      <a:pt x="100" y="190"/>
                      <a:pt x="102" y="192"/>
                    </a:cubicBezTo>
                    <a:cubicBezTo>
                      <a:pt x="102" y="192"/>
                      <a:pt x="103" y="192"/>
                      <a:pt x="103" y="192"/>
                    </a:cubicBezTo>
                    <a:cubicBezTo>
                      <a:pt x="106" y="191"/>
                      <a:pt x="107" y="180"/>
                      <a:pt x="107" y="177"/>
                    </a:cubicBezTo>
                    <a:cubicBezTo>
                      <a:pt x="107" y="173"/>
                      <a:pt x="108" y="165"/>
                      <a:pt x="109" y="161"/>
                    </a:cubicBezTo>
                    <a:cubicBezTo>
                      <a:pt x="111" y="155"/>
                      <a:pt x="102" y="150"/>
                      <a:pt x="102" y="143"/>
                    </a:cubicBezTo>
                    <a:cubicBezTo>
                      <a:pt x="102" y="136"/>
                      <a:pt x="106" y="140"/>
                      <a:pt x="110" y="137"/>
                    </a:cubicBezTo>
                    <a:cubicBezTo>
                      <a:pt x="114" y="134"/>
                      <a:pt x="110" y="133"/>
                      <a:pt x="108" y="132"/>
                    </a:cubicBezTo>
                    <a:cubicBezTo>
                      <a:pt x="106" y="132"/>
                      <a:pt x="104" y="128"/>
                      <a:pt x="105" y="126"/>
                    </a:cubicBezTo>
                    <a:cubicBezTo>
                      <a:pt x="105" y="124"/>
                      <a:pt x="118" y="125"/>
                      <a:pt x="122" y="125"/>
                    </a:cubicBezTo>
                    <a:cubicBezTo>
                      <a:pt x="126" y="125"/>
                      <a:pt x="134" y="121"/>
                      <a:pt x="134" y="121"/>
                    </a:cubicBezTo>
                    <a:cubicBezTo>
                      <a:pt x="134" y="120"/>
                      <a:pt x="135" y="117"/>
                      <a:pt x="132" y="115"/>
                    </a:cubicBezTo>
                    <a:cubicBezTo>
                      <a:pt x="129" y="112"/>
                      <a:pt x="130" y="109"/>
                      <a:pt x="133" y="106"/>
                    </a:cubicBezTo>
                    <a:cubicBezTo>
                      <a:pt x="135" y="104"/>
                      <a:pt x="131" y="101"/>
                      <a:pt x="128" y="98"/>
                    </a:cubicBezTo>
                    <a:cubicBezTo>
                      <a:pt x="125" y="94"/>
                      <a:pt x="128" y="83"/>
                      <a:pt x="131" y="77"/>
                    </a:cubicBezTo>
                    <a:cubicBezTo>
                      <a:pt x="134" y="72"/>
                      <a:pt x="124" y="73"/>
                      <a:pt x="118" y="74"/>
                    </a:cubicBezTo>
                    <a:cubicBezTo>
                      <a:pt x="111" y="74"/>
                      <a:pt x="106" y="72"/>
                      <a:pt x="102" y="67"/>
                    </a:cubicBezTo>
                    <a:cubicBezTo>
                      <a:pt x="98" y="61"/>
                      <a:pt x="92" y="65"/>
                      <a:pt x="83" y="65"/>
                    </a:cubicBezTo>
                    <a:cubicBezTo>
                      <a:pt x="73" y="65"/>
                      <a:pt x="75" y="54"/>
                      <a:pt x="75" y="50"/>
                    </a:cubicBezTo>
                    <a:cubicBezTo>
                      <a:pt x="76" y="46"/>
                      <a:pt x="70" y="45"/>
                      <a:pt x="70" y="43"/>
                    </a:cubicBezTo>
                    <a:cubicBezTo>
                      <a:pt x="70" y="40"/>
                      <a:pt x="68" y="40"/>
                      <a:pt x="65" y="40"/>
                    </a:cubicBezTo>
                    <a:cubicBezTo>
                      <a:pt x="63" y="40"/>
                      <a:pt x="65" y="37"/>
                      <a:pt x="67" y="35"/>
                    </a:cubicBezTo>
                    <a:cubicBezTo>
                      <a:pt x="69" y="33"/>
                      <a:pt x="68" y="31"/>
                      <a:pt x="69" y="27"/>
                    </a:cubicBezTo>
                    <a:cubicBezTo>
                      <a:pt x="69" y="22"/>
                      <a:pt x="75" y="18"/>
                      <a:pt x="78" y="14"/>
                    </a:cubicBezTo>
                    <a:cubicBezTo>
                      <a:pt x="79" y="13"/>
                      <a:pt x="80" y="12"/>
                      <a:pt x="82" y="12"/>
                    </a:cubicBezTo>
                    <a:cubicBezTo>
                      <a:pt x="82" y="11"/>
                      <a:pt x="83" y="10"/>
                      <a:pt x="85" y="10"/>
                    </a:cubicBezTo>
                    <a:cubicBezTo>
                      <a:pt x="90" y="9"/>
                      <a:pt x="92" y="5"/>
                      <a:pt x="87" y="3"/>
                    </a:cubicBezTo>
                    <a:cubicBezTo>
                      <a:pt x="83" y="0"/>
                      <a:pt x="80" y="8"/>
                      <a:pt x="75" y="9"/>
                    </a:cubicBezTo>
                    <a:cubicBezTo>
                      <a:pt x="69" y="9"/>
                      <a:pt x="68" y="13"/>
                      <a:pt x="65" y="14"/>
                    </a:cubicBezTo>
                    <a:cubicBezTo>
                      <a:pt x="61" y="16"/>
                      <a:pt x="55" y="15"/>
                      <a:pt x="55" y="18"/>
                    </a:cubicBezTo>
                    <a:cubicBezTo>
                      <a:pt x="54" y="21"/>
                      <a:pt x="52" y="18"/>
                      <a:pt x="49" y="17"/>
                    </a:cubicBezTo>
                    <a:cubicBezTo>
                      <a:pt x="46" y="16"/>
                      <a:pt x="39" y="23"/>
                      <a:pt x="39" y="27"/>
                    </a:cubicBezTo>
                    <a:cubicBezTo>
                      <a:pt x="39" y="30"/>
                      <a:pt x="40" y="34"/>
                      <a:pt x="35" y="37"/>
                    </a:cubicBezTo>
                    <a:cubicBezTo>
                      <a:pt x="29" y="41"/>
                      <a:pt x="26" y="47"/>
                      <a:pt x="24" y="50"/>
                    </a:cubicBezTo>
                    <a:cubicBezTo>
                      <a:pt x="23" y="51"/>
                      <a:pt x="22" y="51"/>
                      <a:pt x="21" y="51"/>
                    </a:cubicBezTo>
                    <a:cubicBezTo>
                      <a:pt x="21" y="52"/>
                      <a:pt x="20" y="54"/>
                      <a:pt x="20" y="54"/>
                    </a:cubicBezTo>
                    <a:cubicBezTo>
                      <a:pt x="18" y="55"/>
                      <a:pt x="15" y="59"/>
                      <a:pt x="12" y="62"/>
                    </a:cubicBezTo>
                    <a:cubicBezTo>
                      <a:pt x="13" y="63"/>
                      <a:pt x="15" y="64"/>
                      <a:pt x="16" y="65"/>
                    </a:cubicBezTo>
                    <a:cubicBezTo>
                      <a:pt x="19" y="69"/>
                      <a:pt x="17" y="72"/>
                      <a:pt x="18" y="74"/>
                    </a:cubicBezTo>
                    <a:cubicBezTo>
                      <a:pt x="19" y="76"/>
                      <a:pt x="20" y="79"/>
                      <a:pt x="18" y="80"/>
                    </a:cubicBezTo>
                    <a:cubicBezTo>
                      <a:pt x="16" y="82"/>
                      <a:pt x="18" y="95"/>
                      <a:pt x="20" y="98"/>
                    </a:cubicBezTo>
                    <a:cubicBezTo>
                      <a:pt x="22" y="100"/>
                      <a:pt x="20" y="103"/>
                      <a:pt x="17" y="108"/>
                    </a:cubicBezTo>
                    <a:cubicBezTo>
                      <a:pt x="15" y="113"/>
                      <a:pt x="13" y="115"/>
                      <a:pt x="8" y="115"/>
                    </a:cubicBezTo>
                    <a:cubicBezTo>
                      <a:pt x="4" y="115"/>
                      <a:pt x="4" y="122"/>
                      <a:pt x="2" y="122"/>
                    </a:cubicBezTo>
                    <a:cubicBezTo>
                      <a:pt x="1" y="122"/>
                      <a:pt x="0" y="125"/>
                      <a:pt x="0" y="127"/>
                    </a:cubicBezTo>
                    <a:cubicBezTo>
                      <a:pt x="4" y="131"/>
                      <a:pt x="12" y="135"/>
                      <a:pt x="14" y="135"/>
                    </a:cubicBezTo>
                    <a:cubicBezTo>
                      <a:pt x="16" y="135"/>
                      <a:pt x="18" y="138"/>
                      <a:pt x="21" y="14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8" name="Freeform 114"/>
              <p:cNvSpPr/>
              <p:nvPr/>
            </p:nvSpPr>
            <p:spPr bwMode="auto">
              <a:xfrm>
                <a:off x="4511" y="6939"/>
                <a:ext cx="500" cy="565"/>
              </a:xfrm>
              <a:custGeom>
                <a:avLst/>
                <a:gdLst/>
                <a:ahLst/>
                <a:cxnLst>
                  <a:cxn ang="0">
                    <a:pos x="137" y="94"/>
                  </a:cxn>
                  <a:cxn ang="0">
                    <a:pos x="130" y="83"/>
                  </a:cxn>
                  <a:cxn ang="0">
                    <a:pos x="121" y="77"/>
                  </a:cxn>
                  <a:cxn ang="0">
                    <a:pos x="109" y="71"/>
                  </a:cxn>
                  <a:cxn ang="0">
                    <a:pos x="107" y="62"/>
                  </a:cxn>
                  <a:cxn ang="0">
                    <a:pos x="106" y="53"/>
                  </a:cxn>
                  <a:cxn ang="0">
                    <a:pos x="101" y="46"/>
                  </a:cxn>
                  <a:cxn ang="0">
                    <a:pos x="89" y="43"/>
                  </a:cxn>
                  <a:cxn ang="0">
                    <a:pos x="80" y="39"/>
                  </a:cxn>
                  <a:cxn ang="0">
                    <a:pos x="75" y="35"/>
                  </a:cxn>
                  <a:cxn ang="0">
                    <a:pos x="67" y="33"/>
                  </a:cxn>
                  <a:cxn ang="0">
                    <a:pos x="54" y="25"/>
                  </a:cxn>
                  <a:cxn ang="0">
                    <a:pos x="50" y="3"/>
                  </a:cxn>
                  <a:cxn ang="0">
                    <a:pos x="39" y="2"/>
                  </a:cxn>
                  <a:cxn ang="0">
                    <a:pos x="26" y="8"/>
                  </a:cxn>
                  <a:cxn ang="0">
                    <a:pos x="16" y="13"/>
                  </a:cxn>
                  <a:cxn ang="0">
                    <a:pos x="7" y="16"/>
                  </a:cxn>
                  <a:cxn ang="0">
                    <a:pos x="3" y="15"/>
                  </a:cxn>
                  <a:cxn ang="0">
                    <a:pos x="11" y="31"/>
                  </a:cxn>
                  <a:cxn ang="0">
                    <a:pos x="8" y="37"/>
                  </a:cxn>
                  <a:cxn ang="0">
                    <a:pos x="9" y="53"/>
                  </a:cxn>
                  <a:cxn ang="0">
                    <a:pos x="6" y="62"/>
                  </a:cxn>
                  <a:cxn ang="0">
                    <a:pos x="3" y="72"/>
                  </a:cxn>
                  <a:cxn ang="0">
                    <a:pos x="8" y="77"/>
                  </a:cxn>
                  <a:cxn ang="0">
                    <a:pos x="2" y="86"/>
                  </a:cxn>
                  <a:cxn ang="0">
                    <a:pos x="1" y="90"/>
                  </a:cxn>
                  <a:cxn ang="0">
                    <a:pos x="5" y="96"/>
                  </a:cxn>
                  <a:cxn ang="0">
                    <a:pos x="8" y="108"/>
                  </a:cxn>
                  <a:cxn ang="0">
                    <a:pos x="13" y="114"/>
                  </a:cxn>
                  <a:cxn ang="0">
                    <a:pos x="10" y="122"/>
                  </a:cxn>
                  <a:cxn ang="0">
                    <a:pos x="14" y="132"/>
                  </a:cxn>
                  <a:cxn ang="0">
                    <a:pos x="18" y="142"/>
                  </a:cxn>
                  <a:cxn ang="0">
                    <a:pos x="21" y="154"/>
                  </a:cxn>
                  <a:cxn ang="0">
                    <a:pos x="36" y="145"/>
                  </a:cxn>
                  <a:cxn ang="0">
                    <a:pos x="46" y="145"/>
                  </a:cxn>
                  <a:cxn ang="0">
                    <a:pos x="59" y="150"/>
                  </a:cxn>
                  <a:cxn ang="0">
                    <a:pos x="66" y="144"/>
                  </a:cxn>
                  <a:cxn ang="0">
                    <a:pos x="81" y="144"/>
                  </a:cxn>
                  <a:cxn ang="0">
                    <a:pos x="84" y="126"/>
                  </a:cxn>
                  <a:cxn ang="0">
                    <a:pos x="93" y="116"/>
                  </a:cxn>
                  <a:cxn ang="0">
                    <a:pos x="107" y="113"/>
                  </a:cxn>
                  <a:cxn ang="0">
                    <a:pos x="120" y="112"/>
                  </a:cxn>
                  <a:cxn ang="0">
                    <a:pos x="130" y="117"/>
                  </a:cxn>
                  <a:cxn ang="0">
                    <a:pos x="136" y="108"/>
                  </a:cxn>
                  <a:cxn ang="0">
                    <a:pos x="137" y="94"/>
                  </a:cxn>
                </a:cxnLst>
                <a:rect l="0" t="0" r="r" b="b"/>
                <a:pathLst>
                  <a:path w="139" h="157">
                    <a:moveTo>
                      <a:pt x="137" y="94"/>
                    </a:moveTo>
                    <a:cubicBezTo>
                      <a:pt x="135" y="89"/>
                      <a:pt x="130" y="88"/>
                      <a:pt x="130" y="83"/>
                    </a:cubicBezTo>
                    <a:cubicBezTo>
                      <a:pt x="130" y="77"/>
                      <a:pt x="128" y="77"/>
                      <a:pt x="121" y="77"/>
                    </a:cubicBezTo>
                    <a:cubicBezTo>
                      <a:pt x="114" y="77"/>
                      <a:pt x="109" y="76"/>
                      <a:pt x="109" y="71"/>
                    </a:cubicBezTo>
                    <a:cubicBezTo>
                      <a:pt x="108" y="67"/>
                      <a:pt x="104" y="64"/>
                      <a:pt x="107" y="62"/>
                    </a:cubicBezTo>
                    <a:cubicBezTo>
                      <a:pt x="111" y="60"/>
                      <a:pt x="105" y="57"/>
                      <a:pt x="106" y="53"/>
                    </a:cubicBezTo>
                    <a:cubicBezTo>
                      <a:pt x="106" y="49"/>
                      <a:pt x="104" y="48"/>
                      <a:pt x="101" y="46"/>
                    </a:cubicBezTo>
                    <a:cubicBezTo>
                      <a:pt x="99" y="44"/>
                      <a:pt x="89" y="47"/>
                      <a:pt x="89" y="43"/>
                    </a:cubicBezTo>
                    <a:cubicBezTo>
                      <a:pt x="89" y="39"/>
                      <a:pt x="83" y="39"/>
                      <a:pt x="80" y="39"/>
                    </a:cubicBezTo>
                    <a:cubicBezTo>
                      <a:pt x="76" y="39"/>
                      <a:pt x="79" y="34"/>
                      <a:pt x="75" y="35"/>
                    </a:cubicBezTo>
                    <a:cubicBezTo>
                      <a:pt x="71" y="35"/>
                      <a:pt x="72" y="32"/>
                      <a:pt x="67" y="33"/>
                    </a:cubicBezTo>
                    <a:cubicBezTo>
                      <a:pt x="62" y="34"/>
                      <a:pt x="59" y="31"/>
                      <a:pt x="54" y="25"/>
                    </a:cubicBezTo>
                    <a:cubicBezTo>
                      <a:pt x="48" y="19"/>
                      <a:pt x="49" y="6"/>
                      <a:pt x="50" y="3"/>
                    </a:cubicBezTo>
                    <a:cubicBezTo>
                      <a:pt x="51" y="0"/>
                      <a:pt x="44" y="2"/>
                      <a:pt x="39" y="2"/>
                    </a:cubicBezTo>
                    <a:cubicBezTo>
                      <a:pt x="35" y="2"/>
                      <a:pt x="31" y="6"/>
                      <a:pt x="26" y="8"/>
                    </a:cubicBezTo>
                    <a:cubicBezTo>
                      <a:pt x="21" y="11"/>
                      <a:pt x="19" y="11"/>
                      <a:pt x="16" y="13"/>
                    </a:cubicBezTo>
                    <a:cubicBezTo>
                      <a:pt x="14" y="16"/>
                      <a:pt x="10" y="17"/>
                      <a:pt x="7" y="16"/>
                    </a:cubicBezTo>
                    <a:cubicBezTo>
                      <a:pt x="6" y="15"/>
                      <a:pt x="4" y="15"/>
                      <a:pt x="3" y="15"/>
                    </a:cubicBezTo>
                    <a:cubicBezTo>
                      <a:pt x="5" y="20"/>
                      <a:pt x="10" y="28"/>
                      <a:pt x="11" y="31"/>
                    </a:cubicBezTo>
                    <a:cubicBezTo>
                      <a:pt x="12" y="34"/>
                      <a:pt x="9" y="35"/>
                      <a:pt x="8" y="37"/>
                    </a:cubicBezTo>
                    <a:cubicBezTo>
                      <a:pt x="6" y="38"/>
                      <a:pt x="8" y="50"/>
                      <a:pt x="9" y="53"/>
                    </a:cubicBezTo>
                    <a:cubicBezTo>
                      <a:pt x="9" y="55"/>
                      <a:pt x="4" y="60"/>
                      <a:pt x="6" y="62"/>
                    </a:cubicBezTo>
                    <a:cubicBezTo>
                      <a:pt x="8" y="64"/>
                      <a:pt x="3" y="69"/>
                      <a:pt x="3" y="72"/>
                    </a:cubicBezTo>
                    <a:cubicBezTo>
                      <a:pt x="3" y="75"/>
                      <a:pt x="8" y="75"/>
                      <a:pt x="8" y="77"/>
                    </a:cubicBezTo>
                    <a:cubicBezTo>
                      <a:pt x="8" y="79"/>
                      <a:pt x="4" y="85"/>
                      <a:pt x="2" y="86"/>
                    </a:cubicBezTo>
                    <a:cubicBezTo>
                      <a:pt x="0" y="87"/>
                      <a:pt x="0" y="88"/>
                      <a:pt x="1" y="90"/>
                    </a:cubicBezTo>
                    <a:cubicBezTo>
                      <a:pt x="1" y="90"/>
                      <a:pt x="2" y="93"/>
                      <a:pt x="5" y="96"/>
                    </a:cubicBezTo>
                    <a:cubicBezTo>
                      <a:pt x="9" y="99"/>
                      <a:pt x="5" y="104"/>
                      <a:pt x="8" y="108"/>
                    </a:cubicBezTo>
                    <a:cubicBezTo>
                      <a:pt x="11" y="112"/>
                      <a:pt x="15" y="112"/>
                      <a:pt x="13" y="114"/>
                    </a:cubicBezTo>
                    <a:cubicBezTo>
                      <a:pt x="10" y="116"/>
                      <a:pt x="13" y="120"/>
                      <a:pt x="10" y="122"/>
                    </a:cubicBezTo>
                    <a:cubicBezTo>
                      <a:pt x="8" y="124"/>
                      <a:pt x="11" y="130"/>
                      <a:pt x="14" y="132"/>
                    </a:cubicBezTo>
                    <a:cubicBezTo>
                      <a:pt x="17" y="133"/>
                      <a:pt x="15" y="139"/>
                      <a:pt x="18" y="142"/>
                    </a:cubicBezTo>
                    <a:cubicBezTo>
                      <a:pt x="21" y="145"/>
                      <a:pt x="20" y="152"/>
                      <a:pt x="21" y="154"/>
                    </a:cubicBezTo>
                    <a:cubicBezTo>
                      <a:pt x="22" y="157"/>
                      <a:pt x="31" y="151"/>
                      <a:pt x="36" y="145"/>
                    </a:cubicBezTo>
                    <a:cubicBezTo>
                      <a:pt x="42" y="140"/>
                      <a:pt x="41" y="144"/>
                      <a:pt x="46" y="145"/>
                    </a:cubicBezTo>
                    <a:cubicBezTo>
                      <a:pt x="51" y="146"/>
                      <a:pt x="57" y="146"/>
                      <a:pt x="59" y="150"/>
                    </a:cubicBezTo>
                    <a:cubicBezTo>
                      <a:pt x="62" y="155"/>
                      <a:pt x="64" y="146"/>
                      <a:pt x="66" y="144"/>
                    </a:cubicBezTo>
                    <a:cubicBezTo>
                      <a:pt x="68" y="142"/>
                      <a:pt x="79" y="144"/>
                      <a:pt x="81" y="144"/>
                    </a:cubicBezTo>
                    <a:cubicBezTo>
                      <a:pt x="83" y="143"/>
                      <a:pt x="85" y="129"/>
                      <a:pt x="84" y="126"/>
                    </a:cubicBezTo>
                    <a:cubicBezTo>
                      <a:pt x="84" y="124"/>
                      <a:pt x="89" y="118"/>
                      <a:pt x="93" y="116"/>
                    </a:cubicBezTo>
                    <a:cubicBezTo>
                      <a:pt x="97" y="113"/>
                      <a:pt x="103" y="115"/>
                      <a:pt x="107" y="113"/>
                    </a:cubicBezTo>
                    <a:cubicBezTo>
                      <a:pt x="110" y="112"/>
                      <a:pt x="115" y="112"/>
                      <a:pt x="120" y="112"/>
                    </a:cubicBezTo>
                    <a:cubicBezTo>
                      <a:pt x="124" y="112"/>
                      <a:pt x="128" y="117"/>
                      <a:pt x="130" y="117"/>
                    </a:cubicBezTo>
                    <a:cubicBezTo>
                      <a:pt x="133" y="117"/>
                      <a:pt x="136" y="112"/>
                      <a:pt x="136" y="108"/>
                    </a:cubicBezTo>
                    <a:cubicBezTo>
                      <a:pt x="135" y="104"/>
                      <a:pt x="139" y="99"/>
                      <a:pt x="137" y="9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9" name="Freeform 115"/>
              <p:cNvSpPr/>
              <p:nvPr/>
            </p:nvSpPr>
            <p:spPr bwMode="auto">
              <a:xfrm>
                <a:off x="4028" y="6542"/>
                <a:ext cx="525" cy="762"/>
              </a:xfrm>
              <a:custGeom>
                <a:avLst/>
                <a:gdLst/>
                <a:ahLst/>
                <a:cxnLst>
                  <a:cxn ang="0">
                    <a:pos x="134" y="201"/>
                  </a:cxn>
                  <a:cxn ang="0">
                    <a:pos x="135" y="200"/>
                  </a:cxn>
                  <a:cxn ang="0">
                    <a:pos x="136" y="196"/>
                  </a:cxn>
                  <a:cxn ang="0">
                    <a:pos x="142" y="187"/>
                  </a:cxn>
                  <a:cxn ang="0">
                    <a:pos x="137" y="182"/>
                  </a:cxn>
                  <a:cxn ang="0">
                    <a:pos x="140" y="172"/>
                  </a:cxn>
                  <a:cxn ang="0">
                    <a:pos x="143" y="163"/>
                  </a:cxn>
                  <a:cxn ang="0">
                    <a:pos x="142" y="147"/>
                  </a:cxn>
                  <a:cxn ang="0">
                    <a:pos x="145" y="141"/>
                  </a:cxn>
                  <a:cxn ang="0">
                    <a:pos x="137" y="125"/>
                  </a:cxn>
                  <a:cxn ang="0">
                    <a:pos x="126" y="125"/>
                  </a:cxn>
                  <a:cxn ang="0">
                    <a:pos x="123" y="111"/>
                  </a:cxn>
                  <a:cxn ang="0">
                    <a:pos x="118" y="112"/>
                  </a:cxn>
                  <a:cxn ang="0">
                    <a:pos x="106" y="113"/>
                  </a:cxn>
                  <a:cxn ang="0">
                    <a:pos x="100" y="107"/>
                  </a:cxn>
                  <a:cxn ang="0">
                    <a:pos x="95" y="103"/>
                  </a:cxn>
                  <a:cxn ang="0">
                    <a:pos x="90" y="93"/>
                  </a:cxn>
                  <a:cxn ang="0">
                    <a:pos x="87" y="83"/>
                  </a:cxn>
                  <a:cxn ang="0">
                    <a:pos x="89" y="76"/>
                  </a:cxn>
                  <a:cxn ang="0">
                    <a:pos x="94" y="70"/>
                  </a:cxn>
                  <a:cxn ang="0">
                    <a:pos x="97" y="59"/>
                  </a:cxn>
                  <a:cxn ang="0">
                    <a:pos x="107" y="53"/>
                  </a:cxn>
                  <a:cxn ang="0">
                    <a:pos x="121" y="48"/>
                  </a:cxn>
                  <a:cxn ang="0">
                    <a:pos x="130" y="47"/>
                  </a:cxn>
                  <a:cxn ang="0">
                    <a:pos x="123" y="42"/>
                  </a:cxn>
                  <a:cxn ang="0">
                    <a:pos x="129" y="32"/>
                  </a:cxn>
                  <a:cxn ang="0">
                    <a:pos x="121" y="25"/>
                  </a:cxn>
                  <a:cxn ang="0">
                    <a:pos x="114" y="26"/>
                  </a:cxn>
                  <a:cxn ang="0">
                    <a:pos x="107" y="27"/>
                  </a:cxn>
                  <a:cxn ang="0">
                    <a:pos x="94" y="25"/>
                  </a:cxn>
                  <a:cxn ang="0">
                    <a:pos x="90" y="18"/>
                  </a:cxn>
                  <a:cxn ang="0">
                    <a:pos x="83" y="11"/>
                  </a:cxn>
                  <a:cxn ang="0">
                    <a:pos x="76" y="2"/>
                  </a:cxn>
                  <a:cxn ang="0">
                    <a:pos x="66" y="2"/>
                  </a:cxn>
                  <a:cxn ang="0">
                    <a:pos x="69" y="10"/>
                  </a:cxn>
                  <a:cxn ang="0">
                    <a:pos x="63" y="21"/>
                  </a:cxn>
                  <a:cxn ang="0">
                    <a:pos x="40" y="33"/>
                  </a:cxn>
                  <a:cxn ang="0">
                    <a:pos x="30" y="51"/>
                  </a:cxn>
                  <a:cxn ang="0">
                    <a:pos x="22" y="52"/>
                  </a:cxn>
                  <a:cxn ang="0">
                    <a:pos x="14" y="49"/>
                  </a:cxn>
                  <a:cxn ang="0">
                    <a:pos x="14" y="44"/>
                  </a:cxn>
                  <a:cxn ang="0">
                    <a:pos x="11" y="38"/>
                  </a:cxn>
                  <a:cxn ang="0">
                    <a:pos x="2" y="48"/>
                  </a:cxn>
                  <a:cxn ang="0">
                    <a:pos x="6" y="63"/>
                  </a:cxn>
                  <a:cxn ang="0">
                    <a:pos x="3" y="66"/>
                  </a:cxn>
                  <a:cxn ang="0">
                    <a:pos x="15" y="76"/>
                  </a:cxn>
                  <a:cxn ang="0">
                    <a:pos x="26" y="92"/>
                  </a:cxn>
                  <a:cxn ang="0">
                    <a:pos x="34" y="109"/>
                  </a:cxn>
                  <a:cxn ang="0">
                    <a:pos x="52" y="142"/>
                  </a:cxn>
                  <a:cxn ang="0">
                    <a:pos x="59" y="157"/>
                  </a:cxn>
                  <a:cxn ang="0">
                    <a:pos x="63" y="167"/>
                  </a:cxn>
                  <a:cxn ang="0">
                    <a:pos x="81" y="179"/>
                  </a:cxn>
                  <a:cxn ang="0">
                    <a:pos x="113" y="199"/>
                  </a:cxn>
                  <a:cxn ang="0">
                    <a:pos x="127" y="210"/>
                  </a:cxn>
                  <a:cxn ang="0">
                    <a:pos x="127" y="212"/>
                  </a:cxn>
                  <a:cxn ang="0">
                    <a:pos x="130" y="210"/>
                  </a:cxn>
                  <a:cxn ang="0">
                    <a:pos x="134" y="201"/>
                  </a:cxn>
                </a:cxnLst>
                <a:rect l="0" t="0" r="r" b="b"/>
                <a:pathLst>
                  <a:path w="146" h="212">
                    <a:moveTo>
                      <a:pt x="134" y="201"/>
                    </a:moveTo>
                    <a:cubicBezTo>
                      <a:pt x="134" y="201"/>
                      <a:pt x="135" y="201"/>
                      <a:pt x="135" y="200"/>
                    </a:cubicBezTo>
                    <a:cubicBezTo>
                      <a:pt x="134" y="198"/>
                      <a:pt x="134" y="197"/>
                      <a:pt x="136" y="196"/>
                    </a:cubicBezTo>
                    <a:cubicBezTo>
                      <a:pt x="138" y="195"/>
                      <a:pt x="142" y="189"/>
                      <a:pt x="142" y="187"/>
                    </a:cubicBezTo>
                    <a:cubicBezTo>
                      <a:pt x="142" y="185"/>
                      <a:pt x="137" y="185"/>
                      <a:pt x="137" y="182"/>
                    </a:cubicBezTo>
                    <a:cubicBezTo>
                      <a:pt x="137" y="179"/>
                      <a:pt x="142" y="174"/>
                      <a:pt x="140" y="172"/>
                    </a:cubicBezTo>
                    <a:cubicBezTo>
                      <a:pt x="138" y="170"/>
                      <a:pt x="143" y="165"/>
                      <a:pt x="143" y="163"/>
                    </a:cubicBezTo>
                    <a:cubicBezTo>
                      <a:pt x="142" y="160"/>
                      <a:pt x="140" y="148"/>
                      <a:pt x="142" y="147"/>
                    </a:cubicBezTo>
                    <a:cubicBezTo>
                      <a:pt x="143" y="145"/>
                      <a:pt x="146" y="144"/>
                      <a:pt x="145" y="141"/>
                    </a:cubicBezTo>
                    <a:cubicBezTo>
                      <a:pt x="144" y="138"/>
                      <a:pt x="139" y="130"/>
                      <a:pt x="137" y="125"/>
                    </a:cubicBezTo>
                    <a:cubicBezTo>
                      <a:pt x="133" y="124"/>
                      <a:pt x="129" y="124"/>
                      <a:pt x="126" y="125"/>
                    </a:cubicBezTo>
                    <a:cubicBezTo>
                      <a:pt x="122" y="127"/>
                      <a:pt x="123" y="115"/>
                      <a:pt x="123" y="111"/>
                    </a:cubicBezTo>
                    <a:cubicBezTo>
                      <a:pt x="123" y="106"/>
                      <a:pt x="120" y="109"/>
                      <a:pt x="118" y="112"/>
                    </a:cubicBezTo>
                    <a:cubicBezTo>
                      <a:pt x="117" y="115"/>
                      <a:pt x="112" y="113"/>
                      <a:pt x="106" y="113"/>
                    </a:cubicBezTo>
                    <a:cubicBezTo>
                      <a:pt x="101" y="113"/>
                      <a:pt x="104" y="107"/>
                      <a:pt x="100" y="107"/>
                    </a:cubicBezTo>
                    <a:cubicBezTo>
                      <a:pt x="97" y="107"/>
                      <a:pt x="94" y="106"/>
                      <a:pt x="95" y="103"/>
                    </a:cubicBezTo>
                    <a:cubicBezTo>
                      <a:pt x="95" y="99"/>
                      <a:pt x="92" y="97"/>
                      <a:pt x="90" y="93"/>
                    </a:cubicBezTo>
                    <a:cubicBezTo>
                      <a:pt x="88" y="89"/>
                      <a:pt x="85" y="86"/>
                      <a:pt x="87" y="83"/>
                    </a:cubicBezTo>
                    <a:cubicBezTo>
                      <a:pt x="89" y="81"/>
                      <a:pt x="86" y="79"/>
                      <a:pt x="89" y="76"/>
                    </a:cubicBezTo>
                    <a:cubicBezTo>
                      <a:pt x="92" y="73"/>
                      <a:pt x="95" y="74"/>
                      <a:pt x="94" y="70"/>
                    </a:cubicBezTo>
                    <a:cubicBezTo>
                      <a:pt x="93" y="66"/>
                      <a:pt x="97" y="64"/>
                      <a:pt x="97" y="59"/>
                    </a:cubicBezTo>
                    <a:cubicBezTo>
                      <a:pt x="98" y="55"/>
                      <a:pt x="103" y="56"/>
                      <a:pt x="107" y="53"/>
                    </a:cubicBezTo>
                    <a:cubicBezTo>
                      <a:pt x="112" y="49"/>
                      <a:pt x="117" y="51"/>
                      <a:pt x="121" y="48"/>
                    </a:cubicBezTo>
                    <a:cubicBezTo>
                      <a:pt x="125" y="44"/>
                      <a:pt x="127" y="47"/>
                      <a:pt x="130" y="47"/>
                    </a:cubicBezTo>
                    <a:cubicBezTo>
                      <a:pt x="128" y="45"/>
                      <a:pt x="124" y="43"/>
                      <a:pt x="123" y="42"/>
                    </a:cubicBezTo>
                    <a:cubicBezTo>
                      <a:pt x="122" y="39"/>
                      <a:pt x="128" y="35"/>
                      <a:pt x="129" y="32"/>
                    </a:cubicBezTo>
                    <a:cubicBezTo>
                      <a:pt x="131" y="29"/>
                      <a:pt x="123" y="26"/>
                      <a:pt x="121" y="25"/>
                    </a:cubicBezTo>
                    <a:cubicBezTo>
                      <a:pt x="119" y="25"/>
                      <a:pt x="116" y="27"/>
                      <a:pt x="114" y="26"/>
                    </a:cubicBezTo>
                    <a:cubicBezTo>
                      <a:pt x="112" y="25"/>
                      <a:pt x="109" y="25"/>
                      <a:pt x="107" y="27"/>
                    </a:cubicBezTo>
                    <a:cubicBezTo>
                      <a:pt x="105" y="28"/>
                      <a:pt x="94" y="29"/>
                      <a:pt x="94" y="25"/>
                    </a:cubicBezTo>
                    <a:cubicBezTo>
                      <a:pt x="94" y="22"/>
                      <a:pt x="89" y="20"/>
                      <a:pt x="90" y="18"/>
                    </a:cubicBezTo>
                    <a:cubicBezTo>
                      <a:pt x="90" y="16"/>
                      <a:pt x="87" y="11"/>
                      <a:pt x="83" y="11"/>
                    </a:cubicBezTo>
                    <a:cubicBezTo>
                      <a:pt x="78" y="11"/>
                      <a:pt x="79" y="3"/>
                      <a:pt x="76" y="2"/>
                    </a:cubicBezTo>
                    <a:cubicBezTo>
                      <a:pt x="74" y="0"/>
                      <a:pt x="70" y="1"/>
                      <a:pt x="66" y="2"/>
                    </a:cubicBezTo>
                    <a:cubicBezTo>
                      <a:pt x="70" y="6"/>
                      <a:pt x="71" y="8"/>
                      <a:pt x="69" y="10"/>
                    </a:cubicBezTo>
                    <a:cubicBezTo>
                      <a:pt x="66" y="12"/>
                      <a:pt x="69" y="13"/>
                      <a:pt x="63" y="21"/>
                    </a:cubicBezTo>
                    <a:cubicBezTo>
                      <a:pt x="56" y="30"/>
                      <a:pt x="46" y="32"/>
                      <a:pt x="40" y="33"/>
                    </a:cubicBezTo>
                    <a:cubicBezTo>
                      <a:pt x="35" y="35"/>
                      <a:pt x="33" y="45"/>
                      <a:pt x="30" y="51"/>
                    </a:cubicBezTo>
                    <a:cubicBezTo>
                      <a:pt x="27" y="58"/>
                      <a:pt x="25" y="56"/>
                      <a:pt x="22" y="52"/>
                    </a:cubicBezTo>
                    <a:cubicBezTo>
                      <a:pt x="19" y="48"/>
                      <a:pt x="17" y="53"/>
                      <a:pt x="14" y="49"/>
                    </a:cubicBezTo>
                    <a:cubicBezTo>
                      <a:pt x="10" y="46"/>
                      <a:pt x="12" y="46"/>
                      <a:pt x="14" y="44"/>
                    </a:cubicBezTo>
                    <a:cubicBezTo>
                      <a:pt x="15" y="42"/>
                      <a:pt x="14" y="40"/>
                      <a:pt x="11" y="38"/>
                    </a:cubicBezTo>
                    <a:cubicBezTo>
                      <a:pt x="8" y="39"/>
                      <a:pt x="4" y="44"/>
                      <a:pt x="2" y="48"/>
                    </a:cubicBezTo>
                    <a:cubicBezTo>
                      <a:pt x="0" y="52"/>
                      <a:pt x="6" y="60"/>
                      <a:pt x="6" y="63"/>
                    </a:cubicBezTo>
                    <a:cubicBezTo>
                      <a:pt x="7" y="66"/>
                      <a:pt x="3" y="64"/>
                      <a:pt x="3" y="66"/>
                    </a:cubicBezTo>
                    <a:cubicBezTo>
                      <a:pt x="2" y="69"/>
                      <a:pt x="11" y="73"/>
                      <a:pt x="15" y="76"/>
                    </a:cubicBezTo>
                    <a:cubicBezTo>
                      <a:pt x="19" y="79"/>
                      <a:pt x="23" y="88"/>
                      <a:pt x="26" y="92"/>
                    </a:cubicBezTo>
                    <a:cubicBezTo>
                      <a:pt x="30" y="96"/>
                      <a:pt x="30" y="99"/>
                      <a:pt x="34" y="109"/>
                    </a:cubicBezTo>
                    <a:cubicBezTo>
                      <a:pt x="38" y="119"/>
                      <a:pt x="46" y="135"/>
                      <a:pt x="52" y="142"/>
                    </a:cubicBezTo>
                    <a:cubicBezTo>
                      <a:pt x="57" y="149"/>
                      <a:pt x="60" y="155"/>
                      <a:pt x="59" y="157"/>
                    </a:cubicBezTo>
                    <a:cubicBezTo>
                      <a:pt x="57" y="159"/>
                      <a:pt x="59" y="164"/>
                      <a:pt x="63" y="167"/>
                    </a:cubicBezTo>
                    <a:cubicBezTo>
                      <a:pt x="67" y="170"/>
                      <a:pt x="70" y="174"/>
                      <a:pt x="81" y="179"/>
                    </a:cubicBezTo>
                    <a:cubicBezTo>
                      <a:pt x="91" y="185"/>
                      <a:pt x="110" y="195"/>
                      <a:pt x="113" y="199"/>
                    </a:cubicBezTo>
                    <a:cubicBezTo>
                      <a:pt x="116" y="204"/>
                      <a:pt x="125" y="209"/>
                      <a:pt x="127" y="210"/>
                    </a:cubicBezTo>
                    <a:cubicBezTo>
                      <a:pt x="127" y="210"/>
                      <a:pt x="127" y="211"/>
                      <a:pt x="127" y="212"/>
                    </a:cubicBezTo>
                    <a:cubicBezTo>
                      <a:pt x="128" y="211"/>
                      <a:pt x="129" y="210"/>
                      <a:pt x="130" y="210"/>
                    </a:cubicBezTo>
                    <a:cubicBezTo>
                      <a:pt x="133" y="208"/>
                      <a:pt x="133" y="203"/>
                      <a:pt x="134" y="20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0" name="Freeform 116"/>
              <p:cNvSpPr/>
              <p:nvPr/>
            </p:nvSpPr>
            <p:spPr bwMode="auto">
              <a:xfrm>
                <a:off x="4358" y="6045"/>
                <a:ext cx="558" cy="472"/>
              </a:xfrm>
              <a:custGeom>
                <a:avLst/>
                <a:gdLst/>
                <a:ahLst/>
                <a:cxnLst>
                  <a:cxn ang="0">
                    <a:pos x="15" y="8"/>
                  </a:cxn>
                  <a:cxn ang="0">
                    <a:pos x="6" y="21"/>
                  </a:cxn>
                  <a:cxn ang="0">
                    <a:pos x="4" y="29"/>
                  </a:cxn>
                  <a:cxn ang="0">
                    <a:pos x="2" y="34"/>
                  </a:cxn>
                  <a:cxn ang="0">
                    <a:pos x="7" y="37"/>
                  </a:cxn>
                  <a:cxn ang="0">
                    <a:pos x="12" y="44"/>
                  </a:cxn>
                  <a:cxn ang="0">
                    <a:pos x="20" y="59"/>
                  </a:cxn>
                  <a:cxn ang="0">
                    <a:pos x="39" y="61"/>
                  </a:cxn>
                  <a:cxn ang="0">
                    <a:pos x="55" y="68"/>
                  </a:cxn>
                  <a:cxn ang="0">
                    <a:pos x="68" y="71"/>
                  </a:cxn>
                  <a:cxn ang="0">
                    <a:pos x="65" y="92"/>
                  </a:cxn>
                  <a:cxn ang="0">
                    <a:pos x="70" y="100"/>
                  </a:cxn>
                  <a:cxn ang="0">
                    <a:pos x="69" y="109"/>
                  </a:cxn>
                  <a:cxn ang="0">
                    <a:pos x="71" y="115"/>
                  </a:cxn>
                  <a:cxn ang="0">
                    <a:pos x="70" y="115"/>
                  </a:cxn>
                  <a:cxn ang="0">
                    <a:pos x="78" y="127"/>
                  </a:cxn>
                  <a:cxn ang="0">
                    <a:pos x="85" y="130"/>
                  </a:cxn>
                  <a:cxn ang="0">
                    <a:pos x="91" y="129"/>
                  </a:cxn>
                  <a:cxn ang="0">
                    <a:pos x="99" y="124"/>
                  </a:cxn>
                  <a:cxn ang="0">
                    <a:pos x="106" y="121"/>
                  </a:cxn>
                  <a:cxn ang="0">
                    <a:pos x="113" y="115"/>
                  </a:cxn>
                  <a:cxn ang="0">
                    <a:pos x="114" y="110"/>
                  </a:cxn>
                  <a:cxn ang="0">
                    <a:pos x="108" y="109"/>
                  </a:cxn>
                  <a:cxn ang="0">
                    <a:pos x="105" y="101"/>
                  </a:cxn>
                  <a:cxn ang="0">
                    <a:pos x="101" y="93"/>
                  </a:cxn>
                  <a:cxn ang="0">
                    <a:pos x="108" y="92"/>
                  </a:cxn>
                  <a:cxn ang="0">
                    <a:pos x="118" y="95"/>
                  </a:cxn>
                  <a:cxn ang="0">
                    <a:pos x="123" y="95"/>
                  </a:cxn>
                  <a:cxn ang="0">
                    <a:pos x="130" y="91"/>
                  </a:cxn>
                  <a:cxn ang="0">
                    <a:pos x="144" y="86"/>
                  </a:cxn>
                  <a:cxn ang="0">
                    <a:pos x="147" y="82"/>
                  </a:cxn>
                  <a:cxn ang="0">
                    <a:pos x="140" y="72"/>
                  </a:cxn>
                  <a:cxn ang="0">
                    <a:pos x="141" y="66"/>
                  </a:cxn>
                  <a:cxn ang="0">
                    <a:pos x="146" y="61"/>
                  </a:cxn>
                  <a:cxn ang="0">
                    <a:pos x="148" y="55"/>
                  </a:cxn>
                  <a:cxn ang="0">
                    <a:pos x="152" y="47"/>
                  </a:cxn>
                  <a:cxn ang="0">
                    <a:pos x="156" y="42"/>
                  </a:cxn>
                  <a:cxn ang="0">
                    <a:pos x="140" y="40"/>
                  </a:cxn>
                  <a:cxn ang="0">
                    <a:pos x="143" y="31"/>
                  </a:cxn>
                  <a:cxn ang="0">
                    <a:pos x="126" y="25"/>
                  </a:cxn>
                  <a:cxn ang="0">
                    <a:pos x="128" y="19"/>
                  </a:cxn>
                  <a:cxn ang="0">
                    <a:pos x="118" y="16"/>
                  </a:cxn>
                  <a:cxn ang="0">
                    <a:pos x="96" y="24"/>
                  </a:cxn>
                  <a:cxn ang="0">
                    <a:pos x="75" y="17"/>
                  </a:cxn>
                  <a:cxn ang="0">
                    <a:pos x="60" y="15"/>
                  </a:cxn>
                  <a:cxn ang="0">
                    <a:pos x="52" y="6"/>
                  </a:cxn>
                  <a:cxn ang="0">
                    <a:pos x="42" y="0"/>
                  </a:cxn>
                  <a:cxn ang="0">
                    <a:pos x="39" y="7"/>
                  </a:cxn>
                  <a:cxn ang="0">
                    <a:pos x="24" y="16"/>
                  </a:cxn>
                  <a:cxn ang="0">
                    <a:pos x="27" y="32"/>
                  </a:cxn>
                  <a:cxn ang="0">
                    <a:pos x="15" y="28"/>
                  </a:cxn>
                  <a:cxn ang="0">
                    <a:pos x="20" y="14"/>
                  </a:cxn>
                  <a:cxn ang="0">
                    <a:pos x="19" y="6"/>
                  </a:cxn>
                  <a:cxn ang="0">
                    <a:pos x="15" y="8"/>
                  </a:cxn>
                </a:cxnLst>
                <a:rect l="0" t="0" r="r" b="b"/>
                <a:pathLst>
                  <a:path w="156" h="131">
                    <a:moveTo>
                      <a:pt x="15" y="8"/>
                    </a:moveTo>
                    <a:cubicBezTo>
                      <a:pt x="12" y="12"/>
                      <a:pt x="6" y="16"/>
                      <a:pt x="6" y="21"/>
                    </a:cubicBezTo>
                    <a:cubicBezTo>
                      <a:pt x="5" y="25"/>
                      <a:pt x="6" y="27"/>
                      <a:pt x="4" y="29"/>
                    </a:cubicBezTo>
                    <a:cubicBezTo>
                      <a:pt x="2" y="31"/>
                      <a:pt x="0" y="34"/>
                      <a:pt x="2" y="34"/>
                    </a:cubicBezTo>
                    <a:cubicBezTo>
                      <a:pt x="5" y="34"/>
                      <a:pt x="7" y="34"/>
                      <a:pt x="7" y="37"/>
                    </a:cubicBezTo>
                    <a:cubicBezTo>
                      <a:pt x="7" y="39"/>
                      <a:pt x="13" y="40"/>
                      <a:pt x="12" y="44"/>
                    </a:cubicBezTo>
                    <a:cubicBezTo>
                      <a:pt x="12" y="48"/>
                      <a:pt x="10" y="59"/>
                      <a:pt x="20" y="59"/>
                    </a:cubicBezTo>
                    <a:cubicBezTo>
                      <a:pt x="29" y="59"/>
                      <a:pt x="35" y="55"/>
                      <a:pt x="39" y="61"/>
                    </a:cubicBezTo>
                    <a:cubicBezTo>
                      <a:pt x="43" y="66"/>
                      <a:pt x="48" y="68"/>
                      <a:pt x="55" y="68"/>
                    </a:cubicBezTo>
                    <a:cubicBezTo>
                      <a:pt x="61" y="67"/>
                      <a:pt x="71" y="66"/>
                      <a:pt x="68" y="71"/>
                    </a:cubicBezTo>
                    <a:cubicBezTo>
                      <a:pt x="65" y="77"/>
                      <a:pt x="62" y="88"/>
                      <a:pt x="65" y="92"/>
                    </a:cubicBezTo>
                    <a:cubicBezTo>
                      <a:pt x="68" y="95"/>
                      <a:pt x="72" y="98"/>
                      <a:pt x="70" y="100"/>
                    </a:cubicBezTo>
                    <a:cubicBezTo>
                      <a:pt x="67" y="103"/>
                      <a:pt x="66" y="106"/>
                      <a:pt x="69" y="109"/>
                    </a:cubicBezTo>
                    <a:cubicBezTo>
                      <a:pt x="72" y="111"/>
                      <a:pt x="71" y="114"/>
                      <a:pt x="71" y="115"/>
                    </a:cubicBezTo>
                    <a:cubicBezTo>
                      <a:pt x="71" y="115"/>
                      <a:pt x="71" y="115"/>
                      <a:pt x="70" y="115"/>
                    </a:cubicBezTo>
                    <a:cubicBezTo>
                      <a:pt x="74" y="120"/>
                      <a:pt x="76" y="125"/>
                      <a:pt x="78" y="127"/>
                    </a:cubicBezTo>
                    <a:cubicBezTo>
                      <a:pt x="82" y="130"/>
                      <a:pt x="83" y="131"/>
                      <a:pt x="85" y="130"/>
                    </a:cubicBezTo>
                    <a:cubicBezTo>
                      <a:pt x="87" y="128"/>
                      <a:pt x="89" y="127"/>
                      <a:pt x="91" y="129"/>
                    </a:cubicBezTo>
                    <a:cubicBezTo>
                      <a:pt x="93" y="130"/>
                      <a:pt x="96" y="127"/>
                      <a:pt x="99" y="124"/>
                    </a:cubicBezTo>
                    <a:cubicBezTo>
                      <a:pt x="102" y="122"/>
                      <a:pt x="105" y="124"/>
                      <a:pt x="106" y="121"/>
                    </a:cubicBezTo>
                    <a:cubicBezTo>
                      <a:pt x="107" y="117"/>
                      <a:pt x="109" y="115"/>
                      <a:pt x="113" y="115"/>
                    </a:cubicBezTo>
                    <a:cubicBezTo>
                      <a:pt x="117" y="114"/>
                      <a:pt x="117" y="110"/>
                      <a:pt x="114" y="110"/>
                    </a:cubicBezTo>
                    <a:cubicBezTo>
                      <a:pt x="112" y="110"/>
                      <a:pt x="108" y="113"/>
                      <a:pt x="108" y="109"/>
                    </a:cubicBezTo>
                    <a:cubicBezTo>
                      <a:pt x="108" y="104"/>
                      <a:pt x="105" y="105"/>
                      <a:pt x="105" y="101"/>
                    </a:cubicBezTo>
                    <a:cubicBezTo>
                      <a:pt x="105" y="98"/>
                      <a:pt x="105" y="95"/>
                      <a:pt x="101" y="93"/>
                    </a:cubicBezTo>
                    <a:cubicBezTo>
                      <a:pt x="97" y="91"/>
                      <a:pt x="106" y="90"/>
                      <a:pt x="108" y="92"/>
                    </a:cubicBezTo>
                    <a:cubicBezTo>
                      <a:pt x="110" y="94"/>
                      <a:pt x="118" y="92"/>
                      <a:pt x="118" y="95"/>
                    </a:cubicBezTo>
                    <a:cubicBezTo>
                      <a:pt x="119" y="98"/>
                      <a:pt x="123" y="99"/>
                      <a:pt x="123" y="95"/>
                    </a:cubicBezTo>
                    <a:cubicBezTo>
                      <a:pt x="123" y="92"/>
                      <a:pt x="127" y="90"/>
                      <a:pt x="130" y="91"/>
                    </a:cubicBezTo>
                    <a:cubicBezTo>
                      <a:pt x="134" y="92"/>
                      <a:pt x="141" y="87"/>
                      <a:pt x="144" y="86"/>
                    </a:cubicBezTo>
                    <a:cubicBezTo>
                      <a:pt x="146" y="85"/>
                      <a:pt x="146" y="83"/>
                      <a:pt x="147" y="82"/>
                    </a:cubicBezTo>
                    <a:cubicBezTo>
                      <a:pt x="145" y="78"/>
                      <a:pt x="142" y="74"/>
                      <a:pt x="140" y="72"/>
                    </a:cubicBezTo>
                    <a:cubicBezTo>
                      <a:pt x="137" y="70"/>
                      <a:pt x="142" y="69"/>
                      <a:pt x="141" y="66"/>
                    </a:cubicBezTo>
                    <a:cubicBezTo>
                      <a:pt x="141" y="64"/>
                      <a:pt x="141" y="62"/>
                      <a:pt x="146" y="61"/>
                    </a:cubicBezTo>
                    <a:cubicBezTo>
                      <a:pt x="152" y="61"/>
                      <a:pt x="151" y="57"/>
                      <a:pt x="148" y="55"/>
                    </a:cubicBezTo>
                    <a:cubicBezTo>
                      <a:pt x="145" y="53"/>
                      <a:pt x="149" y="49"/>
                      <a:pt x="152" y="47"/>
                    </a:cubicBezTo>
                    <a:cubicBezTo>
                      <a:pt x="153" y="47"/>
                      <a:pt x="155" y="45"/>
                      <a:pt x="156" y="42"/>
                    </a:cubicBezTo>
                    <a:cubicBezTo>
                      <a:pt x="151" y="40"/>
                      <a:pt x="143" y="40"/>
                      <a:pt x="140" y="40"/>
                    </a:cubicBezTo>
                    <a:cubicBezTo>
                      <a:pt x="136" y="41"/>
                      <a:pt x="143" y="36"/>
                      <a:pt x="143" y="31"/>
                    </a:cubicBezTo>
                    <a:cubicBezTo>
                      <a:pt x="143" y="27"/>
                      <a:pt x="131" y="26"/>
                      <a:pt x="126" y="25"/>
                    </a:cubicBezTo>
                    <a:cubicBezTo>
                      <a:pt x="121" y="24"/>
                      <a:pt x="123" y="19"/>
                      <a:pt x="128" y="19"/>
                    </a:cubicBezTo>
                    <a:cubicBezTo>
                      <a:pt x="133" y="18"/>
                      <a:pt x="125" y="15"/>
                      <a:pt x="118" y="16"/>
                    </a:cubicBezTo>
                    <a:cubicBezTo>
                      <a:pt x="111" y="17"/>
                      <a:pt x="102" y="21"/>
                      <a:pt x="96" y="24"/>
                    </a:cubicBezTo>
                    <a:cubicBezTo>
                      <a:pt x="91" y="27"/>
                      <a:pt x="81" y="15"/>
                      <a:pt x="75" y="17"/>
                    </a:cubicBezTo>
                    <a:cubicBezTo>
                      <a:pt x="69" y="20"/>
                      <a:pt x="60" y="20"/>
                      <a:pt x="60" y="15"/>
                    </a:cubicBezTo>
                    <a:cubicBezTo>
                      <a:pt x="61" y="10"/>
                      <a:pt x="58" y="6"/>
                      <a:pt x="52" y="6"/>
                    </a:cubicBezTo>
                    <a:cubicBezTo>
                      <a:pt x="45" y="7"/>
                      <a:pt x="47" y="0"/>
                      <a:pt x="42" y="0"/>
                    </a:cubicBezTo>
                    <a:cubicBezTo>
                      <a:pt x="37" y="0"/>
                      <a:pt x="42" y="6"/>
                      <a:pt x="39" y="7"/>
                    </a:cubicBezTo>
                    <a:cubicBezTo>
                      <a:pt x="36" y="9"/>
                      <a:pt x="24" y="11"/>
                      <a:pt x="24" y="16"/>
                    </a:cubicBezTo>
                    <a:cubicBezTo>
                      <a:pt x="23" y="20"/>
                      <a:pt x="30" y="28"/>
                      <a:pt x="27" y="32"/>
                    </a:cubicBezTo>
                    <a:cubicBezTo>
                      <a:pt x="25" y="37"/>
                      <a:pt x="18" y="33"/>
                      <a:pt x="15" y="28"/>
                    </a:cubicBezTo>
                    <a:cubicBezTo>
                      <a:pt x="13" y="24"/>
                      <a:pt x="22" y="16"/>
                      <a:pt x="20" y="14"/>
                    </a:cubicBezTo>
                    <a:cubicBezTo>
                      <a:pt x="19" y="12"/>
                      <a:pt x="18" y="8"/>
                      <a:pt x="19" y="6"/>
                    </a:cubicBezTo>
                    <a:cubicBezTo>
                      <a:pt x="17" y="6"/>
                      <a:pt x="16" y="7"/>
                      <a:pt x="15" y="8"/>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1" name="Freeform 117"/>
              <p:cNvSpPr/>
              <p:nvPr/>
            </p:nvSpPr>
            <p:spPr bwMode="auto">
              <a:xfrm>
                <a:off x="4983" y="6287"/>
                <a:ext cx="175" cy="180"/>
              </a:xfrm>
              <a:custGeom>
                <a:avLst/>
                <a:gdLst/>
                <a:ahLst/>
                <a:cxnLst>
                  <a:cxn ang="0">
                    <a:pos x="11" y="10"/>
                  </a:cxn>
                  <a:cxn ang="0">
                    <a:pos x="6" y="16"/>
                  </a:cxn>
                  <a:cxn ang="0">
                    <a:pos x="2" y="25"/>
                  </a:cxn>
                  <a:cxn ang="0">
                    <a:pos x="11" y="37"/>
                  </a:cxn>
                  <a:cxn ang="0">
                    <a:pos x="18" y="50"/>
                  </a:cxn>
                  <a:cxn ang="0">
                    <a:pos x="23" y="50"/>
                  </a:cxn>
                  <a:cxn ang="0">
                    <a:pos x="28" y="43"/>
                  </a:cxn>
                  <a:cxn ang="0">
                    <a:pos x="41" y="43"/>
                  </a:cxn>
                  <a:cxn ang="0">
                    <a:pos x="42" y="45"/>
                  </a:cxn>
                  <a:cxn ang="0">
                    <a:pos x="45" y="39"/>
                  </a:cxn>
                  <a:cxn ang="0">
                    <a:pos x="44" y="24"/>
                  </a:cxn>
                  <a:cxn ang="0">
                    <a:pos x="46" y="11"/>
                  </a:cxn>
                  <a:cxn ang="0">
                    <a:pos x="48" y="5"/>
                  </a:cxn>
                  <a:cxn ang="0">
                    <a:pos x="37" y="3"/>
                  </a:cxn>
                  <a:cxn ang="0">
                    <a:pos x="22" y="3"/>
                  </a:cxn>
                  <a:cxn ang="0">
                    <a:pos x="14" y="3"/>
                  </a:cxn>
                  <a:cxn ang="0">
                    <a:pos x="13" y="3"/>
                  </a:cxn>
                  <a:cxn ang="0">
                    <a:pos x="11" y="10"/>
                  </a:cxn>
                </a:cxnLst>
                <a:rect l="0" t="0" r="r" b="b"/>
                <a:pathLst>
                  <a:path w="48" h="51">
                    <a:moveTo>
                      <a:pt x="11" y="10"/>
                    </a:moveTo>
                    <a:cubicBezTo>
                      <a:pt x="13" y="14"/>
                      <a:pt x="9" y="15"/>
                      <a:pt x="6" y="16"/>
                    </a:cubicBezTo>
                    <a:cubicBezTo>
                      <a:pt x="3" y="16"/>
                      <a:pt x="4" y="23"/>
                      <a:pt x="2" y="25"/>
                    </a:cubicBezTo>
                    <a:cubicBezTo>
                      <a:pt x="0" y="27"/>
                      <a:pt x="9" y="33"/>
                      <a:pt x="11" y="37"/>
                    </a:cubicBezTo>
                    <a:cubicBezTo>
                      <a:pt x="12" y="40"/>
                      <a:pt x="15" y="45"/>
                      <a:pt x="18" y="50"/>
                    </a:cubicBezTo>
                    <a:cubicBezTo>
                      <a:pt x="20" y="50"/>
                      <a:pt x="22" y="51"/>
                      <a:pt x="23" y="50"/>
                    </a:cubicBezTo>
                    <a:cubicBezTo>
                      <a:pt x="26" y="48"/>
                      <a:pt x="24" y="43"/>
                      <a:pt x="28" y="43"/>
                    </a:cubicBezTo>
                    <a:cubicBezTo>
                      <a:pt x="33" y="43"/>
                      <a:pt x="39" y="41"/>
                      <a:pt x="41" y="43"/>
                    </a:cubicBezTo>
                    <a:cubicBezTo>
                      <a:pt x="41" y="44"/>
                      <a:pt x="41" y="44"/>
                      <a:pt x="42" y="45"/>
                    </a:cubicBezTo>
                    <a:cubicBezTo>
                      <a:pt x="43" y="43"/>
                      <a:pt x="45" y="40"/>
                      <a:pt x="45" y="39"/>
                    </a:cubicBezTo>
                    <a:cubicBezTo>
                      <a:pt x="46" y="38"/>
                      <a:pt x="46" y="29"/>
                      <a:pt x="44" y="24"/>
                    </a:cubicBezTo>
                    <a:cubicBezTo>
                      <a:pt x="42" y="20"/>
                      <a:pt x="43" y="13"/>
                      <a:pt x="46" y="11"/>
                    </a:cubicBezTo>
                    <a:cubicBezTo>
                      <a:pt x="46" y="11"/>
                      <a:pt x="47" y="8"/>
                      <a:pt x="48" y="5"/>
                    </a:cubicBezTo>
                    <a:cubicBezTo>
                      <a:pt x="44" y="4"/>
                      <a:pt x="40" y="2"/>
                      <a:pt x="37" y="3"/>
                    </a:cubicBezTo>
                    <a:cubicBezTo>
                      <a:pt x="31" y="4"/>
                      <a:pt x="25" y="6"/>
                      <a:pt x="22" y="3"/>
                    </a:cubicBezTo>
                    <a:cubicBezTo>
                      <a:pt x="20" y="0"/>
                      <a:pt x="17" y="0"/>
                      <a:pt x="14" y="3"/>
                    </a:cubicBezTo>
                    <a:cubicBezTo>
                      <a:pt x="14" y="3"/>
                      <a:pt x="13" y="3"/>
                      <a:pt x="13" y="3"/>
                    </a:cubicBezTo>
                    <a:cubicBezTo>
                      <a:pt x="12" y="6"/>
                      <a:pt x="11" y="9"/>
                      <a:pt x="11" y="1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2" name="Freeform 118"/>
              <p:cNvSpPr/>
              <p:nvPr/>
            </p:nvSpPr>
            <p:spPr bwMode="auto">
              <a:xfrm>
                <a:off x="4851" y="6195"/>
                <a:ext cx="200" cy="297"/>
              </a:xfrm>
              <a:custGeom>
                <a:avLst/>
                <a:gdLst/>
                <a:ahLst/>
                <a:cxnLst>
                  <a:cxn ang="0">
                    <a:pos x="15" y="5"/>
                  </a:cxn>
                  <a:cxn ang="0">
                    <a:pos x="11" y="13"/>
                  </a:cxn>
                  <a:cxn ang="0">
                    <a:pos x="9" y="19"/>
                  </a:cxn>
                  <a:cxn ang="0">
                    <a:pos x="4" y="24"/>
                  </a:cxn>
                  <a:cxn ang="0">
                    <a:pos x="3" y="30"/>
                  </a:cxn>
                  <a:cxn ang="0">
                    <a:pos x="10" y="40"/>
                  </a:cxn>
                  <a:cxn ang="0">
                    <a:pos x="14" y="37"/>
                  </a:cxn>
                  <a:cxn ang="0">
                    <a:pos x="19" y="47"/>
                  </a:cxn>
                  <a:cxn ang="0">
                    <a:pos x="20" y="56"/>
                  </a:cxn>
                  <a:cxn ang="0">
                    <a:pos x="22" y="76"/>
                  </a:cxn>
                  <a:cxn ang="0">
                    <a:pos x="35" y="80"/>
                  </a:cxn>
                  <a:cxn ang="0">
                    <a:pos x="42" y="77"/>
                  </a:cxn>
                  <a:cxn ang="0">
                    <a:pos x="48" y="75"/>
                  </a:cxn>
                  <a:cxn ang="0">
                    <a:pos x="56" y="75"/>
                  </a:cxn>
                  <a:cxn ang="0">
                    <a:pos x="49" y="62"/>
                  </a:cxn>
                  <a:cxn ang="0">
                    <a:pos x="40" y="50"/>
                  </a:cxn>
                  <a:cxn ang="0">
                    <a:pos x="44" y="41"/>
                  </a:cxn>
                  <a:cxn ang="0">
                    <a:pos x="49" y="35"/>
                  </a:cxn>
                  <a:cxn ang="0">
                    <a:pos x="51" y="28"/>
                  </a:cxn>
                  <a:cxn ang="0">
                    <a:pos x="40" y="19"/>
                  </a:cxn>
                  <a:cxn ang="0">
                    <a:pos x="35" y="12"/>
                  </a:cxn>
                  <a:cxn ang="0">
                    <a:pos x="23" y="3"/>
                  </a:cxn>
                  <a:cxn ang="0">
                    <a:pos x="19" y="0"/>
                  </a:cxn>
                  <a:cxn ang="0">
                    <a:pos x="15" y="5"/>
                  </a:cxn>
                </a:cxnLst>
                <a:rect l="0" t="0" r="r" b="b"/>
                <a:pathLst>
                  <a:path w="56" h="83">
                    <a:moveTo>
                      <a:pt x="15" y="5"/>
                    </a:moveTo>
                    <a:cubicBezTo>
                      <a:pt x="12" y="7"/>
                      <a:pt x="8" y="11"/>
                      <a:pt x="11" y="13"/>
                    </a:cubicBezTo>
                    <a:cubicBezTo>
                      <a:pt x="14" y="15"/>
                      <a:pt x="15" y="19"/>
                      <a:pt x="9" y="19"/>
                    </a:cubicBezTo>
                    <a:cubicBezTo>
                      <a:pt x="4" y="20"/>
                      <a:pt x="4" y="22"/>
                      <a:pt x="4" y="24"/>
                    </a:cubicBezTo>
                    <a:cubicBezTo>
                      <a:pt x="5" y="27"/>
                      <a:pt x="0" y="28"/>
                      <a:pt x="3" y="30"/>
                    </a:cubicBezTo>
                    <a:cubicBezTo>
                      <a:pt x="5" y="32"/>
                      <a:pt x="8" y="36"/>
                      <a:pt x="10" y="40"/>
                    </a:cubicBezTo>
                    <a:cubicBezTo>
                      <a:pt x="11" y="38"/>
                      <a:pt x="12" y="37"/>
                      <a:pt x="14" y="37"/>
                    </a:cubicBezTo>
                    <a:cubicBezTo>
                      <a:pt x="19" y="38"/>
                      <a:pt x="15" y="45"/>
                      <a:pt x="19" y="47"/>
                    </a:cubicBezTo>
                    <a:cubicBezTo>
                      <a:pt x="23" y="48"/>
                      <a:pt x="23" y="54"/>
                      <a:pt x="20" y="56"/>
                    </a:cubicBezTo>
                    <a:cubicBezTo>
                      <a:pt x="17" y="58"/>
                      <a:pt x="16" y="69"/>
                      <a:pt x="22" y="76"/>
                    </a:cubicBezTo>
                    <a:cubicBezTo>
                      <a:pt x="29" y="83"/>
                      <a:pt x="33" y="82"/>
                      <a:pt x="35" y="80"/>
                    </a:cubicBezTo>
                    <a:cubicBezTo>
                      <a:pt x="36" y="78"/>
                      <a:pt x="41" y="80"/>
                      <a:pt x="42" y="77"/>
                    </a:cubicBezTo>
                    <a:cubicBezTo>
                      <a:pt x="43" y="75"/>
                      <a:pt x="45" y="78"/>
                      <a:pt x="48" y="75"/>
                    </a:cubicBezTo>
                    <a:cubicBezTo>
                      <a:pt x="49" y="73"/>
                      <a:pt x="53" y="74"/>
                      <a:pt x="56" y="75"/>
                    </a:cubicBezTo>
                    <a:cubicBezTo>
                      <a:pt x="53" y="70"/>
                      <a:pt x="50" y="65"/>
                      <a:pt x="49" y="62"/>
                    </a:cubicBezTo>
                    <a:cubicBezTo>
                      <a:pt x="47" y="58"/>
                      <a:pt x="38" y="52"/>
                      <a:pt x="40" y="50"/>
                    </a:cubicBezTo>
                    <a:cubicBezTo>
                      <a:pt x="42" y="48"/>
                      <a:pt x="41" y="41"/>
                      <a:pt x="44" y="41"/>
                    </a:cubicBezTo>
                    <a:cubicBezTo>
                      <a:pt x="47" y="40"/>
                      <a:pt x="51" y="39"/>
                      <a:pt x="49" y="35"/>
                    </a:cubicBezTo>
                    <a:cubicBezTo>
                      <a:pt x="49" y="34"/>
                      <a:pt x="50" y="31"/>
                      <a:pt x="51" y="28"/>
                    </a:cubicBezTo>
                    <a:cubicBezTo>
                      <a:pt x="48" y="28"/>
                      <a:pt x="43" y="19"/>
                      <a:pt x="40" y="19"/>
                    </a:cubicBezTo>
                    <a:cubicBezTo>
                      <a:pt x="37" y="19"/>
                      <a:pt x="34" y="16"/>
                      <a:pt x="35" y="12"/>
                    </a:cubicBezTo>
                    <a:cubicBezTo>
                      <a:pt x="35" y="8"/>
                      <a:pt x="28" y="7"/>
                      <a:pt x="23" y="3"/>
                    </a:cubicBezTo>
                    <a:cubicBezTo>
                      <a:pt x="22" y="1"/>
                      <a:pt x="21" y="1"/>
                      <a:pt x="19" y="0"/>
                    </a:cubicBezTo>
                    <a:cubicBezTo>
                      <a:pt x="18" y="3"/>
                      <a:pt x="16" y="5"/>
                      <a:pt x="15" y="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3" name="Freeform 119"/>
              <p:cNvSpPr/>
              <p:nvPr/>
            </p:nvSpPr>
            <p:spPr bwMode="auto">
              <a:xfrm>
                <a:off x="5136" y="6305"/>
                <a:ext cx="125" cy="157"/>
              </a:xfrm>
              <a:custGeom>
                <a:avLst/>
                <a:gdLst/>
                <a:ahLst/>
                <a:cxnLst>
                  <a:cxn ang="0">
                    <a:pos x="2" y="19"/>
                  </a:cxn>
                  <a:cxn ang="0">
                    <a:pos x="3" y="34"/>
                  </a:cxn>
                  <a:cxn ang="0">
                    <a:pos x="0" y="40"/>
                  </a:cxn>
                  <a:cxn ang="0">
                    <a:pos x="10" y="42"/>
                  </a:cxn>
                  <a:cxn ang="0">
                    <a:pos x="22" y="37"/>
                  </a:cxn>
                  <a:cxn ang="0">
                    <a:pos x="35" y="19"/>
                  </a:cxn>
                  <a:cxn ang="0">
                    <a:pos x="35" y="19"/>
                  </a:cxn>
                  <a:cxn ang="0">
                    <a:pos x="16" y="4"/>
                  </a:cxn>
                  <a:cxn ang="0">
                    <a:pos x="6" y="0"/>
                  </a:cxn>
                  <a:cxn ang="0">
                    <a:pos x="4" y="6"/>
                  </a:cxn>
                  <a:cxn ang="0">
                    <a:pos x="2" y="19"/>
                  </a:cxn>
                </a:cxnLst>
                <a:rect l="0" t="0" r="r" b="b"/>
                <a:pathLst>
                  <a:path w="35" h="44">
                    <a:moveTo>
                      <a:pt x="2" y="19"/>
                    </a:moveTo>
                    <a:cubicBezTo>
                      <a:pt x="4" y="24"/>
                      <a:pt x="4" y="33"/>
                      <a:pt x="3" y="34"/>
                    </a:cubicBezTo>
                    <a:cubicBezTo>
                      <a:pt x="3" y="35"/>
                      <a:pt x="1" y="38"/>
                      <a:pt x="0" y="40"/>
                    </a:cubicBezTo>
                    <a:cubicBezTo>
                      <a:pt x="2" y="42"/>
                      <a:pt x="5" y="43"/>
                      <a:pt x="10" y="42"/>
                    </a:cubicBezTo>
                    <a:cubicBezTo>
                      <a:pt x="16" y="40"/>
                      <a:pt x="19" y="44"/>
                      <a:pt x="22" y="37"/>
                    </a:cubicBezTo>
                    <a:cubicBezTo>
                      <a:pt x="24" y="31"/>
                      <a:pt x="30" y="23"/>
                      <a:pt x="35" y="19"/>
                    </a:cubicBezTo>
                    <a:cubicBezTo>
                      <a:pt x="35" y="19"/>
                      <a:pt x="35" y="19"/>
                      <a:pt x="35" y="19"/>
                    </a:cubicBezTo>
                    <a:cubicBezTo>
                      <a:pt x="30" y="17"/>
                      <a:pt x="23" y="5"/>
                      <a:pt x="16" y="4"/>
                    </a:cubicBezTo>
                    <a:cubicBezTo>
                      <a:pt x="12" y="3"/>
                      <a:pt x="9" y="2"/>
                      <a:pt x="6" y="0"/>
                    </a:cubicBezTo>
                    <a:cubicBezTo>
                      <a:pt x="5" y="3"/>
                      <a:pt x="4" y="6"/>
                      <a:pt x="4" y="6"/>
                    </a:cubicBezTo>
                    <a:cubicBezTo>
                      <a:pt x="1" y="8"/>
                      <a:pt x="0" y="15"/>
                      <a:pt x="2" y="1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4" name="Freeform 120"/>
              <p:cNvSpPr/>
              <p:nvPr/>
            </p:nvSpPr>
            <p:spPr bwMode="auto">
              <a:xfrm>
                <a:off x="3901" y="5565"/>
                <a:ext cx="427" cy="152"/>
              </a:xfrm>
              <a:custGeom>
                <a:avLst/>
                <a:gdLst/>
                <a:ahLst/>
                <a:cxnLst>
                  <a:cxn ang="0">
                    <a:pos x="96" y="27"/>
                  </a:cxn>
                  <a:cxn ang="0">
                    <a:pos x="42" y="5"/>
                  </a:cxn>
                  <a:cxn ang="0">
                    <a:pos x="2" y="19"/>
                  </a:cxn>
                  <a:cxn ang="0">
                    <a:pos x="21" y="10"/>
                  </a:cxn>
                  <a:cxn ang="0">
                    <a:pos x="32" y="15"/>
                  </a:cxn>
                  <a:cxn ang="0">
                    <a:pos x="51" y="19"/>
                  </a:cxn>
                  <a:cxn ang="0">
                    <a:pos x="75" y="32"/>
                  </a:cxn>
                  <a:cxn ang="0">
                    <a:pos x="81" y="41"/>
                  </a:cxn>
                  <a:cxn ang="0">
                    <a:pos x="117" y="40"/>
                  </a:cxn>
                  <a:cxn ang="0">
                    <a:pos x="96" y="27"/>
                  </a:cxn>
                </a:cxnLst>
                <a:rect l="0" t="0" r="r" b="b"/>
                <a:pathLst>
                  <a:path w="119" h="43">
                    <a:moveTo>
                      <a:pt x="96" y="27"/>
                    </a:moveTo>
                    <a:cubicBezTo>
                      <a:pt x="89" y="27"/>
                      <a:pt x="64" y="10"/>
                      <a:pt x="42" y="5"/>
                    </a:cubicBezTo>
                    <a:cubicBezTo>
                      <a:pt x="19" y="0"/>
                      <a:pt x="0" y="16"/>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ubicBezTo>
                      <a:pt x="119" y="37"/>
                      <a:pt x="104" y="27"/>
                      <a:pt x="96" y="2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5" name="Freeform 121"/>
              <p:cNvSpPr/>
              <p:nvPr/>
            </p:nvSpPr>
            <p:spPr bwMode="auto">
              <a:xfrm>
                <a:off x="4146" y="5767"/>
                <a:ext cx="97" cy="47"/>
              </a:xfrm>
              <a:custGeom>
                <a:avLst/>
                <a:gdLst/>
                <a:ahLst/>
                <a:cxnLst>
                  <a:cxn ang="0">
                    <a:pos x="3" y="5"/>
                  </a:cxn>
                  <a:cxn ang="0">
                    <a:pos x="26" y="9"/>
                  </a:cxn>
                  <a:cxn ang="0">
                    <a:pos x="3" y="5"/>
                  </a:cxn>
                </a:cxnLst>
                <a:rect l="0" t="0" r="r" b="b"/>
                <a:pathLst>
                  <a:path w="28" h="13">
                    <a:moveTo>
                      <a:pt x="3" y="5"/>
                    </a:moveTo>
                    <a:cubicBezTo>
                      <a:pt x="5" y="8"/>
                      <a:pt x="24" y="13"/>
                      <a:pt x="26" y="9"/>
                    </a:cubicBezTo>
                    <a:cubicBezTo>
                      <a:pt x="28" y="4"/>
                      <a:pt x="0" y="0"/>
                      <a:pt x="3" y="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6" name="Freeform 122"/>
              <p:cNvSpPr/>
              <p:nvPr/>
            </p:nvSpPr>
            <p:spPr bwMode="auto">
              <a:xfrm>
                <a:off x="4603" y="5765"/>
                <a:ext cx="90" cy="50"/>
              </a:xfrm>
              <a:custGeom>
                <a:avLst/>
                <a:gdLst/>
                <a:ahLst/>
                <a:cxnLst>
                  <a:cxn ang="0">
                    <a:pos x="4" y="7"/>
                  </a:cxn>
                  <a:cxn ang="0">
                    <a:pos x="23" y="7"/>
                  </a:cxn>
                  <a:cxn ang="0">
                    <a:pos x="4" y="7"/>
                  </a:cxn>
                </a:cxnLst>
                <a:rect l="0" t="0" r="r" b="b"/>
                <a:pathLst>
                  <a:path w="25" h="14">
                    <a:moveTo>
                      <a:pt x="4" y="7"/>
                    </a:moveTo>
                    <a:cubicBezTo>
                      <a:pt x="9" y="14"/>
                      <a:pt x="22" y="9"/>
                      <a:pt x="23" y="7"/>
                    </a:cubicBezTo>
                    <a:cubicBezTo>
                      <a:pt x="25" y="2"/>
                      <a:pt x="0" y="0"/>
                      <a:pt x="4" y="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7" name="Freeform 123"/>
              <p:cNvSpPr>
                <a:spLocks noEditPoints="1"/>
              </p:cNvSpPr>
              <p:nvPr/>
            </p:nvSpPr>
            <p:spPr bwMode="auto">
              <a:xfrm>
                <a:off x="4388" y="1893"/>
                <a:ext cx="2485" cy="1855"/>
              </a:xfrm>
              <a:custGeom>
                <a:avLst/>
                <a:gdLst/>
                <a:ahLst/>
                <a:cxnLst>
                  <a:cxn ang="0">
                    <a:pos x="606" y="59"/>
                  </a:cxn>
                  <a:cxn ang="0">
                    <a:pos x="555" y="83"/>
                  </a:cxn>
                  <a:cxn ang="0">
                    <a:pos x="552" y="52"/>
                  </a:cxn>
                  <a:cxn ang="0">
                    <a:pos x="494" y="47"/>
                  </a:cxn>
                  <a:cxn ang="0">
                    <a:pos x="551" y="38"/>
                  </a:cxn>
                  <a:cxn ang="0">
                    <a:pos x="546" y="17"/>
                  </a:cxn>
                  <a:cxn ang="0">
                    <a:pos x="467" y="1"/>
                  </a:cxn>
                  <a:cxn ang="0">
                    <a:pos x="393" y="10"/>
                  </a:cxn>
                  <a:cxn ang="0">
                    <a:pos x="337" y="11"/>
                  </a:cxn>
                  <a:cxn ang="0">
                    <a:pos x="291" y="31"/>
                  </a:cxn>
                  <a:cxn ang="0">
                    <a:pos x="280" y="37"/>
                  </a:cxn>
                  <a:cxn ang="0">
                    <a:pos x="247" y="47"/>
                  </a:cxn>
                  <a:cxn ang="0">
                    <a:pos x="216" y="58"/>
                  </a:cxn>
                  <a:cxn ang="0">
                    <a:pos x="162" y="47"/>
                  </a:cxn>
                  <a:cxn ang="0">
                    <a:pos x="133" y="70"/>
                  </a:cxn>
                  <a:cxn ang="0">
                    <a:pos x="88" y="99"/>
                  </a:cxn>
                  <a:cxn ang="0">
                    <a:pos x="0" y="142"/>
                  </a:cxn>
                  <a:cxn ang="0">
                    <a:pos x="56" y="158"/>
                  </a:cxn>
                  <a:cxn ang="0">
                    <a:pos x="16" y="172"/>
                  </a:cxn>
                  <a:cxn ang="0">
                    <a:pos x="50" y="194"/>
                  </a:cxn>
                  <a:cxn ang="0">
                    <a:pos x="95" y="192"/>
                  </a:cxn>
                  <a:cxn ang="0">
                    <a:pos x="163" y="211"/>
                  </a:cxn>
                  <a:cxn ang="0">
                    <a:pos x="197" y="256"/>
                  </a:cxn>
                  <a:cxn ang="0">
                    <a:pos x="202" y="297"/>
                  </a:cxn>
                  <a:cxn ang="0">
                    <a:pos x="245" y="312"/>
                  </a:cxn>
                  <a:cxn ang="0">
                    <a:pos x="240" y="328"/>
                  </a:cxn>
                  <a:cxn ang="0">
                    <a:pos x="234" y="356"/>
                  </a:cxn>
                  <a:cxn ang="0">
                    <a:pos x="226" y="390"/>
                  </a:cxn>
                  <a:cxn ang="0">
                    <a:pos x="235" y="436"/>
                  </a:cxn>
                  <a:cxn ang="0">
                    <a:pos x="256" y="463"/>
                  </a:cxn>
                  <a:cxn ang="0">
                    <a:pos x="287" y="498"/>
                  </a:cxn>
                  <a:cxn ang="0">
                    <a:pos x="331" y="515"/>
                  </a:cxn>
                  <a:cxn ang="0">
                    <a:pos x="344" y="471"/>
                  </a:cxn>
                  <a:cxn ang="0">
                    <a:pos x="363" y="449"/>
                  </a:cxn>
                  <a:cxn ang="0">
                    <a:pos x="365" y="427"/>
                  </a:cxn>
                  <a:cxn ang="0">
                    <a:pos x="384" y="413"/>
                  </a:cxn>
                  <a:cxn ang="0">
                    <a:pos x="401" y="409"/>
                  </a:cxn>
                  <a:cxn ang="0">
                    <a:pos x="461" y="369"/>
                  </a:cxn>
                  <a:cxn ang="0">
                    <a:pos x="500" y="359"/>
                  </a:cxn>
                  <a:cxn ang="0">
                    <a:pos x="576" y="325"/>
                  </a:cxn>
                  <a:cxn ang="0">
                    <a:pos x="535" y="316"/>
                  </a:cxn>
                  <a:cxn ang="0">
                    <a:pos x="577" y="319"/>
                  </a:cxn>
                  <a:cxn ang="0">
                    <a:pos x="569" y="280"/>
                  </a:cxn>
                  <a:cxn ang="0">
                    <a:pos x="547" y="261"/>
                  </a:cxn>
                  <a:cxn ang="0">
                    <a:pos x="596" y="254"/>
                  </a:cxn>
                  <a:cxn ang="0">
                    <a:pos x="609" y="230"/>
                  </a:cxn>
                  <a:cxn ang="0">
                    <a:pos x="603" y="193"/>
                  </a:cxn>
                  <a:cxn ang="0">
                    <a:pos x="590" y="178"/>
                  </a:cxn>
                  <a:cxn ang="0">
                    <a:pos x="595" y="162"/>
                  </a:cxn>
                  <a:cxn ang="0">
                    <a:pos x="578" y="154"/>
                  </a:cxn>
                  <a:cxn ang="0">
                    <a:pos x="624" y="106"/>
                  </a:cxn>
                  <a:cxn ang="0">
                    <a:pos x="613" y="94"/>
                  </a:cxn>
                  <a:cxn ang="0">
                    <a:pos x="626" y="81"/>
                  </a:cxn>
                  <a:cxn ang="0">
                    <a:pos x="691" y="58"/>
                  </a:cxn>
                  <a:cxn ang="0">
                    <a:pos x="228" y="329"/>
                  </a:cxn>
                  <a:cxn ang="0">
                    <a:pos x="216" y="342"/>
                  </a:cxn>
                </a:cxnLst>
                <a:rect l="0" t="0" r="r" b="b"/>
                <a:pathLst>
                  <a:path w="691" h="516">
                    <a:moveTo>
                      <a:pt x="652" y="47"/>
                    </a:moveTo>
                    <a:cubicBezTo>
                      <a:pt x="640" y="47"/>
                      <a:pt x="630" y="49"/>
                      <a:pt x="629" y="58"/>
                    </a:cubicBezTo>
                    <a:cubicBezTo>
                      <a:pt x="628" y="67"/>
                      <a:pt x="613" y="56"/>
                      <a:pt x="606" y="59"/>
                    </a:cubicBezTo>
                    <a:cubicBezTo>
                      <a:pt x="599" y="62"/>
                      <a:pt x="603" y="52"/>
                      <a:pt x="596" y="56"/>
                    </a:cubicBezTo>
                    <a:cubicBezTo>
                      <a:pt x="589" y="59"/>
                      <a:pt x="582" y="67"/>
                      <a:pt x="574" y="70"/>
                    </a:cubicBezTo>
                    <a:cubicBezTo>
                      <a:pt x="566" y="74"/>
                      <a:pt x="560" y="82"/>
                      <a:pt x="555" y="83"/>
                    </a:cubicBezTo>
                    <a:cubicBezTo>
                      <a:pt x="550" y="83"/>
                      <a:pt x="566" y="67"/>
                      <a:pt x="574" y="59"/>
                    </a:cubicBezTo>
                    <a:cubicBezTo>
                      <a:pt x="582" y="51"/>
                      <a:pt x="577" y="42"/>
                      <a:pt x="567" y="43"/>
                    </a:cubicBezTo>
                    <a:cubicBezTo>
                      <a:pt x="556" y="44"/>
                      <a:pt x="558" y="51"/>
                      <a:pt x="552" y="52"/>
                    </a:cubicBezTo>
                    <a:cubicBezTo>
                      <a:pt x="546" y="53"/>
                      <a:pt x="518" y="68"/>
                      <a:pt x="516" y="63"/>
                    </a:cubicBezTo>
                    <a:cubicBezTo>
                      <a:pt x="515" y="59"/>
                      <a:pt x="540" y="52"/>
                      <a:pt x="540" y="49"/>
                    </a:cubicBezTo>
                    <a:cubicBezTo>
                      <a:pt x="539" y="46"/>
                      <a:pt x="508" y="45"/>
                      <a:pt x="494" y="47"/>
                    </a:cubicBezTo>
                    <a:cubicBezTo>
                      <a:pt x="480" y="49"/>
                      <a:pt x="455" y="57"/>
                      <a:pt x="455" y="53"/>
                    </a:cubicBezTo>
                    <a:cubicBezTo>
                      <a:pt x="455" y="49"/>
                      <a:pt x="484" y="44"/>
                      <a:pt x="498" y="42"/>
                    </a:cubicBezTo>
                    <a:cubicBezTo>
                      <a:pt x="513" y="40"/>
                      <a:pt x="540" y="43"/>
                      <a:pt x="551" y="38"/>
                    </a:cubicBezTo>
                    <a:cubicBezTo>
                      <a:pt x="563" y="34"/>
                      <a:pt x="580" y="33"/>
                      <a:pt x="583" y="30"/>
                    </a:cubicBezTo>
                    <a:cubicBezTo>
                      <a:pt x="586" y="26"/>
                      <a:pt x="570" y="21"/>
                      <a:pt x="562" y="21"/>
                    </a:cubicBezTo>
                    <a:cubicBezTo>
                      <a:pt x="554" y="22"/>
                      <a:pt x="546" y="21"/>
                      <a:pt x="546" y="17"/>
                    </a:cubicBezTo>
                    <a:cubicBezTo>
                      <a:pt x="547" y="13"/>
                      <a:pt x="534" y="12"/>
                      <a:pt x="533" y="9"/>
                    </a:cubicBezTo>
                    <a:cubicBezTo>
                      <a:pt x="531" y="6"/>
                      <a:pt x="506" y="8"/>
                      <a:pt x="501" y="5"/>
                    </a:cubicBezTo>
                    <a:cubicBezTo>
                      <a:pt x="496" y="1"/>
                      <a:pt x="480" y="0"/>
                      <a:pt x="467" y="1"/>
                    </a:cubicBezTo>
                    <a:cubicBezTo>
                      <a:pt x="453" y="2"/>
                      <a:pt x="426" y="1"/>
                      <a:pt x="420" y="2"/>
                    </a:cubicBezTo>
                    <a:cubicBezTo>
                      <a:pt x="413" y="3"/>
                      <a:pt x="409" y="5"/>
                      <a:pt x="404" y="5"/>
                    </a:cubicBezTo>
                    <a:cubicBezTo>
                      <a:pt x="398" y="4"/>
                      <a:pt x="389" y="6"/>
                      <a:pt x="393" y="10"/>
                    </a:cubicBezTo>
                    <a:cubicBezTo>
                      <a:pt x="399" y="16"/>
                      <a:pt x="384" y="19"/>
                      <a:pt x="385" y="14"/>
                    </a:cubicBezTo>
                    <a:cubicBezTo>
                      <a:pt x="386" y="9"/>
                      <a:pt x="372" y="7"/>
                      <a:pt x="367" y="11"/>
                    </a:cubicBezTo>
                    <a:cubicBezTo>
                      <a:pt x="362" y="15"/>
                      <a:pt x="340" y="6"/>
                      <a:pt x="337" y="11"/>
                    </a:cubicBezTo>
                    <a:cubicBezTo>
                      <a:pt x="333" y="15"/>
                      <a:pt x="307" y="14"/>
                      <a:pt x="299" y="15"/>
                    </a:cubicBezTo>
                    <a:cubicBezTo>
                      <a:pt x="292" y="16"/>
                      <a:pt x="311" y="22"/>
                      <a:pt x="311" y="25"/>
                    </a:cubicBezTo>
                    <a:cubicBezTo>
                      <a:pt x="310" y="29"/>
                      <a:pt x="286" y="25"/>
                      <a:pt x="291" y="31"/>
                    </a:cubicBezTo>
                    <a:cubicBezTo>
                      <a:pt x="296" y="37"/>
                      <a:pt x="312" y="42"/>
                      <a:pt x="319" y="49"/>
                    </a:cubicBezTo>
                    <a:cubicBezTo>
                      <a:pt x="327" y="57"/>
                      <a:pt x="313" y="52"/>
                      <a:pt x="305" y="47"/>
                    </a:cubicBezTo>
                    <a:cubicBezTo>
                      <a:pt x="296" y="41"/>
                      <a:pt x="285" y="43"/>
                      <a:pt x="280" y="37"/>
                    </a:cubicBezTo>
                    <a:cubicBezTo>
                      <a:pt x="274" y="32"/>
                      <a:pt x="254" y="27"/>
                      <a:pt x="249" y="31"/>
                    </a:cubicBezTo>
                    <a:cubicBezTo>
                      <a:pt x="243" y="34"/>
                      <a:pt x="263" y="42"/>
                      <a:pt x="263" y="46"/>
                    </a:cubicBezTo>
                    <a:cubicBezTo>
                      <a:pt x="263" y="51"/>
                      <a:pt x="250" y="45"/>
                      <a:pt x="247" y="47"/>
                    </a:cubicBezTo>
                    <a:cubicBezTo>
                      <a:pt x="245" y="49"/>
                      <a:pt x="233" y="36"/>
                      <a:pt x="227" y="36"/>
                    </a:cubicBezTo>
                    <a:cubicBezTo>
                      <a:pt x="220" y="36"/>
                      <a:pt x="226" y="42"/>
                      <a:pt x="226" y="50"/>
                    </a:cubicBezTo>
                    <a:cubicBezTo>
                      <a:pt x="226" y="58"/>
                      <a:pt x="213" y="63"/>
                      <a:pt x="216" y="58"/>
                    </a:cubicBezTo>
                    <a:cubicBezTo>
                      <a:pt x="220" y="52"/>
                      <a:pt x="217" y="37"/>
                      <a:pt x="210" y="35"/>
                    </a:cubicBezTo>
                    <a:cubicBezTo>
                      <a:pt x="203" y="32"/>
                      <a:pt x="185" y="40"/>
                      <a:pt x="176" y="40"/>
                    </a:cubicBezTo>
                    <a:cubicBezTo>
                      <a:pt x="167" y="40"/>
                      <a:pt x="154" y="43"/>
                      <a:pt x="162" y="47"/>
                    </a:cubicBezTo>
                    <a:cubicBezTo>
                      <a:pt x="170" y="52"/>
                      <a:pt x="162" y="55"/>
                      <a:pt x="155" y="50"/>
                    </a:cubicBezTo>
                    <a:cubicBezTo>
                      <a:pt x="148" y="45"/>
                      <a:pt x="125" y="50"/>
                      <a:pt x="130" y="53"/>
                    </a:cubicBezTo>
                    <a:cubicBezTo>
                      <a:pt x="134" y="56"/>
                      <a:pt x="136" y="66"/>
                      <a:pt x="133" y="70"/>
                    </a:cubicBezTo>
                    <a:cubicBezTo>
                      <a:pt x="130" y="74"/>
                      <a:pt x="120" y="66"/>
                      <a:pt x="111" y="67"/>
                    </a:cubicBezTo>
                    <a:cubicBezTo>
                      <a:pt x="102" y="67"/>
                      <a:pt x="58" y="89"/>
                      <a:pt x="60" y="94"/>
                    </a:cubicBezTo>
                    <a:cubicBezTo>
                      <a:pt x="63" y="100"/>
                      <a:pt x="82" y="95"/>
                      <a:pt x="88" y="99"/>
                    </a:cubicBezTo>
                    <a:cubicBezTo>
                      <a:pt x="94" y="102"/>
                      <a:pt x="86" y="114"/>
                      <a:pt x="79" y="119"/>
                    </a:cubicBezTo>
                    <a:cubicBezTo>
                      <a:pt x="71" y="124"/>
                      <a:pt x="44" y="120"/>
                      <a:pt x="43" y="126"/>
                    </a:cubicBezTo>
                    <a:cubicBezTo>
                      <a:pt x="43" y="132"/>
                      <a:pt x="0" y="133"/>
                      <a:pt x="0" y="142"/>
                    </a:cubicBezTo>
                    <a:cubicBezTo>
                      <a:pt x="0" y="146"/>
                      <a:pt x="2" y="150"/>
                      <a:pt x="7" y="151"/>
                    </a:cubicBezTo>
                    <a:cubicBezTo>
                      <a:pt x="13" y="152"/>
                      <a:pt x="20" y="150"/>
                      <a:pt x="26" y="156"/>
                    </a:cubicBezTo>
                    <a:cubicBezTo>
                      <a:pt x="31" y="162"/>
                      <a:pt x="46" y="162"/>
                      <a:pt x="56" y="158"/>
                    </a:cubicBezTo>
                    <a:cubicBezTo>
                      <a:pt x="67" y="154"/>
                      <a:pt x="74" y="159"/>
                      <a:pt x="74" y="165"/>
                    </a:cubicBezTo>
                    <a:cubicBezTo>
                      <a:pt x="74" y="171"/>
                      <a:pt x="51" y="163"/>
                      <a:pt x="44" y="167"/>
                    </a:cubicBezTo>
                    <a:cubicBezTo>
                      <a:pt x="37" y="171"/>
                      <a:pt x="15" y="168"/>
                      <a:pt x="16" y="172"/>
                    </a:cubicBezTo>
                    <a:cubicBezTo>
                      <a:pt x="17" y="177"/>
                      <a:pt x="28" y="176"/>
                      <a:pt x="36" y="178"/>
                    </a:cubicBezTo>
                    <a:cubicBezTo>
                      <a:pt x="45" y="179"/>
                      <a:pt x="37" y="183"/>
                      <a:pt x="37" y="187"/>
                    </a:cubicBezTo>
                    <a:cubicBezTo>
                      <a:pt x="36" y="190"/>
                      <a:pt x="41" y="190"/>
                      <a:pt x="50" y="194"/>
                    </a:cubicBezTo>
                    <a:cubicBezTo>
                      <a:pt x="59" y="198"/>
                      <a:pt x="73" y="201"/>
                      <a:pt x="68" y="196"/>
                    </a:cubicBezTo>
                    <a:cubicBezTo>
                      <a:pt x="64" y="191"/>
                      <a:pt x="77" y="192"/>
                      <a:pt x="80" y="195"/>
                    </a:cubicBezTo>
                    <a:cubicBezTo>
                      <a:pt x="82" y="198"/>
                      <a:pt x="88" y="190"/>
                      <a:pt x="95" y="192"/>
                    </a:cubicBezTo>
                    <a:cubicBezTo>
                      <a:pt x="101" y="194"/>
                      <a:pt x="103" y="186"/>
                      <a:pt x="108" y="189"/>
                    </a:cubicBezTo>
                    <a:cubicBezTo>
                      <a:pt x="113" y="193"/>
                      <a:pt x="137" y="195"/>
                      <a:pt x="145" y="199"/>
                    </a:cubicBezTo>
                    <a:cubicBezTo>
                      <a:pt x="153" y="203"/>
                      <a:pt x="164" y="204"/>
                      <a:pt x="163" y="211"/>
                    </a:cubicBezTo>
                    <a:cubicBezTo>
                      <a:pt x="162" y="217"/>
                      <a:pt x="169" y="222"/>
                      <a:pt x="178" y="226"/>
                    </a:cubicBezTo>
                    <a:cubicBezTo>
                      <a:pt x="187" y="230"/>
                      <a:pt x="189" y="238"/>
                      <a:pt x="189" y="244"/>
                    </a:cubicBezTo>
                    <a:cubicBezTo>
                      <a:pt x="188" y="250"/>
                      <a:pt x="198" y="254"/>
                      <a:pt x="197" y="256"/>
                    </a:cubicBezTo>
                    <a:cubicBezTo>
                      <a:pt x="195" y="259"/>
                      <a:pt x="196" y="263"/>
                      <a:pt x="202" y="268"/>
                    </a:cubicBezTo>
                    <a:cubicBezTo>
                      <a:pt x="208" y="273"/>
                      <a:pt x="193" y="277"/>
                      <a:pt x="197" y="282"/>
                    </a:cubicBezTo>
                    <a:cubicBezTo>
                      <a:pt x="200" y="287"/>
                      <a:pt x="191" y="296"/>
                      <a:pt x="202" y="297"/>
                    </a:cubicBezTo>
                    <a:cubicBezTo>
                      <a:pt x="213" y="299"/>
                      <a:pt x="211" y="290"/>
                      <a:pt x="219" y="290"/>
                    </a:cubicBezTo>
                    <a:cubicBezTo>
                      <a:pt x="227" y="290"/>
                      <a:pt x="219" y="297"/>
                      <a:pt x="223" y="301"/>
                    </a:cubicBezTo>
                    <a:cubicBezTo>
                      <a:pt x="227" y="306"/>
                      <a:pt x="236" y="305"/>
                      <a:pt x="245" y="312"/>
                    </a:cubicBezTo>
                    <a:cubicBezTo>
                      <a:pt x="253" y="319"/>
                      <a:pt x="248" y="322"/>
                      <a:pt x="240" y="316"/>
                    </a:cubicBezTo>
                    <a:cubicBezTo>
                      <a:pt x="232" y="311"/>
                      <a:pt x="210" y="312"/>
                      <a:pt x="210" y="314"/>
                    </a:cubicBezTo>
                    <a:cubicBezTo>
                      <a:pt x="210" y="316"/>
                      <a:pt x="235" y="330"/>
                      <a:pt x="240" y="328"/>
                    </a:cubicBezTo>
                    <a:cubicBezTo>
                      <a:pt x="246" y="326"/>
                      <a:pt x="254" y="336"/>
                      <a:pt x="250" y="340"/>
                    </a:cubicBezTo>
                    <a:cubicBezTo>
                      <a:pt x="247" y="343"/>
                      <a:pt x="249" y="351"/>
                      <a:pt x="248" y="355"/>
                    </a:cubicBezTo>
                    <a:cubicBezTo>
                      <a:pt x="247" y="359"/>
                      <a:pt x="239" y="355"/>
                      <a:pt x="234" y="356"/>
                    </a:cubicBezTo>
                    <a:cubicBezTo>
                      <a:pt x="228" y="357"/>
                      <a:pt x="225" y="358"/>
                      <a:pt x="225" y="364"/>
                    </a:cubicBezTo>
                    <a:cubicBezTo>
                      <a:pt x="225" y="370"/>
                      <a:pt x="216" y="374"/>
                      <a:pt x="215" y="381"/>
                    </a:cubicBezTo>
                    <a:cubicBezTo>
                      <a:pt x="214" y="388"/>
                      <a:pt x="222" y="387"/>
                      <a:pt x="226" y="390"/>
                    </a:cubicBezTo>
                    <a:cubicBezTo>
                      <a:pt x="231" y="393"/>
                      <a:pt x="218" y="395"/>
                      <a:pt x="218" y="400"/>
                    </a:cubicBezTo>
                    <a:cubicBezTo>
                      <a:pt x="217" y="405"/>
                      <a:pt x="229" y="414"/>
                      <a:pt x="233" y="417"/>
                    </a:cubicBezTo>
                    <a:cubicBezTo>
                      <a:pt x="238" y="419"/>
                      <a:pt x="234" y="430"/>
                      <a:pt x="235" y="436"/>
                    </a:cubicBezTo>
                    <a:cubicBezTo>
                      <a:pt x="237" y="442"/>
                      <a:pt x="243" y="435"/>
                      <a:pt x="242" y="442"/>
                    </a:cubicBezTo>
                    <a:cubicBezTo>
                      <a:pt x="241" y="449"/>
                      <a:pt x="247" y="449"/>
                      <a:pt x="248" y="453"/>
                    </a:cubicBezTo>
                    <a:cubicBezTo>
                      <a:pt x="248" y="458"/>
                      <a:pt x="258" y="457"/>
                      <a:pt x="256" y="463"/>
                    </a:cubicBezTo>
                    <a:cubicBezTo>
                      <a:pt x="254" y="469"/>
                      <a:pt x="259" y="473"/>
                      <a:pt x="262" y="477"/>
                    </a:cubicBezTo>
                    <a:cubicBezTo>
                      <a:pt x="264" y="480"/>
                      <a:pt x="273" y="486"/>
                      <a:pt x="274" y="490"/>
                    </a:cubicBezTo>
                    <a:cubicBezTo>
                      <a:pt x="276" y="494"/>
                      <a:pt x="281" y="500"/>
                      <a:pt x="287" y="498"/>
                    </a:cubicBezTo>
                    <a:cubicBezTo>
                      <a:pt x="293" y="497"/>
                      <a:pt x="293" y="502"/>
                      <a:pt x="298" y="502"/>
                    </a:cubicBezTo>
                    <a:cubicBezTo>
                      <a:pt x="303" y="501"/>
                      <a:pt x="310" y="504"/>
                      <a:pt x="311" y="507"/>
                    </a:cubicBezTo>
                    <a:cubicBezTo>
                      <a:pt x="313" y="511"/>
                      <a:pt x="327" y="514"/>
                      <a:pt x="331" y="515"/>
                    </a:cubicBezTo>
                    <a:cubicBezTo>
                      <a:pt x="335" y="516"/>
                      <a:pt x="336" y="508"/>
                      <a:pt x="339" y="506"/>
                    </a:cubicBezTo>
                    <a:cubicBezTo>
                      <a:pt x="343" y="504"/>
                      <a:pt x="342" y="490"/>
                      <a:pt x="345" y="489"/>
                    </a:cubicBezTo>
                    <a:cubicBezTo>
                      <a:pt x="348" y="488"/>
                      <a:pt x="347" y="472"/>
                      <a:pt x="344" y="471"/>
                    </a:cubicBezTo>
                    <a:cubicBezTo>
                      <a:pt x="341" y="470"/>
                      <a:pt x="342" y="464"/>
                      <a:pt x="350" y="465"/>
                    </a:cubicBezTo>
                    <a:cubicBezTo>
                      <a:pt x="357" y="466"/>
                      <a:pt x="355" y="459"/>
                      <a:pt x="358" y="458"/>
                    </a:cubicBezTo>
                    <a:cubicBezTo>
                      <a:pt x="362" y="457"/>
                      <a:pt x="360" y="450"/>
                      <a:pt x="363" y="449"/>
                    </a:cubicBezTo>
                    <a:cubicBezTo>
                      <a:pt x="366" y="448"/>
                      <a:pt x="365" y="444"/>
                      <a:pt x="363" y="441"/>
                    </a:cubicBezTo>
                    <a:cubicBezTo>
                      <a:pt x="361" y="438"/>
                      <a:pt x="364" y="436"/>
                      <a:pt x="368" y="436"/>
                    </a:cubicBezTo>
                    <a:cubicBezTo>
                      <a:pt x="372" y="435"/>
                      <a:pt x="371" y="429"/>
                      <a:pt x="365" y="427"/>
                    </a:cubicBezTo>
                    <a:cubicBezTo>
                      <a:pt x="360" y="425"/>
                      <a:pt x="362" y="419"/>
                      <a:pt x="367" y="423"/>
                    </a:cubicBezTo>
                    <a:cubicBezTo>
                      <a:pt x="372" y="427"/>
                      <a:pt x="376" y="424"/>
                      <a:pt x="373" y="420"/>
                    </a:cubicBezTo>
                    <a:cubicBezTo>
                      <a:pt x="370" y="416"/>
                      <a:pt x="377" y="414"/>
                      <a:pt x="384" y="413"/>
                    </a:cubicBezTo>
                    <a:cubicBezTo>
                      <a:pt x="391" y="413"/>
                      <a:pt x="395" y="409"/>
                      <a:pt x="393" y="404"/>
                    </a:cubicBezTo>
                    <a:cubicBezTo>
                      <a:pt x="392" y="398"/>
                      <a:pt x="401" y="399"/>
                      <a:pt x="399" y="403"/>
                    </a:cubicBezTo>
                    <a:cubicBezTo>
                      <a:pt x="397" y="408"/>
                      <a:pt x="398" y="413"/>
                      <a:pt x="401" y="409"/>
                    </a:cubicBezTo>
                    <a:cubicBezTo>
                      <a:pt x="405" y="406"/>
                      <a:pt x="411" y="408"/>
                      <a:pt x="422" y="405"/>
                    </a:cubicBezTo>
                    <a:cubicBezTo>
                      <a:pt x="434" y="402"/>
                      <a:pt x="445" y="392"/>
                      <a:pt x="447" y="383"/>
                    </a:cubicBezTo>
                    <a:cubicBezTo>
                      <a:pt x="450" y="374"/>
                      <a:pt x="463" y="375"/>
                      <a:pt x="461" y="369"/>
                    </a:cubicBezTo>
                    <a:cubicBezTo>
                      <a:pt x="460" y="363"/>
                      <a:pt x="464" y="361"/>
                      <a:pt x="472" y="365"/>
                    </a:cubicBezTo>
                    <a:cubicBezTo>
                      <a:pt x="480" y="369"/>
                      <a:pt x="474" y="362"/>
                      <a:pt x="483" y="362"/>
                    </a:cubicBezTo>
                    <a:cubicBezTo>
                      <a:pt x="492" y="362"/>
                      <a:pt x="491" y="359"/>
                      <a:pt x="500" y="359"/>
                    </a:cubicBezTo>
                    <a:cubicBezTo>
                      <a:pt x="509" y="358"/>
                      <a:pt x="532" y="354"/>
                      <a:pt x="540" y="348"/>
                    </a:cubicBezTo>
                    <a:cubicBezTo>
                      <a:pt x="548" y="341"/>
                      <a:pt x="565" y="335"/>
                      <a:pt x="572" y="331"/>
                    </a:cubicBezTo>
                    <a:cubicBezTo>
                      <a:pt x="579" y="327"/>
                      <a:pt x="581" y="323"/>
                      <a:pt x="576" y="325"/>
                    </a:cubicBezTo>
                    <a:cubicBezTo>
                      <a:pt x="572" y="328"/>
                      <a:pt x="563" y="328"/>
                      <a:pt x="556" y="326"/>
                    </a:cubicBezTo>
                    <a:cubicBezTo>
                      <a:pt x="550" y="325"/>
                      <a:pt x="539" y="319"/>
                      <a:pt x="531" y="323"/>
                    </a:cubicBezTo>
                    <a:cubicBezTo>
                      <a:pt x="524" y="328"/>
                      <a:pt x="528" y="317"/>
                      <a:pt x="535" y="316"/>
                    </a:cubicBezTo>
                    <a:cubicBezTo>
                      <a:pt x="541" y="315"/>
                      <a:pt x="538" y="312"/>
                      <a:pt x="537" y="305"/>
                    </a:cubicBezTo>
                    <a:cubicBezTo>
                      <a:pt x="535" y="299"/>
                      <a:pt x="547" y="303"/>
                      <a:pt x="553" y="311"/>
                    </a:cubicBezTo>
                    <a:cubicBezTo>
                      <a:pt x="558" y="318"/>
                      <a:pt x="568" y="322"/>
                      <a:pt x="577" y="319"/>
                    </a:cubicBezTo>
                    <a:cubicBezTo>
                      <a:pt x="586" y="316"/>
                      <a:pt x="578" y="309"/>
                      <a:pt x="581" y="304"/>
                    </a:cubicBezTo>
                    <a:cubicBezTo>
                      <a:pt x="585" y="299"/>
                      <a:pt x="554" y="283"/>
                      <a:pt x="552" y="278"/>
                    </a:cubicBezTo>
                    <a:cubicBezTo>
                      <a:pt x="550" y="273"/>
                      <a:pt x="560" y="276"/>
                      <a:pt x="569" y="280"/>
                    </a:cubicBezTo>
                    <a:cubicBezTo>
                      <a:pt x="577" y="284"/>
                      <a:pt x="579" y="273"/>
                      <a:pt x="579" y="268"/>
                    </a:cubicBezTo>
                    <a:cubicBezTo>
                      <a:pt x="579" y="264"/>
                      <a:pt x="561" y="263"/>
                      <a:pt x="552" y="268"/>
                    </a:cubicBezTo>
                    <a:cubicBezTo>
                      <a:pt x="544" y="273"/>
                      <a:pt x="536" y="262"/>
                      <a:pt x="547" y="261"/>
                    </a:cubicBezTo>
                    <a:cubicBezTo>
                      <a:pt x="559" y="259"/>
                      <a:pt x="548" y="255"/>
                      <a:pt x="552" y="251"/>
                    </a:cubicBezTo>
                    <a:cubicBezTo>
                      <a:pt x="555" y="248"/>
                      <a:pt x="569" y="261"/>
                      <a:pt x="577" y="259"/>
                    </a:cubicBezTo>
                    <a:cubicBezTo>
                      <a:pt x="584" y="256"/>
                      <a:pt x="589" y="259"/>
                      <a:pt x="596" y="254"/>
                    </a:cubicBezTo>
                    <a:cubicBezTo>
                      <a:pt x="602" y="249"/>
                      <a:pt x="584" y="244"/>
                      <a:pt x="581" y="240"/>
                    </a:cubicBezTo>
                    <a:cubicBezTo>
                      <a:pt x="577" y="236"/>
                      <a:pt x="599" y="237"/>
                      <a:pt x="606" y="238"/>
                    </a:cubicBezTo>
                    <a:cubicBezTo>
                      <a:pt x="612" y="238"/>
                      <a:pt x="614" y="228"/>
                      <a:pt x="609" y="230"/>
                    </a:cubicBezTo>
                    <a:cubicBezTo>
                      <a:pt x="603" y="232"/>
                      <a:pt x="584" y="223"/>
                      <a:pt x="588" y="217"/>
                    </a:cubicBezTo>
                    <a:cubicBezTo>
                      <a:pt x="592" y="211"/>
                      <a:pt x="600" y="218"/>
                      <a:pt x="608" y="214"/>
                    </a:cubicBezTo>
                    <a:cubicBezTo>
                      <a:pt x="616" y="210"/>
                      <a:pt x="609" y="193"/>
                      <a:pt x="603" y="193"/>
                    </a:cubicBezTo>
                    <a:cubicBezTo>
                      <a:pt x="597" y="193"/>
                      <a:pt x="583" y="191"/>
                      <a:pt x="583" y="188"/>
                    </a:cubicBezTo>
                    <a:cubicBezTo>
                      <a:pt x="583" y="185"/>
                      <a:pt x="571" y="183"/>
                      <a:pt x="574" y="180"/>
                    </a:cubicBezTo>
                    <a:cubicBezTo>
                      <a:pt x="578" y="177"/>
                      <a:pt x="582" y="183"/>
                      <a:pt x="590" y="178"/>
                    </a:cubicBezTo>
                    <a:cubicBezTo>
                      <a:pt x="597" y="172"/>
                      <a:pt x="613" y="179"/>
                      <a:pt x="620" y="178"/>
                    </a:cubicBezTo>
                    <a:cubicBezTo>
                      <a:pt x="627" y="176"/>
                      <a:pt x="617" y="163"/>
                      <a:pt x="613" y="166"/>
                    </a:cubicBezTo>
                    <a:cubicBezTo>
                      <a:pt x="609" y="168"/>
                      <a:pt x="596" y="169"/>
                      <a:pt x="595" y="162"/>
                    </a:cubicBezTo>
                    <a:cubicBezTo>
                      <a:pt x="594" y="155"/>
                      <a:pt x="608" y="162"/>
                      <a:pt x="610" y="158"/>
                    </a:cubicBezTo>
                    <a:cubicBezTo>
                      <a:pt x="612" y="155"/>
                      <a:pt x="591" y="146"/>
                      <a:pt x="587" y="153"/>
                    </a:cubicBezTo>
                    <a:cubicBezTo>
                      <a:pt x="584" y="160"/>
                      <a:pt x="572" y="158"/>
                      <a:pt x="578" y="154"/>
                    </a:cubicBezTo>
                    <a:cubicBezTo>
                      <a:pt x="585" y="150"/>
                      <a:pt x="586" y="139"/>
                      <a:pt x="585" y="133"/>
                    </a:cubicBezTo>
                    <a:cubicBezTo>
                      <a:pt x="585" y="127"/>
                      <a:pt x="608" y="127"/>
                      <a:pt x="605" y="118"/>
                    </a:cubicBezTo>
                    <a:cubicBezTo>
                      <a:pt x="603" y="108"/>
                      <a:pt x="616" y="106"/>
                      <a:pt x="624" y="106"/>
                    </a:cubicBezTo>
                    <a:cubicBezTo>
                      <a:pt x="632" y="106"/>
                      <a:pt x="624" y="96"/>
                      <a:pt x="616" y="97"/>
                    </a:cubicBezTo>
                    <a:cubicBezTo>
                      <a:pt x="609" y="98"/>
                      <a:pt x="601" y="107"/>
                      <a:pt x="598" y="103"/>
                    </a:cubicBezTo>
                    <a:cubicBezTo>
                      <a:pt x="594" y="100"/>
                      <a:pt x="606" y="94"/>
                      <a:pt x="613" y="94"/>
                    </a:cubicBezTo>
                    <a:cubicBezTo>
                      <a:pt x="620" y="94"/>
                      <a:pt x="636" y="93"/>
                      <a:pt x="641" y="90"/>
                    </a:cubicBezTo>
                    <a:cubicBezTo>
                      <a:pt x="647" y="87"/>
                      <a:pt x="631" y="84"/>
                      <a:pt x="621" y="85"/>
                    </a:cubicBezTo>
                    <a:cubicBezTo>
                      <a:pt x="610" y="86"/>
                      <a:pt x="610" y="82"/>
                      <a:pt x="626" y="81"/>
                    </a:cubicBezTo>
                    <a:cubicBezTo>
                      <a:pt x="642" y="81"/>
                      <a:pt x="639" y="78"/>
                      <a:pt x="651" y="76"/>
                    </a:cubicBezTo>
                    <a:cubicBezTo>
                      <a:pt x="662" y="75"/>
                      <a:pt x="658" y="70"/>
                      <a:pt x="665" y="70"/>
                    </a:cubicBezTo>
                    <a:cubicBezTo>
                      <a:pt x="672" y="70"/>
                      <a:pt x="691" y="62"/>
                      <a:pt x="691" y="58"/>
                    </a:cubicBezTo>
                    <a:cubicBezTo>
                      <a:pt x="691" y="55"/>
                      <a:pt x="664" y="47"/>
                      <a:pt x="652" y="47"/>
                    </a:cubicBezTo>
                    <a:close/>
                    <a:moveTo>
                      <a:pt x="237" y="338"/>
                    </a:moveTo>
                    <a:cubicBezTo>
                      <a:pt x="237" y="332"/>
                      <a:pt x="231" y="336"/>
                      <a:pt x="228" y="329"/>
                    </a:cubicBezTo>
                    <a:cubicBezTo>
                      <a:pt x="224" y="323"/>
                      <a:pt x="207" y="320"/>
                      <a:pt x="206" y="325"/>
                    </a:cubicBezTo>
                    <a:cubicBezTo>
                      <a:pt x="205" y="327"/>
                      <a:pt x="200" y="330"/>
                      <a:pt x="204" y="335"/>
                    </a:cubicBezTo>
                    <a:cubicBezTo>
                      <a:pt x="208" y="340"/>
                      <a:pt x="211" y="338"/>
                      <a:pt x="216" y="342"/>
                    </a:cubicBezTo>
                    <a:cubicBezTo>
                      <a:pt x="221" y="347"/>
                      <a:pt x="236" y="343"/>
                      <a:pt x="237" y="338"/>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8" name="Freeform 124"/>
              <p:cNvSpPr>
                <a:spLocks noEditPoints="1"/>
              </p:cNvSpPr>
              <p:nvPr/>
            </p:nvSpPr>
            <p:spPr bwMode="auto">
              <a:xfrm>
                <a:off x="1603" y="1925"/>
                <a:ext cx="3610" cy="2779"/>
              </a:xfrm>
              <a:custGeom>
                <a:avLst/>
                <a:gdLst/>
                <a:ahLst/>
                <a:cxnLst>
                  <a:cxn ang="0">
                    <a:pos x="205" y="683"/>
                  </a:cxn>
                  <a:cxn ang="0">
                    <a:pos x="189" y="227"/>
                  </a:cxn>
                  <a:cxn ang="0">
                    <a:pos x="387" y="251"/>
                  </a:cxn>
                  <a:cxn ang="0">
                    <a:pos x="257" y="269"/>
                  </a:cxn>
                  <a:cxn ang="0">
                    <a:pos x="386" y="334"/>
                  </a:cxn>
                  <a:cxn ang="0">
                    <a:pos x="237" y="194"/>
                  </a:cxn>
                  <a:cxn ang="0">
                    <a:pos x="208" y="185"/>
                  </a:cxn>
                  <a:cxn ang="0">
                    <a:pos x="369" y="213"/>
                  </a:cxn>
                  <a:cxn ang="0">
                    <a:pos x="297" y="144"/>
                  </a:cxn>
                  <a:cxn ang="0">
                    <a:pos x="413" y="119"/>
                  </a:cxn>
                  <a:cxn ang="0">
                    <a:pos x="416" y="161"/>
                  </a:cxn>
                  <a:cxn ang="0">
                    <a:pos x="420" y="185"/>
                  </a:cxn>
                  <a:cxn ang="0">
                    <a:pos x="543" y="147"/>
                  </a:cxn>
                  <a:cxn ang="0">
                    <a:pos x="492" y="232"/>
                  </a:cxn>
                  <a:cxn ang="0">
                    <a:pos x="687" y="220"/>
                  </a:cxn>
                  <a:cxn ang="0">
                    <a:pos x="580" y="151"/>
                  </a:cxn>
                  <a:cxn ang="0">
                    <a:pos x="598" y="83"/>
                  </a:cxn>
                  <a:cxn ang="0">
                    <a:pos x="587" y="66"/>
                  </a:cxn>
                  <a:cxn ang="0">
                    <a:pos x="634" y="120"/>
                  </a:cxn>
                  <a:cxn ang="0">
                    <a:pos x="698" y="180"/>
                  </a:cxn>
                  <a:cxn ang="0">
                    <a:pos x="795" y="87"/>
                  </a:cxn>
                  <a:cxn ang="0">
                    <a:pos x="760" y="9"/>
                  </a:cxn>
                  <a:cxn ang="0">
                    <a:pos x="569" y="46"/>
                  </a:cxn>
                  <a:cxn ang="0">
                    <a:pos x="624" y="440"/>
                  </a:cxn>
                  <a:cxn ang="0">
                    <a:pos x="827" y="340"/>
                  </a:cxn>
                  <a:cxn ang="0">
                    <a:pos x="746" y="272"/>
                  </a:cxn>
                  <a:cxn ang="0">
                    <a:pos x="624" y="250"/>
                  </a:cxn>
                  <a:cxn ang="0">
                    <a:pos x="704" y="309"/>
                  </a:cxn>
                  <a:cxn ang="0">
                    <a:pos x="736" y="409"/>
                  </a:cxn>
                  <a:cxn ang="0">
                    <a:pos x="850" y="419"/>
                  </a:cxn>
                  <a:cxn ang="0">
                    <a:pos x="682" y="241"/>
                  </a:cxn>
                  <a:cxn ang="0">
                    <a:pos x="963" y="641"/>
                  </a:cxn>
                  <a:cxn ang="0">
                    <a:pos x="110" y="629"/>
                  </a:cxn>
                  <a:cxn ang="0">
                    <a:pos x="821" y="686"/>
                  </a:cxn>
                  <a:cxn ang="0">
                    <a:pos x="963" y="609"/>
                  </a:cxn>
                  <a:cxn ang="0">
                    <a:pos x="895" y="560"/>
                  </a:cxn>
                  <a:cxn ang="0">
                    <a:pos x="844" y="528"/>
                  </a:cxn>
                  <a:cxn ang="0">
                    <a:pos x="763" y="463"/>
                  </a:cxn>
                  <a:cxn ang="0">
                    <a:pos x="727" y="543"/>
                  </a:cxn>
                  <a:cxn ang="0">
                    <a:pos x="666" y="617"/>
                  </a:cxn>
                  <a:cxn ang="0">
                    <a:pos x="538" y="525"/>
                  </a:cxn>
                  <a:cxn ang="0">
                    <a:pos x="579" y="430"/>
                  </a:cxn>
                  <a:cxn ang="0">
                    <a:pos x="649" y="387"/>
                  </a:cxn>
                  <a:cxn ang="0">
                    <a:pos x="636" y="339"/>
                  </a:cxn>
                  <a:cxn ang="0">
                    <a:pos x="580" y="343"/>
                  </a:cxn>
                  <a:cxn ang="0">
                    <a:pos x="537" y="271"/>
                  </a:cxn>
                  <a:cxn ang="0">
                    <a:pos x="518" y="292"/>
                  </a:cxn>
                  <a:cxn ang="0">
                    <a:pos x="508" y="364"/>
                  </a:cxn>
                  <a:cxn ang="0">
                    <a:pos x="492" y="348"/>
                  </a:cxn>
                  <a:cxn ang="0">
                    <a:pos x="399" y="348"/>
                  </a:cxn>
                  <a:cxn ang="0">
                    <a:pos x="268" y="339"/>
                  </a:cxn>
                  <a:cxn ang="0">
                    <a:pos x="97" y="340"/>
                  </a:cxn>
                  <a:cxn ang="0">
                    <a:pos x="47" y="341"/>
                  </a:cxn>
                  <a:cxn ang="0">
                    <a:pos x="127" y="588"/>
                  </a:cxn>
                  <a:cxn ang="0">
                    <a:pos x="182" y="658"/>
                  </a:cxn>
                  <a:cxn ang="0">
                    <a:pos x="623" y="689"/>
                  </a:cxn>
                  <a:cxn ang="0">
                    <a:pos x="701" y="766"/>
                  </a:cxn>
                  <a:cxn ang="0">
                    <a:pos x="866" y="722"/>
                  </a:cxn>
                  <a:cxn ang="0">
                    <a:pos x="243" y="407"/>
                  </a:cxn>
                  <a:cxn ang="0">
                    <a:pos x="241" y="392"/>
                  </a:cxn>
                  <a:cxn ang="0">
                    <a:pos x="503" y="656"/>
                  </a:cxn>
                </a:cxnLst>
                <a:rect l="0" t="0" r="r" b="b"/>
                <a:pathLst>
                  <a:path w="1005" h="774">
                    <a:moveTo>
                      <a:pt x="198" y="678"/>
                    </a:moveTo>
                    <a:cubicBezTo>
                      <a:pt x="195" y="675"/>
                      <a:pt x="187" y="676"/>
                      <a:pt x="185" y="672"/>
                    </a:cubicBezTo>
                    <a:cubicBezTo>
                      <a:pt x="184" y="669"/>
                      <a:pt x="176" y="657"/>
                      <a:pt x="172" y="658"/>
                    </a:cubicBezTo>
                    <a:cubicBezTo>
                      <a:pt x="168" y="658"/>
                      <a:pt x="162" y="658"/>
                      <a:pt x="157" y="654"/>
                    </a:cubicBezTo>
                    <a:cubicBezTo>
                      <a:pt x="152" y="651"/>
                      <a:pt x="149" y="650"/>
                      <a:pt x="146" y="653"/>
                    </a:cubicBezTo>
                    <a:cubicBezTo>
                      <a:pt x="142" y="655"/>
                      <a:pt x="149" y="655"/>
                      <a:pt x="149" y="658"/>
                    </a:cubicBezTo>
                    <a:cubicBezTo>
                      <a:pt x="149" y="660"/>
                      <a:pt x="151" y="662"/>
                      <a:pt x="154" y="661"/>
                    </a:cubicBezTo>
                    <a:cubicBezTo>
                      <a:pt x="157" y="661"/>
                      <a:pt x="159" y="667"/>
                      <a:pt x="162" y="667"/>
                    </a:cubicBezTo>
                    <a:cubicBezTo>
                      <a:pt x="165" y="668"/>
                      <a:pt x="166" y="672"/>
                      <a:pt x="170" y="672"/>
                    </a:cubicBezTo>
                    <a:cubicBezTo>
                      <a:pt x="173" y="672"/>
                      <a:pt x="174" y="676"/>
                      <a:pt x="176" y="679"/>
                    </a:cubicBezTo>
                    <a:cubicBezTo>
                      <a:pt x="177" y="681"/>
                      <a:pt x="181" y="679"/>
                      <a:pt x="181" y="681"/>
                    </a:cubicBezTo>
                    <a:cubicBezTo>
                      <a:pt x="181" y="683"/>
                      <a:pt x="185" y="685"/>
                      <a:pt x="186" y="687"/>
                    </a:cubicBezTo>
                    <a:cubicBezTo>
                      <a:pt x="193" y="688"/>
                      <a:pt x="199" y="689"/>
                      <a:pt x="204" y="687"/>
                    </a:cubicBezTo>
                    <a:cubicBezTo>
                      <a:pt x="204" y="686"/>
                      <a:pt x="205" y="684"/>
                      <a:pt x="205" y="683"/>
                    </a:cubicBezTo>
                    <a:cubicBezTo>
                      <a:pt x="207" y="680"/>
                      <a:pt x="202" y="682"/>
                      <a:pt x="198" y="678"/>
                    </a:cubicBezTo>
                    <a:close/>
                    <a:moveTo>
                      <a:pt x="190" y="281"/>
                    </a:moveTo>
                    <a:cubicBezTo>
                      <a:pt x="199" y="283"/>
                      <a:pt x="200" y="299"/>
                      <a:pt x="206" y="299"/>
                    </a:cubicBezTo>
                    <a:cubicBezTo>
                      <a:pt x="210" y="299"/>
                      <a:pt x="207" y="294"/>
                      <a:pt x="213" y="294"/>
                    </a:cubicBezTo>
                    <a:cubicBezTo>
                      <a:pt x="220" y="294"/>
                      <a:pt x="218" y="291"/>
                      <a:pt x="224" y="291"/>
                    </a:cubicBezTo>
                    <a:cubicBezTo>
                      <a:pt x="230" y="292"/>
                      <a:pt x="235" y="290"/>
                      <a:pt x="235" y="283"/>
                    </a:cubicBezTo>
                    <a:cubicBezTo>
                      <a:pt x="235" y="276"/>
                      <a:pt x="240" y="273"/>
                      <a:pt x="246" y="272"/>
                    </a:cubicBezTo>
                    <a:cubicBezTo>
                      <a:pt x="252" y="270"/>
                      <a:pt x="246" y="263"/>
                      <a:pt x="255" y="261"/>
                    </a:cubicBezTo>
                    <a:cubicBezTo>
                      <a:pt x="263" y="259"/>
                      <a:pt x="287" y="249"/>
                      <a:pt x="291" y="246"/>
                    </a:cubicBezTo>
                    <a:cubicBezTo>
                      <a:pt x="295" y="243"/>
                      <a:pt x="286" y="239"/>
                      <a:pt x="277" y="233"/>
                    </a:cubicBezTo>
                    <a:cubicBezTo>
                      <a:pt x="268" y="228"/>
                      <a:pt x="261" y="226"/>
                      <a:pt x="254" y="231"/>
                    </a:cubicBezTo>
                    <a:cubicBezTo>
                      <a:pt x="247" y="235"/>
                      <a:pt x="252" y="226"/>
                      <a:pt x="247" y="228"/>
                    </a:cubicBezTo>
                    <a:cubicBezTo>
                      <a:pt x="241" y="231"/>
                      <a:pt x="226" y="224"/>
                      <a:pt x="224" y="222"/>
                    </a:cubicBezTo>
                    <a:cubicBezTo>
                      <a:pt x="222" y="219"/>
                      <a:pt x="195" y="227"/>
                      <a:pt x="189" y="227"/>
                    </a:cubicBezTo>
                    <a:cubicBezTo>
                      <a:pt x="182" y="227"/>
                      <a:pt x="189" y="234"/>
                      <a:pt x="194" y="238"/>
                    </a:cubicBezTo>
                    <a:cubicBezTo>
                      <a:pt x="198" y="241"/>
                      <a:pt x="183" y="252"/>
                      <a:pt x="186" y="255"/>
                    </a:cubicBezTo>
                    <a:cubicBezTo>
                      <a:pt x="189" y="257"/>
                      <a:pt x="183" y="264"/>
                      <a:pt x="176" y="272"/>
                    </a:cubicBezTo>
                    <a:cubicBezTo>
                      <a:pt x="169" y="280"/>
                      <a:pt x="181" y="279"/>
                      <a:pt x="190" y="281"/>
                    </a:cubicBezTo>
                    <a:close/>
                    <a:moveTo>
                      <a:pt x="440" y="322"/>
                    </a:moveTo>
                    <a:cubicBezTo>
                      <a:pt x="443" y="319"/>
                      <a:pt x="455" y="329"/>
                      <a:pt x="456" y="322"/>
                    </a:cubicBezTo>
                    <a:cubicBezTo>
                      <a:pt x="456" y="314"/>
                      <a:pt x="442" y="311"/>
                      <a:pt x="436" y="307"/>
                    </a:cubicBezTo>
                    <a:cubicBezTo>
                      <a:pt x="430" y="303"/>
                      <a:pt x="427" y="305"/>
                      <a:pt x="418" y="298"/>
                    </a:cubicBezTo>
                    <a:cubicBezTo>
                      <a:pt x="408" y="291"/>
                      <a:pt x="420" y="287"/>
                      <a:pt x="413" y="282"/>
                    </a:cubicBezTo>
                    <a:cubicBezTo>
                      <a:pt x="406" y="276"/>
                      <a:pt x="404" y="261"/>
                      <a:pt x="409" y="256"/>
                    </a:cubicBezTo>
                    <a:cubicBezTo>
                      <a:pt x="414" y="251"/>
                      <a:pt x="419" y="244"/>
                      <a:pt x="410" y="240"/>
                    </a:cubicBezTo>
                    <a:cubicBezTo>
                      <a:pt x="401" y="237"/>
                      <a:pt x="387" y="243"/>
                      <a:pt x="388" y="245"/>
                    </a:cubicBezTo>
                    <a:cubicBezTo>
                      <a:pt x="390" y="247"/>
                      <a:pt x="402" y="254"/>
                      <a:pt x="402" y="257"/>
                    </a:cubicBezTo>
                    <a:cubicBezTo>
                      <a:pt x="402" y="260"/>
                      <a:pt x="391" y="249"/>
                      <a:pt x="387" y="251"/>
                    </a:cubicBezTo>
                    <a:cubicBezTo>
                      <a:pt x="383" y="254"/>
                      <a:pt x="378" y="246"/>
                      <a:pt x="375" y="251"/>
                    </a:cubicBezTo>
                    <a:cubicBezTo>
                      <a:pt x="371" y="256"/>
                      <a:pt x="379" y="274"/>
                      <a:pt x="382" y="279"/>
                    </a:cubicBezTo>
                    <a:cubicBezTo>
                      <a:pt x="385" y="284"/>
                      <a:pt x="379" y="284"/>
                      <a:pt x="375" y="285"/>
                    </a:cubicBezTo>
                    <a:cubicBezTo>
                      <a:pt x="371" y="286"/>
                      <a:pt x="371" y="271"/>
                      <a:pt x="367" y="265"/>
                    </a:cubicBezTo>
                    <a:cubicBezTo>
                      <a:pt x="363" y="260"/>
                      <a:pt x="347" y="253"/>
                      <a:pt x="346" y="257"/>
                    </a:cubicBezTo>
                    <a:cubicBezTo>
                      <a:pt x="345" y="261"/>
                      <a:pt x="356" y="261"/>
                      <a:pt x="354" y="267"/>
                    </a:cubicBezTo>
                    <a:cubicBezTo>
                      <a:pt x="353" y="272"/>
                      <a:pt x="347" y="263"/>
                      <a:pt x="341" y="268"/>
                    </a:cubicBezTo>
                    <a:cubicBezTo>
                      <a:pt x="336" y="272"/>
                      <a:pt x="337" y="269"/>
                      <a:pt x="338" y="265"/>
                    </a:cubicBezTo>
                    <a:cubicBezTo>
                      <a:pt x="339" y="260"/>
                      <a:pt x="330" y="255"/>
                      <a:pt x="320" y="256"/>
                    </a:cubicBezTo>
                    <a:cubicBezTo>
                      <a:pt x="310" y="257"/>
                      <a:pt x="315" y="264"/>
                      <a:pt x="312" y="267"/>
                    </a:cubicBezTo>
                    <a:cubicBezTo>
                      <a:pt x="309" y="269"/>
                      <a:pt x="294" y="265"/>
                      <a:pt x="304" y="263"/>
                    </a:cubicBezTo>
                    <a:cubicBezTo>
                      <a:pt x="313" y="261"/>
                      <a:pt x="309" y="256"/>
                      <a:pt x="306" y="250"/>
                    </a:cubicBezTo>
                    <a:cubicBezTo>
                      <a:pt x="302" y="245"/>
                      <a:pt x="293" y="251"/>
                      <a:pt x="277" y="257"/>
                    </a:cubicBezTo>
                    <a:cubicBezTo>
                      <a:pt x="262" y="262"/>
                      <a:pt x="255" y="268"/>
                      <a:pt x="257" y="269"/>
                    </a:cubicBezTo>
                    <a:cubicBezTo>
                      <a:pt x="259" y="269"/>
                      <a:pt x="259" y="272"/>
                      <a:pt x="253" y="277"/>
                    </a:cubicBezTo>
                    <a:cubicBezTo>
                      <a:pt x="247" y="282"/>
                      <a:pt x="253" y="286"/>
                      <a:pt x="259" y="286"/>
                    </a:cubicBezTo>
                    <a:cubicBezTo>
                      <a:pt x="264" y="286"/>
                      <a:pt x="260" y="290"/>
                      <a:pt x="263" y="292"/>
                    </a:cubicBezTo>
                    <a:cubicBezTo>
                      <a:pt x="267" y="293"/>
                      <a:pt x="285" y="285"/>
                      <a:pt x="290" y="288"/>
                    </a:cubicBezTo>
                    <a:cubicBezTo>
                      <a:pt x="295" y="292"/>
                      <a:pt x="260" y="294"/>
                      <a:pt x="260" y="300"/>
                    </a:cubicBezTo>
                    <a:cubicBezTo>
                      <a:pt x="260" y="306"/>
                      <a:pt x="279" y="309"/>
                      <a:pt x="293" y="307"/>
                    </a:cubicBezTo>
                    <a:cubicBezTo>
                      <a:pt x="307" y="304"/>
                      <a:pt x="332" y="309"/>
                      <a:pt x="332" y="312"/>
                    </a:cubicBezTo>
                    <a:cubicBezTo>
                      <a:pt x="332" y="316"/>
                      <a:pt x="315" y="315"/>
                      <a:pt x="303" y="314"/>
                    </a:cubicBezTo>
                    <a:cubicBezTo>
                      <a:pt x="290" y="314"/>
                      <a:pt x="269" y="318"/>
                      <a:pt x="270" y="322"/>
                    </a:cubicBezTo>
                    <a:cubicBezTo>
                      <a:pt x="271" y="326"/>
                      <a:pt x="272" y="326"/>
                      <a:pt x="285" y="332"/>
                    </a:cubicBezTo>
                    <a:cubicBezTo>
                      <a:pt x="298" y="338"/>
                      <a:pt x="312" y="329"/>
                      <a:pt x="311" y="338"/>
                    </a:cubicBezTo>
                    <a:cubicBezTo>
                      <a:pt x="311" y="346"/>
                      <a:pt x="318" y="348"/>
                      <a:pt x="336" y="349"/>
                    </a:cubicBezTo>
                    <a:cubicBezTo>
                      <a:pt x="353" y="349"/>
                      <a:pt x="361" y="341"/>
                      <a:pt x="370" y="341"/>
                    </a:cubicBezTo>
                    <a:cubicBezTo>
                      <a:pt x="378" y="342"/>
                      <a:pt x="382" y="340"/>
                      <a:pt x="386" y="334"/>
                    </a:cubicBezTo>
                    <a:cubicBezTo>
                      <a:pt x="390" y="328"/>
                      <a:pt x="394" y="332"/>
                      <a:pt x="395" y="335"/>
                    </a:cubicBezTo>
                    <a:cubicBezTo>
                      <a:pt x="396" y="338"/>
                      <a:pt x="407" y="337"/>
                      <a:pt x="409" y="340"/>
                    </a:cubicBezTo>
                    <a:cubicBezTo>
                      <a:pt x="416" y="346"/>
                      <a:pt x="437" y="344"/>
                      <a:pt x="445" y="340"/>
                    </a:cubicBezTo>
                    <a:cubicBezTo>
                      <a:pt x="453" y="336"/>
                      <a:pt x="441" y="325"/>
                      <a:pt x="437" y="330"/>
                    </a:cubicBezTo>
                    <a:cubicBezTo>
                      <a:pt x="433" y="335"/>
                      <a:pt x="430" y="332"/>
                      <a:pt x="429" y="330"/>
                    </a:cubicBezTo>
                    <a:cubicBezTo>
                      <a:pt x="428" y="327"/>
                      <a:pt x="437" y="326"/>
                      <a:pt x="440" y="322"/>
                    </a:cubicBezTo>
                    <a:close/>
                    <a:moveTo>
                      <a:pt x="250" y="199"/>
                    </a:moveTo>
                    <a:cubicBezTo>
                      <a:pt x="259" y="200"/>
                      <a:pt x="268" y="192"/>
                      <a:pt x="267" y="188"/>
                    </a:cubicBezTo>
                    <a:cubicBezTo>
                      <a:pt x="267" y="183"/>
                      <a:pt x="245" y="199"/>
                      <a:pt x="250" y="199"/>
                    </a:cubicBezTo>
                    <a:close/>
                    <a:moveTo>
                      <a:pt x="208" y="185"/>
                    </a:moveTo>
                    <a:cubicBezTo>
                      <a:pt x="212" y="187"/>
                      <a:pt x="208" y="194"/>
                      <a:pt x="212" y="192"/>
                    </a:cubicBezTo>
                    <a:cubicBezTo>
                      <a:pt x="216" y="190"/>
                      <a:pt x="217" y="189"/>
                      <a:pt x="220" y="190"/>
                    </a:cubicBezTo>
                    <a:cubicBezTo>
                      <a:pt x="226" y="192"/>
                      <a:pt x="227" y="187"/>
                      <a:pt x="229" y="185"/>
                    </a:cubicBezTo>
                    <a:cubicBezTo>
                      <a:pt x="232" y="182"/>
                      <a:pt x="231" y="194"/>
                      <a:pt x="237" y="194"/>
                    </a:cubicBezTo>
                    <a:cubicBezTo>
                      <a:pt x="243" y="194"/>
                      <a:pt x="242" y="182"/>
                      <a:pt x="247" y="185"/>
                    </a:cubicBezTo>
                    <a:cubicBezTo>
                      <a:pt x="252" y="189"/>
                      <a:pt x="253" y="184"/>
                      <a:pt x="254" y="180"/>
                    </a:cubicBezTo>
                    <a:cubicBezTo>
                      <a:pt x="255" y="177"/>
                      <a:pt x="255" y="171"/>
                      <a:pt x="261" y="170"/>
                    </a:cubicBezTo>
                    <a:cubicBezTo>
                      <a:pt x="266" y="169"/>
                      <a:pt x="262" y="175"/>
                      <a:pt x="264" y="180"/>
                    </a:cubicBezTo>
                    <a:cubicBezTo>
                      <a:pt x="268" y="186"/>
                      <a:pt x="274" y="180"/>
                      <a:pt x="275" y="177"/>
                    </a:cubicBezTo>
                    <a:cubicBezTo>
                      <a:pt x="275" y="174"/>
                      <a:pt x="284" y="176"/>
                      <a:pt x="284" y="173"/>
                    </a:cubicBezTo>
                    <a:cubicBezTo>
                      <a:pt x="283" y="169"/>
                      <a:pt x="286" y="168"/>
                      <a:pt x="284" y="164"/>
                    </a:cubicBezTo>
                    <a:cubicBezTo>
                      <a:pt x="281" y="160"/>
                      <a:pt x="288" y="161"/>
                      <a:pt x="291" y="158"/>
                    </a:cubicBezTo>
                    <a:cubicBezTo>
                      <a:pt x="294" y="155"/>
                      <a:pt x="287" y="158"/>
                      <a:pt x="282" y="153"/>
                    </a:cubicBezTo>
                    <a:cubicBezTo>
                      <a:pt x="277" y="149"/>
                      <a:pt x="275" y="155"/>
                      <a:pt x="275" y="158"/>
                    </a:cubicBezTo>
                    <a:cubicBezTo>
                      <a:pt x="275" y="161"/>
                      <a:pt x="265" y="158"/>
                      <a:pt x="260" y="156"/>
                    </a:cubicBezTo>
                    <a:cubicBezTo>
                      <a:pt x="254" y="154"/>
                      <a:pt x="247" y="163"/>
                      <a:pt x="239" y="167"/>
                    </a:cubicBezTo>
                    <a:cubicBezTo>
                      <a:pt x="231" y="171"/>
                      <a:pt x="231" y="178"/>
                      <a:pt x="223" y="177"/>
                    </a:cubicBezTo>
                    <a:cubicBezTo>
                      <a:pt x="216" y="177"/>
                      <a:pt x="205" y="184"/>
                      <a:pt x="208" y="185"/>
                    </a:cubicBezTo>
                    <a:close/>
                    <a:moveTo>
                      <a:pt x="286" y="183"/>
                    </a:moveTo>
                    <a:cubicBezTo>
                      <a:pt x="279" y="183"/>
                      <a:pt x="280" y="190"/>
                      <a:pt x="288" y="190"/>
                    </a:cubicBezTo>
                    <a:cubicBezTo>
                      <a:pt x="296" y="190"/>
                      <a:pt x="298" y="193"/>
                      <a:pt x="287" y="192"/>
                    </a:cubicBezTo>
                    <a:cubicBezTo>
                      <a:pt x="275" y="192"/>
                      <a:pt x="270" y="202"/>
                      <a:pt x="278" y="200"/>
                    </a:cubicBezTo>
                    <a:cubicBezTo>
                      <a:pt x="286" y="198"/>
                      <a:pt x="296" y="198"/>
                      <a:pt x="290" y="200"/>
                    </a:cubicBezTo>
                    <a:cubicBezTo>
                      <a:pt x="284" y="202"/>
                      <a:pt x="268" y="203"/>
                      <a:pt x="270" y="206"/>
                    </a:cubicBezTo>
                    <a:cubicBezTo>
                      <a:pt x="271" y="208"/>
                      <a:pt x="278" y="208"/>
                      <a:pt x="284" y="210"/>
                    </a:cubicBezTo>
                    <a:cubicBezTo>
                      <a:pt x="291" y="213"/>
                      <a:pt x="295" y="214"/>
                      <a:pt x="300" y="209"/>
                    </a:cubicBezTo>
                    <a:cubicBezTo>
                      <a:pt x="305" y="203"/>
                      <a:pt x="311" y="198"/>
                      <a:pt x="309" y="205"/>
                    </a:cubicBezTo>
                    <a:cubicBezTo>
                      <a:pt x="306" y="213"/>
                      <a:pt x="317" y="207"/>
                      <a:pt x="330" y="207"/>
                    </a:cubicBezTo>
                    <a:cubicBezTo>
                      <a:pt x="344" y="206"/>
                      <a:pt x="328" y="215"/>
                      <a:pt x="314" y="216"/>
                    </a:cubicBezTo>
                    <a:cubicBezTo>
                      <a:pt x="300" y="217"/>
                      <a:pt x="302" y="224"/>
                      <a:pt x="313" y="226"/>
                    </a:cubicBezTo>
                    <a:cubicBezTo>
                      <a:pt x="324" y="229"/>
                      <a:pt x="348" y="219"/>
                      <a:pt x="353" y="214"/>
                    </a:cubicBezTo>
                    <a:cubicBezTo>
                      <a:pt x="359" y="208"/>
                      <a:pt x="364" y="217"/>
                      <a:pt x="369" y="213"/>
                    </a:cubicBezTo>
                    <a:cubicBezTo>
                      <a:pt x="375" y="209"/>
                      <a:pt x="385" y="213"/>
                      <a:pt x="395" y="211"/>
                    </a:cubicBezTo>
                    <a:cubicBezTo>
                      <a:pt x="404" y="209"/>
                      <a:pt x="406" y="191"/>
                      <a:pt x="399" y="188"/>
                    </a:cubicBezTo>
                    <a:cubicBezTo>
                      <a:pt x="392" y="185"/>
                      <a:pt x="392" y="192"/>
                      <a:pt x="386" y="193"/>
                    </a:cubicBezTo>
                    <a:cubicBezTo>
                      <a:pt x="381" y="194"/>
                      <a:pt x="378" y="187"/>
                      <a:pt x="373" y="182"/>
                    </a:cubicBezTo>
                    <a:cubicBezTo>
                      <a:pt x="369" y="178"/>
                      <a:pt x="372" y="169"/>
                      <a:pt x="365" y="170"/>
                    </a:cubicBezTo>
                    <a:cubicBezTo>
                      <a:pt x="359" y="171"/>
                      <a:pt x="345" y="182"/>
                      <a:pt x="353" y="183"/>
                    </a:cubicBezTo>
                    <a:cubicBezTo>
                      <a:pt x="362" y="184"/>
                      <a:pt x="359" y="188"/>
                      <a:pt x="354" y="190"/>
                    </a:cubicBezTo>
                    <a:cubicBezTo>
                      <a:pt x="350" y="192"/>
                      <a:pt x="365" y="196"/>
                      <a:pt x="363" y="199"/>
                    </a:cubicBezTo>
                    <a:cubicBezTo>
                      <a:pt x="361" y="202"/>
                      <a:pt x="338" y="199"/>
                      <a:pt x="337" y="194"/>
                    </a:cubicBezTo>
                    <a:cubicBezTo>
                      <a:pt x="336" y="189"/>
                      <a:pt x="318" y="180"/>
                      <a:pt x="310" y="182"/>
                    </a:cubicBezTo>
                    <a:cubicBezTo>
                      <a:pt x="303" y="184"/>
                      <a:pt x="306" y="176"/>
                      <a:pt x="298" y="176"/>
                    </a:cubicBezTo>
                    <a:cubicBezTo>
                      <a:pt x="291" y="175"/>
                      <a:pt x="293" y="182"/>
                      <a:pt x="286" y="183"/>
                    </a:cubicBezTo>
                    <a:close/>
                    <a:moveTo>
                      <a:pt x="312" y="147"/>
                    </a:moveTo>
                    <a:cubicBezTo>
                      <a:pt x="315" y="141"/>
                      <a:pt x="296" y="142"/>
                      <a:pt x="297" y="144"/>
                    </a:cubicBezTo>
                    <a:cubicBezTo>
                      <a:pt x="301" y="148"/>
                      <a:pt x="310" y="153"/>
                      <a:pt x="312" y="147"/>
                    </a:cubicBezTo>
                    <a:close/>
                    <a:moveTo>
                      <a:pt x="354" y="144"/>
                    </a:moveTo>
                    <a:cubicBezTo>
                      <a:pt x="360" y="143"/>
                      <a:pt x="357" y="138"/>
                      <a:pt x="347" y="140"/>
                    </a:cubicBezTo>
                    <a:cubicBezTo>
                      <a:pt x="336" y="141"/>
                      <a:pt x="318" y="141"/>
                      <a:pt x="318" y="149"/>
                    </a:cubicBezTo>
                    <a:cubicBezTo>
                      <a:pt x="318" y="155"/>
                      <a:pt x="322" y="158"/>
                      <a:pt x="333" y="159"/>
                    </a:cubicBezTo>
                    <a:cubicBezTo>
                      <a:pt x="345" y="160"/>
                      <a:pt x="355" y="149"/>
                      <a:pt x="349" y="149"/>
                    </a:cubicBezTo>
                    <a:cubicBezTo>
                      <a:pt x="344" y="149"/>
                      <a:pt x="347" y="145"/>
                      <a:pt x="354" y="144"/>
                    </a:cubicBezTo>
                    <a:close/>
                    <a:moveTo>
                      <a:pt x="329" y="135"/>
                    </a:moveTo>
                    <a:cubicBezTo>
                      <a:pt x="334" y="137"/>
                      <a:pt x="339" y="130"/>
                      <a:pt x="343" y="133"/>
                    </a:cubicBezTo>
                    <a:cubicBezTo>
                      <a:pt x="346" y="136"/>
                      <a:pt x="362" y="139"/>
                      <a:pt x="362" y="131"/>
                    </a:cubicBezTo>
                    <a:cubicBezTo>
                      <a:pt x="362" y="123"/>
                      <a:pt x="342" y="122"/>
                      <a:pt x="337" y="125"/>
                    </a:cubicBezTo>
                    <a:cubicBezTo>
                      <a:pt x="332" y="128"/>
                      <a:pt x="309" y="129"/>
                      <a:pt x="316" y="134"/>
                    </a:cubicBezTo>
                    <a:cubicBezTo>
                      <a:pt x="320" y="137"/>
                      <a:pt x="324" y="133"/>
                      <a:pt x="329" y="135"/>
                    </a:cubicBezTo>
                    <a:close/>
                    <a:moveTo>
                      <a:pt x="413" y="119"/>
                    </a:moveTo>
                    <a:cubicBezTo>
                      <a:pt x="419" y="115"/>
                      <a:pt x="430" y="122"/>
                      <a:pt x="428" y="126"/>
                    </a:cubicBezTo>
                    <a:cubicBezTo>
                      <a:pt x="426" y="131"/>
                      <a:pt x="409" y="125"/>
                      <a:pt x="410" y="129"/>
                    </a:cubicBezTo>
                    <a:cubicBezTo>
                      <a:pt x="410" y="131"/>
                      <a:pt x="412" y="137"/>
                      <a:pt x="424" y="133"/>
                    </a:cubicBezTo>
                    <a:cubicBezTo>
                      <a:pt x="436" y="130"/>
                      <a:pt x="446" y="132"/>
                      <a:pt x="454" y="139"/>
                    </a:cubicBezTo>
                    <a:cubicBezTo>
                      <a:pt x="462" y="145"/>
                      <a:pt x="470" y="148"/>
                      <a:pt x="475" y="141"/>
                    </a:cubicBezTo>
                    <a:cubicBezTo>
                      <a:pt x="481" y="135"/>
                      <a:pt x="468" y="134"/>
                      <a:pt x="471" y="129"/>
                    </a:cubicBezTo>
                    <a:cubicBezTo>
                      <a:pt x="473" y="124"/>
                      <a:pt x="463" y="121"/>
                      <a:pt x="457" y="121"/>
                    </a:cubicBezTo>
                    <a:cubicBezTo>
                      <a:pt x="452" y="121"/>
                      <a:pt x="450" y="111"/>
                      <a:pt x="445" y="113"/>
                    </a:cubicBezTo>
                    <a:cubicBezTo>
                      <a:pt x="441" y="115"/>
                      <a:pt x="438" y="118"/>
                      <a:pt x="438" y="112"/>
                    </a:cubicBezTo>
                    <a:cubicBezTo>
                      <a:pt x="438" y="105"/>
                      <a:pt x="412" y="105"/>
                      <a:pt x="405" y="107"/>
                    </a:cubicBezTo>
                    <a:cubicBezTo>
                      <a:pt x="399" y="110"/>
                      <a:pt x="407" y="123"/>
                      <a:pt x="413" y="119"/>
                    </a:cubicBezTo>
                    <a:close/>
                    <a:moveTo>
                      <a:pt x="416" y="161"/>
                    </a:moveTo>
                    <a:cubicBezTo>
                      <a:pt x="420" y="156"/>
                      <a:pt x="400" y="140"/>
                      <a:pt x="399" y="148"/>
                    </a:cubicBezTo>
                    <a:cubicBezTo>
                      <a:pt x="398" y="155"/>
                      <a:pt x="412" y="166"/>
                      <a:pt x="416" y="161"/>
                    </a:cubicBezTo>
                    <a:close/>
                    <a:moveTo>
                      <a:pt x="481" y="96"/>
                    </a:moveTo>
                    <a:cubicBezTo>
                      <a:pt x="485" y="90"/>
                      <a:pt x="460" y="85"/>
                      <a:pt x="466" y="90"/>
                    </a:cubicBezTo>
                    <a:cubicBezTo>
                      <a:pt x="470" y="93"/>
                      <a:pt x="478" y="102"/>
                      <a:pt x="481" y="96"/>
                    </a:cubicBezTo>
                    <a:close/>
                    <a:moveTo>
                      <a:pt x="425" y="209"/>
                    </a:moveTo>
                    <a:cubicBezTo>
                      <a:pt x="428" y="205"/>
                      <a:pt x="417" y="197"/>
                      <a:pt x="414" y="204"/>
                    </a:cubicBezTo>
                    <a:cubicBezTo>
                      <a:pt x="411" y="211"/>
                      <a:pt x="421" y="213"/>
                      <a:pt x="425" y="209"/>
                    </a:cubicBezTo>
                    <a:close/>
                    <a:moveTo>
                      <a:pt x="481" y="174"/>
                    </a:moveTo>
                    <a:cubicBezTo>
                      <a:pt x="481" y="179"/>
                      <a:pt x="469" y="173"/>
                      <a:pt x="460" y="170"/>
                    </a:cubicBezTo>
                    <a:cubicBezTo>
                      <a:pt x="451" y="166"/>
                      <a:pt x="457" y="177"/>
                      <a:pt x="464" y="183"/>
                    </a:cubicBezTo>
                    <a:cubicBezTo>
                      <a:pt x="471" y="189"/>
                      <a:pt x="460" y="186"/>
                      <a:pt x="451" y="179"/>
                    </a:cubicBezTo>
                    <a:cubicBezTo>
                      <a:pt x="441" y="173"/>
                      <a:pt x="442" y="184"/>
                      <a:pt x="447" y="187"/>
                    </a:cubicBezTo>
                    <a:cubicBezTo>
                      <a:pt x="451" y="191"/>
                      <a:pt x="446" y="196"/>
                      <a:pt x="440" y="188"/>
                    </a:cubicBezTo>
                    <a:cubicBezTo>
                      <a:pt x="434" y="180"/>
                      <a:pt x="431" y="171"/>
                      <a:pt x="421" y="171"/>
                    </a:cubicBezTo>
                    <a:cubicBezTo>
                      <a:pt x="412" y="170"/>
                      <a:pt x="416" y="180"/>
                      <a:pt x="420" y="185"/>
                    </a:cubicBezTo>
                    <a:cubicBezTo>
                      <a:pt x="425" y="191"/>
                      <a:pt x="430" y="193"/>
                      <a:pt x="438" y="197"/>
                    </a:cubicBezTo>
                    <a:cubicBezTo>
                      <a:pt x="446" y="202"/>
                      <a:pt x="459" y="195"/>
                      <a:pt x="465" y="197"/>
                    </a:cubicBezTo>
                    <a:cubicBezTo>
                      <a:pt x="471" y="198"/>
                      <a:pt x="458" y="206"/>
                      <a:pt x="462" y="211"/>
                    </a:cubicBezTo>
                    <a:cubicBezTo>
                      <a:pt x="466" y="216"/>
                      <a:pt x="477" y="212"/>
                      <a:pt x="486" y="212"/>
                    </a:cubicBezTo>
                    <a:cubicBezTo>
                      <a:pt x="494" y="211"/>
                      <a:pt x="490" y="206"/>
                      <a:pt x="495" y="203"/>
                    </a:cubicBezTo>
                    <a:cubicBezTo>
                      <a:pt x="500" y="199"/>
                      <a:pt x="490" y="200"/>
                      <a:pt x="494" y="191"/>
                    </a:cubicBezTo>
                    <a:cubicBezTo>
                      <a:pt x="498" y="183"/>
                      <a:pt x="482" y="169"/>
                      <a:pt x="481" y="174"/>
                    </a:cubicBezTo>
                    <a:close/>
                    <a:moveTo>
                      <a:pt x="502" y="145"/>
                    </a:moveTo>
                    <a:cubicBezTo>
                      <a:pt x="510" y="145"/>
                      <a:pt x="516" y="144"/>
                      <a:pt x="522" y="141"/>
                    </a:cubicBezTo>
                    <a:cubicBezTo>
                      <a:pt x="529" y="139"/>
                      <a:pt x="519" y="139"/>
                      <a:pt x="523" y="133"/>
                    </a:cubicBezTo>
                    <a:cubicBezTo>
                      <a:pt x="528" y="127"/>
                      <a:pt x="512" y="126"/>
                      <a:pt x="511" y="128"/>
                    </a:cubicBezTo>
                    <a:cubicBezTo>
                      <a:pt x="510" y="130"/>
                      <a:pt x="491" y="116"/>
                      <a:pt x="488" y="121"/>
                    </a:cubicBezTo>
                    <a:cubicBezTo>
                      <a:pt x="485" y="125"/>
                      <a:pt x="495" y="145"/>
                      <a:pt x="502" y="145"/>
                    </a:cubicBezTo>
                    <a:close/>
                    <a:moveTo>
                      <a:pt x="543" y="147"/>
                    </a:moveTo>
                    <a:cubicBezTo>
                      <a:pt x="542" y="144"/>
                      <a:pt x="504" y="149"/>
                      <a:pt x="510" y="153"/>
                    </a:cubicBezTo>
                    <a:cubicBezTo>
                      <a:pt x="520" y="161"/>
                      <a:pt x="544" y="150"/>
                      <a:pt x="543" y="147"/>
                    </a:cubicBezTo>
                    <a:close/>
                    <a:moveTo>
                      <a:pt x="537" y="220"/>
                    </a:moveTo>
                    <a:cubicBezTo>
                      <a:pt x="546" y="220"/>
                      <a:pt x="542" y="209"/>
                      <a:pt x="532" y="201"/>
                    </a:cubicBezTo>
                    <a:cubicBezTo>
                      <a:pt x="522" y="194"/>
                      <a:pt x="499" y="209"/>
                      <a:pt x="503" y="212"/>
                    </a:cubicBezTo>
                    <a:cubicBezTo>
                      <a:pt x="508" y="216"/>
                      <a:pt x="528" y="221"/>
                      <a:pt x="537" y="220"/>
                    </a:cubicBezTo>
                    <a:close/>
                    <a:moveTo>
                      <a:pt x="473" y="290"/>
                    </a:moveTo>
                    <a:cubicBezTo>
                      <a:pt x="484" y="298"/>
                      <a:pt x="481" y="284"/>
                      <a:pt x="493" y="285"/>
                    </a:cubicBezTo>
                    <a:cubicBezTo>
                      <a:pt x="506" y="285"/>
                      <a:pt x="506" y="265"/>
                      <a:pt x="508" y="257"/>
                    </a:cubicBezTo>
                    <a:cubicBezTo>
                      <a:pt x="510" y="250"/>
                      <a:pt x="498" y="250"/>
                      <a:pt x="501" y="256"/>
                    </a:cubicBezTo>
                    <a:cubicBezTo>
                      <a:pt x="504" y="261"/>
                      <a:pt x="501" y="267"/>
                      <a:pt x="500" y="260"/>
                    </a:cubicBezTo>
                    <a:cubicBezTo>
                      <a:pt x="499" y="254"/>
                      <a:pt x="489" y="260"/>
                      <a:pt x="486" y="255"/>
                    </a:cubicBezTo>
                    <a:cubicBezTo>
                      <a:pt x="482" y="250"/>
                      <a:pt x="497" y="249"/>
                      <a:pt x="500" y="243"/>
                    </a:cubicBezTo>
                    <a:cubicBezTo>
                      <a:pt x="504" y="236"/>
                      <a:pt x="489" y="237"/>
                      <a:pt x="492" y="232"/>
                    </a:cubicBezTo>
                    <a:cubicBezTo>
                      <a:pt x="496" y="227"/>
                      <a:pt x="470" y="233"/>
                      <a:pt x="478" y="236"/>
                    </a:cubicBezTo>
                    <a:cubicBezTo>
                      <a:pt x="485" y="239"/>
                      <a:pt x="478" y="243"/>
                      <a:pt x="471" y="238"/>
                    </a:cubicBezTo>
                    <a:cubicBezTo>
                      <a:pt x="464" y="233"/>
                      <a:pt x="445" y="241"/>
                      <a:pt x="452" y="247"/>
                    </a:cubicBezTo>
                    <a:cubicBezTo>
                      <a:pt x="457" y="251"/>
                      <a:pt x="474" y="244"/>
                      <a:pt x="464" y="257"/>
                    </a:cubicBezTo>
                    <a:cubicBezTo>
                      <a:pt x="455" y="270"/>
                      <a:pt x="451" y="253"/>
                      <a:pt x="442" y="255"/>
                    </a:cubicBezTo>
                    <a:cubicBezTo>
                      <a:pt x="433" y="256"/>
                      <a:pt x="437" y="267"/>
                      <a:pt x="450" y="271"/>
                    </a:cubicBezTo>
                    <a:cubicBezTo>
                      <a:pt x="464" y="275"/>
                      <a:pt x="462" y="283"/>
                      <a:pt x="473" y="290"/>
                    </a:cubicBezTo>
                    <a:close/>
                    <a:moveTo>
                      <a:pt x="555" y="210"/>
                    </a:moveTo>
                    <a:cubicBezTo>
                      <a:pt x="558" y="220"/>
                      <a:pt x="562" y="213"/>
                      <a:pt x="568" y="217"/>
                    </a:cubicBezTo>
                    <a:cubicBezTo>
                      <a:pt x="573" y="221"/>
                      <a:pt x="582" y="224"/>
                      <a:pt x="586" y="220"/>
                    </a:cubicBezTo>
                    <a:cubicBezTo>
                      <a:pt x="591" y="216"/>
                      <a:pt x="593" y="213"/>
                      <a:pt x="594" y="216"/>
                    </a:cubicBezTo>
                    <a:cubicBezTo>
                      <a:pt x="597" y="222"/>
                      <a:pt x="608" y="223"/>
                      <a:pt x="632" y="223"/>
                    </a:cubicBezTo>
                    <a:cubicBezTo>
                      <a:pt x="656" y="224"/>
                      <a:pt x="650" y="213"/>
                      <a:pt x="657" y="217"/>
                    </a:cubicBezTo>
                    <a:cubicBezTo>
                      <a:pt x="664" y="221"/>
                      <a:pt x="680" y="221"/>
                      <a:pt x="687" y="220"/>
                    </a:cubicBezTo>
                    <a:cubicBezTo>
                      <a:pt x="694" y="218"/>
                      <a:pt x="697" y="207"/>
                      <a:pt x="697" y="202"/>
                    </a:cubicBezTo>
                    <a:cubicBezTo>
                      <a:pt x="696" y="196"/>
                      <a:pt x="643" y="192"/>
                      <a:pt x="633" y="197"/>
                    </a:cubicBezTo>
                    <a:cubicBezTo>
                      <a:pt x="624" y="203"/>
                      <a:pt x="609" y="195"/>
                      <a:pt x="601" y="199"/>
                    </a:cubicBezTo>
                    <a:cubicBezTo>
                      <a:pt x="594" y="203"/>
                      <a:pt x="596" y="194"/>
                      <a:pt x="583" y="193"/>
                    </a:cubicBezTo>
                    <a:cubicBezTo>
                      <a:pt x="569" y="193"/>
                      <a:pt x="584" y="186"/>
                      <a:pt x="586" y="183"/>
                    </a:cubicBezTo>
                    <a:cubicBezTo>
                      <a:pt x="589" y="180"/>
                      <a:pt x="566" y="172"/>
                      <a:pt x="556" y="174"/>
                    </a:cubicBezTo>
                    <a:cubicBezTo>
                      <a:pt x="547" y="176"/>
                      <a:pt x="541" y="171"/>
                      <a:pt x="532" y="167"/>
                    </a:cubicBezTo>
                    <a:cubicBezTo>
                      <a:pt x="523" y="163"/>
                      <a:pt x="499" y="163"/>
                      <a:pt x="504" y="171"/>
                    </a:cubicBezTo>
                    <a:cubicBezTo>
                      <a:pt x="507" y="176"/>
                      <a:pt x="536" y="186"/>
                      <a:pt x="539" y="181"/>
                    </a:cubicBezTo>
                    <a:cubicBezTo>
                      <a:pt x="542" y="176"/>
                      <a:pt x="550" y="187"/>
                      <a:pt x="554" y="193"/>
                    </a:cubicBezTo>
                    <a:cubicBezTo>
                      <a:pt x="559" y="198"/>
                      <a:pt x="551" y="200"/>
                      <a:pt x="555" y="210"/>
                    </a:cubicBezTo>
                    <a:close/>
                    <a:moveTo>
                      <a:pt x="580" y="151"/>
                    </a:moveTo>
                    <a:cubicBezTo>
                      <a:pt x="571" y="147"/>
                      <a:pt x="560" y="156"/>
                      <a:pt x="569" y="160"/>
                    </a:cubicBezTo>
                    <a:cubicBezTo>
                      <a:pt x="577" y="163"/>
                      <a:pt x="589" y="156"/>
                      <a:pt x="580" y="151"/>
                    </a:cubicBezTo>
                    <a:close/>
                    <a:moveTo>
                      <a:pt x="508" y="95"/>
                    </a:moveTo>
                    <a:cubicBezTo>
                      <a:pt x="516" y="99"/>
                      <a:pt x="511" y="104"/>
                      <a:pt x="519" y="107"/>
                    </a:cubicBezTo>
                    <a:cubicBezTo>
                      <a:pt x="527" y="111"/>
                      <a:pt x="550" y="103"/>
                      <a:pt x="552" y="108"/>
                    </a:cubicBezTo>
                    <a:cubicBezTo>
                      <a:pt x="554" y="114"/>
                      <a:pt x="529" y="114"/>
                      <a:pt x="532" y="118"/>
                    </a:cubicBezTo>
                    <a:cubicBezTo>
                      <a:pt x="536" y="121"/>
                      <a:pt x="550" y="127"/>
                      <a:pt x="548" y="130"/>
                    </a:cubicBezTo>
                    <a:cubicBezTo>
                      <a:pt x="546" y="133"/>
                      <a:pt x="572" y="141"/>
                      <a:pt x="575" y="137"/>
                    </a:cubicBezTo>
                    <a:cubicBezTo>
                      <a:pt x="577" y="133"/>
                      <a:pt x="584" y="134"/>
                      <a:pt x="591" y="137"/>
                    </a:cubicBezTo>
                    <a:cubicBezTo>
                      <a:pt x="597" y="139"/>
                      <a:pt x="598" y="121"/>
                      <a:pt x="602" y="124"/>
                    </a:cubicBezTo>
                    <a:cubicBezTo>
                      <a:pt x="607" y="127"/>
                      <a:pt x="606" y="118"/>
                      <a:pt x="614" y="115"/>
                    </a:cubicBezTo>
                    <a:cubicBezTo>
                      <a:pt x="621" y="112"/>
                      <a:pt x="632" y="111"/>
                      <a:pt x="633" y="108"/>
                    </a:cubicBezTo>
                    <a:cubicBezTo>
                      <a:pt x="633" y="106"/>
                      <a:pt x="631" y="102"/>
                      <a:pt x="622" y="103"/>
                    </a:cubicBezTo>
                    <a:cubicBezTo>
                      <a:pt x="613" y="104"/>
                      <a:pt x="607" y="101"/>
                      <a:pt x="611" y="96"/>
                    </a:cubicBezTo>
                    <a:cubicBezTo>
                      <a:pt x="615" y="91"/>
                      <a:pt x="601" y="89"/>
                      <a:pt x="606" y="85"/>
                    </a:cubicBezTo>
                    <a:cubicBezTo>
                      <a:pt x="611" y="81"/>
                      <a:pt x="596" y="77"/>
                      <a:pt x="598" y="83"/>
                    </a:cubicBezTo>
                    <a:cubicBezTo>
                      <a:pt x="599" y="89"/>
                      <a:pt x="589" y="84"/>
                      <a:pt x="587" y="78"/>
                    </a:cubicBezTo>
                    <a:cubicBezTo>
                      <a:pt x="586" y="73"/>
                      <a:pt x="565" y="71"/>
                      <a:pt x="552" y="59"/>
                    </a:cubicBezTo>
                    <a:cubicBezTo>
                      <a:pt x="538" y="47"/>
                      <a:pt x="524" y="55"/>
                      <a:pt x="532" y="56"/>
                    </a:cubicBezTo>
                    <a:cubicBezTo>
                      <a:pt x="540" y="58"/>
                      <a:pt x="540" y="62"/>
                      <a:pt x="533" y="61"/>
                    </a:cubicBezTo>
                    <a:cubicBezTo>
                      <a:pt x="527" y="61"/>
                      <a:pt x="515" y="62"/>
                      <a:pt x="526" y="66"/>
                    </a:cubicBezTo>
                    <a:cubicBezTo>
                      <a:pt x="536" y="70"/>
                      <a:pt x="525" y="71"/>
                      <a:pt x="516" y="71"/>
                    </a:cubicBezTo>
                    <a:cubicBezTo>
                      <a:pt x="508" y="71"/>
                      <a:pt x="507" y="82"/>
                      <a:pt x="518" y="84"/>
                    </a:cubicBezTo>
                    <a:cubicBezTo>
                      <a:pt x="529" y="85"/>
                      <a:pt x="521" y="92"/>
                      <a:pt x="512" y="89"/>
                    </a:cubicBezTo>
                    <a:cubicBezTo>
                      <a:pt x="503" y="87"/>
                      <a:pt x="500" y="91"/>
                      <a:pt x="508" y="95"/>
                    </a:cubicBezTo>
                    <a:close/>
                    <a:moveTo>
                      <a:pt x="569" y="46"/>
                    </a:moveTo>
                    <a:cubicBezTo>
                      <a:pt x="576" y="41"/>
                      <a:pt x="581" y="44"/>
                      <a:pt x="575" y="47"/>
                    </a:cubicBezTo>
                    <a:cubicBezTo>
                      <a:pt x="569" y="50"/>
                      <a:pt x="571" y="52"/>
                      <a:pt x="580" y="52"/>
                    </a:cubicBezTo>
                    <a:cubicBezTo>
                      <a:pt x="588" y="51"/>
                      <a:pt x="576" y="54"/>
                      <a:pt x="576" y="59"/>
                    </a:cubicBezTo>
                    <a:cubicBezTo>
                      <a:pt x="576" y="64"/>
                      <a:pt x="586" y="61"/>
                      <a:pt x="587" y="66"/>
                    </a:cubicBezTo>
                    <a:cubicBezTo>
                      <a:pt x="587" y="71"/>
                      <a:pt x="609" y="73"/>
                      <a:pt x="615" y="67"/>
                    </a:cubicBezTo>
                    <a:cubicBezTo>
                      <a:pt x="622" y="61"/>
                      <a:pt x="619" y="69"/>
                      <a:pt x="619" y="73"/>
                    </a:cubicBezTo>
                    <a:cubicBezTo>
                      <a:pt x="618" y="77"/>
                      <a:pt x="649" y="80"/>
                      <a:pt x="651" y="75"/>
                    </a:cubicBezTo>
                    <a:cubicBezTo>
                      <a:pt x="652" y="70"/>
                      <a:pt x="657" y="72"/>
                      <a:pt x="663" y="74"/>
                    </a:cubicBezTo>
                    <a:cubicBezTo>
                      <a:pt x="669" y="75"/>
                      <a:pt x="698" y="68"/>
                      <a:pt x="699" y="62"/>
                    </a:cubicBezTo>
                    <a:cubicBezTo>
                      <a:pt x="699" y="56"/>
                      <a:pt x="708" y="65"/>
                      <a:pt x="699" y="72"/>
                    </a:cubicBezTo>
                    <a:cubicBezTo>
                      <a:pt x="689" y="78"/>
                      <a:pt x="670" y="77"/>
                      <a:pt x="662" y="80"/>
                    </a:cubicBezTo>
                    <a:cubicBezTo>
                      <a:pt x="653" y="82"/>
                      <a:pt x="667" y="88"/>
                      <a:pt x="676" y="95"/>
                    </a:cubicBezTo>
                    <a:cubicBezTo>
                      <a:pt x="684" y="101"/>
                      <a:pt x="665" y="98"/>
                      <a:pt x="657" y="89"/>
                    </a:cubicBezTo>
                    <a:cubicBezTo>
                      <a:pt x="649" y="81"/>
                      <a:pt x="631" y="81"/>
                      <a:pt x="621" y="81"/>
                    </a:cubicBezTo>
                    <a:cubicBezTo>
                      <a:pt x="612" y="82"/>
                      <a:pt x="615" y="99"/>
                      <a:pt x="622" y="99"/>
                    </a:cubicBezTo>
                    <a:cubicBezTo>
                      <a:pt x="629" y="99"/>
                      <a:pt x="636" y="102"/>
                      <a:pt x="643" y="113"/>
                    </a:cubicBezTo>
                    <a:cubicBezTo>
                      <a:pt x="650" y="124"/>
                      <a:pt x="665" y="121"/>
                      <a:pt x="665" y="126"/>
                    </a:cubicBezTo>
                    <a:cubicBezTo>
                      <a:pt x="665" y="131"/>
                      <a:pt x="645" y="122"/>
                      <a:pt x="634" y="120"/>
                    </a:cubicBezTo>
                    <a:cubicBezTo>
                      <a:pt x="623" y="118"/>
                      <a:pt x="606" y="125"/>
                      <a:pt x="605" y="133"/>
                    </a:cubicBezTo>
                    <a:cubicBezTo>
                      <a:pt x="605" y="141"/>
                      <a:pt x="621" y="140"/>
                      <a:pt x="632" y="134"/>
                    </a:cubicBezTo>
                    <a:cubicBezTo>
                      <a:pt x="643" y="127"/>
                      <a:pt x="635" y="136"/>
                      <a:pt x="630" y="141"/>
                    </a:cubicBezTo>
                    <a:cubicBezTo>
                      <a:pt x="624" y="146"/>
                      <a:pt x="643" y="150"/>
                      <a:pt x="643" y="156"/>
                    </a:cubicBezTo>
                    <a:cubicBezTo>
                      <a:pt x="643" y="162"/>
                      <a:pt x="629" y="160"/>
                      <a:pt x="628" y="154"/>
                    </a:cubicBezTo>
                    <a:cubicBezTo>
                      <a:pt x="626" y="149"/>
                      <a:pt x="621" y="143"/>
                      <a:pt x="608" y="144"/>
                    </a:cubicBezTo>
                    <a:cubicBezTo>
                      <a:pt x="595" y="145"/>
                      <a:pt x="599" y="154"/>
                      <a:pt x="607" y="155"/>
                    </a:cubicBezTo>
                    <a:cubicBezTo>
                      <a:pt x="615" y="156"/>
                      <a:pt x="615" y="162"/>
                      <a:pt x="606" y="162"/>
                    </a:cubicBezTo>
                    <a:cubicBezTo>
                      <a:pt x="597" y="162"/>
                      <a:pt x="577" y="168"/>
                      <a:pt x="583" y="174"/>
                    </a:cubicBezTo>
                    <a:cubicBezTo>
                      <a:pt x="590" y="180"/>
                      <a:pt x="616" y="174"/>
                      <a:pt x="620" y="178"/>
                    </a:cubicBezTo>
                    <a:cubicBezTo>
                      <a:pt x="625" y="182"/>
                      <a:pt x="637" y="183"/>
                      <a:pt x="640" y="179"/>
                    </a:cubicBezTo>
                    <a:cubicBezTo>
                      <a:pt x="643" y="174"/>
                      <a:pt x="653" y="176"/>
                      <a:pt x="663" y="176"/>
                    </a:cubicBezTo>
                    <a:cubicBezTo>
                      <a:pt x="673" y="176"/>
                      <a:pt x="676" y="178"/>
                      <a:pt x="680" y="182"/>
                    </a:cubicBezTo>
                    <a:cubicBezTo>
                      <a:pt x="685" y="186"/>
                      <a:pt x="693" y="184"/>
                      <a:pt x="698" y="180"/>
                    </a:cubicBezTo>
                    <a:cubicBezTo>
                      <a:pt x="704" y="176"/>
                      <a:pt x="704" y="176"/>
                      <a:pt x="711" y="176"/>
                    </a:cubicBezTo>
                    <a:cubicBezTo>
                      <a:pt x="718" y="176"/>
                      <a:pt x="719" y="172"/>
                      <a:pt x="716" y="166"/>
                    </a:cubicBezTo>
                    <a:cubicBezTo>
                      <a:pt x="712" y="161"/>
                      <a:pt x="703" y="170"/>
                      <a:pt x="702" y="166"/>
                    </a:cubicBezTo>
                    <a:cubicBezTo>
                      <a:pt x="701" y="161"/>
                      <a:pt x="693" y="160"/>
                      <a:pt x="679" y="162"/>
                    </a:cubicBezTo>
                    <a:cubicBezTo>
                      <a:pt x="665" y="164"/>
                      <a:pt x="671" y="153"/>
                      <a:pt x="679" y="155"/>
                    </a:cubicBezTo>
                    <a:cubicBezTo>
                      <a:pt x="688" y="158"/>
                      <a:pt x="699" y="157"/>
                      <a:pt x="709" y="154"/>
                    </a:cubicBezTo>
                    <a:cubicBezTo>
                      <a:pt x="718" y="152"/>
                      <a:pt x="711" y="147"/>
                      <a:pt x="711" y="143"/>
                    </a:cubicBezTo>
                    <a:cubicBezTo>
                      <a:pt x="711" y="139"/>
                      <a:pt x="723" y="142"/>
                      <a:pt x="732" y="142"/>
                    </a:cubicBezTo>
                    <a:cubicBezTo>
                      <a:pt x="741" y="142"/>
                      <a:pt x="754" y="127"/>
                      <a:pt x="754" y="119"/>
                    </a:cubicBezTo>
                    <a:cubicBezTo>
                      <a:pt x="755" y="110"/>
                      <a:pt x="734" y="112"/>
                      <a:pt x="724" y="112"/>
                    </a:cubicBezTo>
                    <a:cubicBezTo>
                      <a:pt x="714" y="112"/>
                      <a:pt x="731" y="105"/>
                      <a:pt x="750" y="106"/>
                    </a:cubicBezTo>
                    <a:cubicBezTo>
                      <a:pt x="769" y="107"/>
                      <a:pt x="760" y="98"/>
                      <a:pt x="764" y="95"/>
                    </a:cubicBezTo>
                    <a:cubicBezTo>
                      <a:pt x="767" y="92"/>
                      <a:pt x="776" y="99"/>
                      <a:pt x="786" y="97"/>
                    </a:cubicBezTo>
                    <a:cubicBezTo>
                      <a:pt x="795" y="95"/>
                      <a:pt x="789" y="87"/>
                      <a:pt x="795" y="87"/>
                    </a:cubicBezTo>
                    <a:cubicBezTo>
                      <a:pt x="800" y="87"/>
                      <a:pt x="810" y="80"/>
                      <a:pt x="831" y="68"/>
                    </a:cubicBezTo>
                    <a:cubicBezTo>
                      <a:pt x="851" y="57"/>
                      <a:pt x="867" y="59"/>
                      <a:pt x="868" y="52"/>
                    </a:cubicBezTo>
                    <a:cubicBezTo>
                      <a:pt x="869" y="46"/>
                      <a:pt x="840" y="52"/>
                      <a:pt x="835" y="50"/>
                    </a:cubicBezTo>
                    <a:cubicBezTo>
                      <a:pt x="830" y="48"/>
                      <a:pt x="855" y="43"/>
                      <a:pt x="861" y="44"/>
                    </a:cubicBezTo>
                    <a:cubicBezTo>
                      <a:pt x="867" y="46"/>
                      <a:pt x="875" y="44"/>
                      <a:pt x="896" y="34"/>
                    </a:cubicBezTo>
                    <a:cubicBezTo>
                      <a:pt x="916" y="24"/>
                      <a:pt x="907" y="22"/>
                      <a:pt x="899" y="23"/>
                    </a:cubicBezTo>
                    <a:cubicBezTo>
                      <a:pt x="890" y="25"/>
                      <a:pt x="881" y="22"/>
                      <a:pt x="881" y="16"/>
                    </a:cubicBezTo>
                    <a:cubicBezTo>
                      <a:pt x="882" y="11"/>
                      <a:pt x="869" y="16"/>
                      <a:pt x="868" y="13"/>
                    </a:cubicBezTo>
                    <a:cubicBezTo>
                      <a:pt x="868" y="10"/>
                      <a:pt x="856" y="11"/>
                      <a:pt x="843" y="16"/>
                    </a:cubicBezTo>
                    <a:cubicBezTo>
                      <a:pt x="830" y="21"/>
                      <a:pt x="842" y="11"/>
                      <a:pt x="847" y="9"/>
                    </a:cubicBezTo>
                    <a:cubicBezTo>
                      <a:pt x="853" y="7"/>
                      <a:pt x="814" y="9"/>
                      <a:pt x="808" y="5"/>
                    </a:cubicBezTo>
                    <a:cubicBezTo>
                      <a:pt x="801" y="0"/>
                      <a:pt x="794" y="12"/>
                      <a:pt x="788" y="6"/>
                    </a:cubicBezTo>
                    <a:cubicBezTo>
                      <a:pt x="782" y="0"/>
                      <a:pt x="766" y="5"/>
                      <a:pt x="768" y="10"/>
                    </a:cubicBezTo>
                    <a:cubicBezTo>
                      <a:pt x="770" y="14"/>
                      <a:pt x="766" y="14"/>
                      <a:pt x="760" y="9"/>
                    </a:cubicBezTo>
                    <a:cubicBezTo>
                      <a:pt x="754" y="4"/>
                      <a:pt x="742" y="10"/>
                      <a:pt x="732" y="8"/>
                    </a:cubicBezTo>
                    <a:cubicBezTo>
                      <a:pt x="721" y="7"/>
                      <a:pt x="726" y="17"/>
                      <a:pt x="714" y="12"/>
                    </a:cubicBezTo>
                    <a:cubicBezTo>
                      <a:pt x="703" y="7"/>
                      <a:pt x="690" y="9"/>
                      <a:pt x="694" y="11"/>
                    </a:cubicBezTo>
                    <a:cubicBezTo>
                      <a:pt x="697" y="12"/>
                      <a:pt x="693" y="15"/>
                      <a:pt x="688" y="14"/>
                    </a:cubicBezTo>
                    <a:cubicBezTo>
                      <a:pt x="683" y="12"/>
                      <a:pt x="678" y="14"/>
                      <a:pt x="681" y="19"/>
                    </a:cubicBezTo>
                    <a:cubicBezTo>
                      <a:pt x="683" y="24"/>
                      <a:pt x="662" y="18"/>
                      <a:pt x="662" y="23"/>
                    </a:cubicBezTo>
                    <a:cubicBezTo>
                      <a:pt x="662" y="29"/>
                      <a:pt x="655" y="32"/>
                      <a:pt x="649" y="27"/>
                    </a:cubicBezTo>
                    <a:cubicBezTo>
                      <a:pt x="643" y="22"/>
                      <a:pt x="624" y="20"/>
                      <a:pt x="629" y="25"/>
                    </a:cubicBezTo>
                    <a:cubicBezTo>
                      <a:pt x="635" y="29"/>
                      <a:pt x="612" y="27"/>
                      <a:pt x="618" y="31"/>
                    </a:cubicBezTo>
                    <a:cubicBezTo>
                      <a:pt x="624" y="36"/>
                      <a:pt x="611" y="39"/>
                      <a:pt x="611" y="37"/>
                    </a:cubicBezTo>
                    <a:cubicBezTo>
                      <a:pt x="611" y="34"/>
                      <a:pt x="598" y="30"/>
                      <a:pt x="593" y="34"/>
                    </a:cubicBezTo>
                    <a:cubicBezTo>
                      <a:pt x="588" y="39"/>
                      <a:pt x="587" y="44"/>
                      <a:pt x="584" y="41"/>
                    </a:cubicBezTo>
                    <a:cubicBezTo>
                      <a:pt x="582" y="38"/>
                      <a:pt x="571" y="39"/>
                      <a:pt x="560" y="43"/>
                    </a:cubicBezTo>
                    <a:cubicBezTo>
                      <a:pt x="550" y="47"/>
                      <a:pt x="562" y="50"/>
                      <a:pt x="569" y="46"/>
                    </a:cubicBezTo>
                    <a:close/>
                    <a:moveTo>
                      <a:pt x="695" y="477"/>
                    </a:moveTo>
                    <a:cubicBezTo>
                      <a:pt x="698" y="477"/>
                      <a:pt x="705" y="464"/>
                      <a:pt x="696" y="465"/>
                    </a:cubicBezTo>
                    <a:cubicBezTo>
                      <a:pt x="687" y="465"/>
                      <a:pt x="689" y="478"/>
                      <a:pt x="695" y="477"/>
                    </a:cubicBezTo>
                    <a:close/>
                    <a:moveTo>
                      <a:pt x="651" y="466"/>
                    </a:moveTo>
                    <a:cubicBezTo>
                      <a:pt x="659" y="471"/>
                      <a:pt x="671" y="458"/>
                      <a:pt x="670" y="454"/>
                    </a:cubicBezTo>
                    <a:cubicBezTo>
                      <a:pt x="669" y="450"/>
                      <a:pt x="641" y="460"/>
                      <a:pt x="651" y="466"/>
                    </a:cubicBezTo>
                    <a:close/>
                    <a:moveTo>
                      <a:pt x="687" y="439"/>
                    </a:moveTo>
                    <a:cubicBezTo>
                      <a:pt x="688" y="434"/>
                      <a:pt x="670" y="432"/>
                      <a:pt x="671" y="426"/>
                    </a:cubicBezTo>
                    <a:cubicBezTo>
                      <a:pt x="672" y="421"/>
                      <a:pt x="655" y="416"/>
                      <a:pt x="649" y="413"/>
                    </a:cubicBezTo>
                    <a:cubicBezTo>
                      <a:pt x="644" y="410"/>
                      <a:pt x="635" y="409"/>
                      <a:pt x="635" y="403"/>
                    </a:cubicBezTo>
                    <a:cubicBezTo>
                      <a:pt x="635" y="397"/>
                      <a:pt x="623" y="401"/>
                      <a:pt x="623" y="410"/>
                    </a:cubicBezTo>
                    <a:cubicBezTo>
                      <a:pt x="622" y="419"/>
                      <a:pt x="617" y="417"/>
                      <a:pt x="620" y="426"/>
                    </a:cubicBezTo>
                    <a:cubicBezTo>
                      <a:pt x="622" y="434"/>
                      <a:pt x="609" y="436"/>
                      <a:pt x="610" y="441"/>
                    </a:cubicBezTo>
                    <a:cubicBezTo>
                      <a:pt x="612" y="445"/>
                      <a:pt x="618" y="440"/>
                      <a:pt x="624" y="440"/>
                    </a:cubicBezTo>
                    <a:cubicBezTo>
                      <a:pt x="630" y="440"/>
                      <a:pt x="623" y="448"/>
                      <a:pt x="630" y="449"/>
                    </a:cubicBezTo>
                    <a:cubicBezTo>
                      <a:pt x="636" y="450"/>
                      <a:pt x="647" y="443"/>
                      <a:pt x="649" y="439"/>
                    </a:cubicBezTo>
                    <a:cubicBezTo>
                      <a:pt x="652" y="435"/>
                      <a:pt x="657" y="433"/>
                      <a:pt x="664" y="438"/>
                    </a:cubicBezTo>
                    <a:cubicBezTo>
                      <a:pt x="671" y="443"/>
                      <a:pt x="686" y="444"/>
                      <a:pt x="687" y="439"/>
                    </a:cubicBezTo>
                    <a:close/>
                    <a:moveTo>
                      <a:pt x="850" y="395"/>
                    </a:moveTo>
                    <a:cubicBezTo>
                      <a:pt x="856" y="395"/>
                      <a:pt x="857" y="403"/>
                      <a:pt x="867" y="411"/>
                    </a:cubicBezTo>
                    <a:cubicBezTo>
                      <a:pt x="876" y="419"/>
                      <a:pt x="877" y="413"/>
                      <a:pt x="879" y="408"/>
                    </a:cubicBezTo>
                    <a:cubicBezTo>
                      <a:pt x="880" y="402"/>
                      <a:pt x="891" y="407"/>
                      <a:pt x="890" y="401"/>
                    </a:cubicBezTo>
                    <a:cubicBezTo>
                      <a:pt x="890" y="396"/>
                      <a:pt x="899" y="389"/>
                      <a:pt x="905" y="387"/>
                    </a:cubicBezTo>
                    <a:cubicBezTo>
                      <a:pt x="911" y="384"/>
                      <a:pt x="900" y="378"/>
                      <a:pt x="892" y="379"/>
                    </a:cubicBezTo>
                    <a:cubicBezTo>
                      <a:pt x="884" y="379"/>
                      <a:pt x="882" y="374"/>
                      <a:pt x="882" y="370"/>
                    </a:cubicBezTo>
                    <a:cubicBezTo>
                      <a:pt x="882" y="367"/>
                      <a:pt x="867" y="358"/>
                      <a:pt x="862" y="360"/>
                    </a:cubicBezTo>
                    <a:cubicBezTo>
                      <a:pt x="857" y="361"/>
                      <a:pt x="849" y="353"/>
                      <a:pt x="842" y="353"/>
                    </a:cubicBezTo>
                    <a:cubicBezTo>
                      <a:pt x="836" y="352"/>
                      <a:pt x="826" y="347"/>
                      <a:pt x="827" y="340"/>
                    </a:cubicBezTo>
                    <a:cubicBezTo>
                      <a:pt x="828" y="333"/>
                      <a:pt x="840" y="342"/>
                      <a:pt x="843" y="337"/>
                    </a:cubicBezTo>
                    <a:cubicBezTo>
                      <a:pt x="845" y="331"/>
                      <a:pt x="830" y="334"/>
                      <a:pt x="830" y="330"/>
                    </a:cubicBezTo>
                    <a:cubicBezTo>
                      <a:pt x="829" y="326"/>
                      <a:pt x="833" y="328"/>
                      <a:pt x="836" y="325"/>
                    </a:cubicBezTo>
                    <a:cubicBezTo>
                      <a:pt x="839" y="323"/>
                      <a:pt x="834" y="318"/>
                      <a:pt x="830" y="316"/>
                    </a:cubicBezTo>
                    <a:cubicBezTo>
                      <a:pt x="827" y="314"/>
                      <a:pt x="826" y="320"/>
                      <a:pt x="822" y="320"/>
                    </a:cubicBezTo>
                    <a:cubicBezTo>
                      <a:pt x="819" y="320"/>
                      <a:pt x="822" y="314"/>
                      <a:pt x="824" y="311"/>
                    </a:cubicBezTo>
                    <a:cubicBezTo>
                      <a:pt x="827" y="307"/>
                      <a:pt x="813" y="303"/>
                      <a:pt x="807" y="305"/>
                    </a:cubicBezTo>
                    <a:cubicBezTo>
                      <a:pt x="801" y="307"/>
                      <a:pt x="799" y="304"/>
                      <a:pt x="799" y="300"/>
                    </a:cubicBezTo>
                    <a:cubicBezTo>
                      <a:pt x="799" y="296"/>
                      <a:pt x="788" y="300"/>
                      <a:pt x="784" y="303"/>
                    </a:cubicBezTo>
                    <a:cubicBezTo>
                      <a:pt x="780" y="306"/>
                      <a:pt x="775" y="300"/>
                      <a:pt x="780" y="299"/>
                    </a:cubicBezTo>
                    <a:cubicBezTo>
                      <a:pt x="785" y="299"/>
                      <a:pt x="791" y="295"/>
                      <a:pt x="790" y="290"/>
                    </a:cubicBezTo>
                    <a:cubicBezTo>
                      <a:pt x="788" y="286"/>
                      <a:pt x="775" y="285"/>
                      <a:pt x="773" y="291"/>
                    </a:cubicBezTo>
                    <a:cubicBezTo>
                      <a:pt x="770" y="296"/>
                      <a:pt x="760" y="285"/>
                      <a:pt x="760" y="280"/>
                    </a:cubicBezTo>
                    <a:cubicBezTo>
                      <a:pt x="760" y="276"/>
                      <a:pt x="744" y="280"/>
                      <a:pt x="746" y="272"/>
                    </a:cubicBezTo>
                    <a:cubicBezTo>
                      <a:pt x="748" y="265"/>
                      <a:pt x="727" y="263"/>
                      <a:pt x="722" y="263"/>
                    </a:cubicBezTo>
                    <a:cubicBezTo>
                      <a:pt x="716" y="263"/>
                      <a:pt x="708" y="267"/>
                      <a:pt x="709" y="272"/>
                    </a:cubicBezTo>
                    <a:cubicBezTo>
                      <a:pt x="710" y="277"/>
                      <a:pt x="703" y="275"/>
                      <a:pt x="702" y="270"/>
                    </a:cubicBezTo>
                    <a:cubicBezTo>
                      <a:pt x="701" y="264"/>
                      <a:pt x="688" y="276"/>
                      <a:pt x="684" y="276"/>
                    </a:cubicBezTo>
                    <a:cubicBezTo>
                      <a:pt x="680" y="276"/>
                      <a:pt x="686" y="261"/>
                      <a:pt x="684" y="257"/>
                    </a:cubicBezTo>
                    <a:cubicBezTo>
                      <a:pt x="682" y="252"/>
                      <a:pt x="679" y="251"/>
                      <a:pt x="676" y="243"/>
                    </a:cubicBezTo>
                    <a:cubicBezTo>
                      <a:pt x="673" y="236"/>
                      <a:pt x="658" y="239"/>
                      <a:pt x="654" y="243"/>
                    </a:cubicBezTo>
                    <a:cubicBezTo>
                      <a:pt x="650" y="248"/>
                      <a:pt x="637" y="246"/>
                      <a:pt x="630" y="253"/>
                    </a:cubicBezTo>
                    <a:cubicBezTo>
                      <a:pt x="623" y="260"/>
                      <a:pt x="631" y="267"/>
                      <a:pt x="634" y="269"/>
                    </a:cubicBezTo>
                    <a:cubicBezTo>
                      <a:pt x="637" y="272"/>
                      <a:pt x="623" y="276"/>
                      <a:pt x="628" y="280"/>
                    </a:cubicBezTo>
                    <a:cubicBezTo>
                      <a:pt x="632" y="284"/>
                      <a:pt x="639" y="282"/>
                      <a:pt x="640" y="288"/>
                    </a:cubicBezTo>
                    <a:cubicBezTo>
                      <a:pt x="640" y="295"/>
                      <a:pt x="623" y="286"/>
                      <a:pt x="621" y="281"/>
                    </a:cubicBezTo>
                    <a:cubicBezTo>
                      <a:pt x="618" y="275"/>
                      <a:pt x="622" y="270"/>
                      <a:pt x="618" y="266"/>
                    </a:cubicBezTo>
                    <a:cubicBezTo>
                      <a:pt x="615" y="262"/>
                      <a:pt x="618" y="257"/>
                      <a:pt x="624" y="250"/>
                    </a:cubicBezTo>
                    <a:cubicBezTo>
                      <a:pt x="631" y="243"/>
                      <a:pt x="636" y="244"/>
                      <a:pt x="636" y="240"/>
                    </a:cubicBezTo>
                    <a:cubicBezTo>
                      <a:pt x="636" y="236"/>
                      <a:pt x="608" y="236"/>
                      <a:pt x="591" y="251"/>
                    </a:cubicBezTo>
                    <a:cubicBezTo>
                      <a:pt x="575" y="266"/>
                      <a:pt x="580" y="286"/>
                      <a:pt x="581" y="290"/>
                    </a:cubicBezTo>
                    <a:cubicBezTo>
                      <a:pt x="582" y="294"/>
                      <a:pt x="596" y="292"/>
                      <a:pt x="605" y="295"/>
                    </a:cubicBezTo>
                    <a:cubicBezTo>
                      <a:pt x="613" y="297"/>
                      <a:pt x="609" y="301"/>
                      <a:pt x="602" y="300"/>
                    </a:cubicBezTo>
                    <a:cubicBezTo>
                      <a:pt x="596" y="299"/>
                      <a:pt x="585" y="297"/>
                      <a:pt x="585" y="301"/>
                    </a:cubicBezTo>
                    <a:cubicBezTo>
                      <a:pt x="586" y="306"/>
                      <a:pt x="599" y="314"/>
                      <a:pt x="607" y="312"/>
                    </a:cubicBezTo>
                    <a:cubicBezTo>
                      <a:pt x="615" y="310"/>
                      <a:pt x="615" y="310"/>
                      <a:pt x="619" y="315"/>
                    </a:cubicBezTo>
                    <a:cubicBezTo>
                      <a:pt x="622" y="319"/>
                      <a:pt x="632" y="318"/>
                      <a:pt x="641" y="318"/>
                    </a:cubicBezTo>
                    <a:cubicBezTo>
                      <a:pt x="651" y="319"/>
                      <a:pt x="662" y="322"/>
                      <a:pt x="666" y="323"/>
                    </a:cubicBezTo>
                    <a:cubicBezTo>
                      <a:pt x="671" y="323"/>
                      <a:pt x="676" y="320"/>
                      <a:pt x="678" y="318"/>
                    </a:cubicBezTo>
                    <a:cubicBezTo>
                      <a:pt x="679" y="315"/>
                      <a:pt x="698" y="322"/>
                      <a:pt x="703" y="321"/>
                    </a:cubicBezTo>
                    <a:cubicBezTo>
                      <a:pt x="709" y="321"/>
                      <a:pt x="705" y="316"/>
                      <a:pt x="702" y="314"/>
                    </a:cubicBezTo>
                    <a:cubicBezTo>
                      <a:pt x="698" y="313"/>
                      <a:pt x="700" y="306"/>
                      <a:pt x="704" y="309"/>
                    </a:cubicBezTo>
                    <a:cubicBezTo>
                      <a:pt x="709" y="311"/>
                      <a:pt x="716" y="313"/>
                      <a:pt x="718" y="317"/>
                    </a:cubicBezTo>
                    <a:cubicBezTo>
                      <a:pt x="719" y="321"/>
                      <a:pt x="723" y="319"/>
                      <a:pt x="724" y="323"/>
                    </a:cubicBezTo>
                    <a:cubicBezTo>
                      <a:pt x="724" y="326"/>
                      <a:pt x="740" y="330"/>
                      <a:pt x="741" y="334"/>
                    </a:cubicBezTo>
                    <a:cubicBezTo>
                      <a:pt x="741" y="338"/>
                      <a:pt x="725" y="340"/>
                      <a:pt x="730" y="344"/>
                    </a:cubicBezTo>
                    <a:cubicBezTo>
                      <a:pt x="734" y="347"/>
                      <a:pt x="741" y="339"/>
                      <a:pt x="747" y="339"/>
                    </a:cubicBezTo>
                    <a:cubicBezTo>
                      <a:pt x="753" y="338"/>
                      <a:pt x="753" y="352"/>
                      <a:pt x="758" y="350"/>
                    </a:cubicBezTo>
                    <a:cubicBezTo>
                      <a:pt x="764" y="347"/>
                      <a:pt x="769" y="352"/>
                      <a:pt x="775" y="361"/>
                    </a:cubicBezTo>
                    <a:cubicBezTo>
                      <a:pt x="781" y="369"/>
                      <a:pt x="774" y="377"/>
                      <a:pt x="775" y="380"/>
                    </a:cubicBezTo>
                    <a:cubicBezTo>
                      <a:pt x="775" y="383"/>
                      <a:pt x="787" y="382"/>
                      <a:pt x="793" y="379"/>
                    </a:cubicBezTo>
                    <a:cubicBezTo>
                      <a:pt x="800" y="375"/>
                      <a:pt x="806" y="383"/>
                      <a:pt x="811" y="387"/>
                    </a:cubicBezTo>
                    <a:cubicBezTo>
                      <a:pt x="816" y="392"/>
                      <a:pt x="792" y="399"/>
                      <a:pt x="794" y="395"/>
                    </a:cubicBezTo>
                    <a:cubicBezTo>
                      <a:pt x="796" y="391"/>
                      <a:pt x="780" y="379"/>
                      <a:pt x="766" y="385"/>
                    </a:cubicBezTo>
                    <a:cubicBezTo>
                      <a:pt x="751" y="390"/>
                      <a:pt x="761" y="399"/>
                      <a:pt x="763" y="404"/>
                    </a:cubicBezTo>
                    <a:cubicBezTo>
                      <a:pt x="764" y="409"/>
                      <a:pt x="750" y="414"/>
                      <a:pt x="736" y="409"/>
                    </a:cubicBezTo>
                    <a:cubicBezTo>
                      <a:pt x="723" y="405"/>
                      <a:pt x="727" y="412"/>
                      <a:pt x="721" y="412"/>
                    </a:cubicBezTo>
                    <a:cubicBezTo>
                      <a:pt x="716" y="412"/>
                      <a:pt x="710" y="421"/>
                      <a:pt x="715" y="426"/>
                    </a:cubicBezTo>
                    <a:cubicBezTo>
                      <a:pt x="720" y="432"/>
                      <a:pt x="731" y="427"/>
                      <a:pt x="740" y="427"/>
                    </a:cubicBezTo>
                    <a:cubicBezTo>
                      <a:pt x="749" y="428"/>
                      <a:pt x="750" y="430"/>
                      <a:pt x="751" y="425"/>
                    </a:cubicBezTo>
                    <a:cubicBezTo>
                      <a:pt x="752" y="420"/>
                      <a:pt x="761" y="423"/>
                      <a:pt x="768" y="424"/>
                    </a:cubicBezTo>
                    <a:cubicBezTo>
                      <a:pt x="774" y="426"/>
                      <a:pt x="773" y="435"/>
                      <a:pt x="781" y="436"/>
                    </a:cubicBezTo>
                    <a:cubicBezTo>
                      <a:pt x="789" y="437"/>
                      <a:pt x="782" y="445"/>
                      <a:pt x="787" y="450"/>
                    </a:cubicBezTo>
                    <a:cubicBezTo>
                      <a:pt x="792" y="456"/>
                      <a:pt x="808" y="453"/>
                      <a:pt x="814" y="459"/>
                    </a:cubicBezTo>
                    <a:cubicBezTo>
                      <a:pt x="820" y="465"/>
                      <a:pt x="846" y="476"/>
                      <a:pt x="849" y="472"/>
                    </a:cubicBezTo>
                    <a:cubicBezTo>
                      <a:pt x="853" y="467"/>
                      <a:pt x="827" y="444"/>
                      <a:pt x="820" y="442"/>
                    </a:cubicBezTo>
                    <a:cubicBezTo>
                      <a:pt x="812" y="440"/>
                      <a:pt x="827" y="438"/>
                      <a:pt x="837" y="445"/>
                    </a:cubicBezTo>
                    <a:cubicBezTo>
                      <a:pt x="846" y="453"/>
                      <a:pt x="860" y="456"/>
                      <a:pt x="867" y="447"/>
                    </a:cubicBezTo>
                    <a:cubicBezTo>
                      <a:pt x="874" y="438"/>
                      <a:pt x="861" y="441"/>
                      <a:pt x="861" y="434"/>
                    </a:cubicBezTo>
                    <a:cubicBezTo>
                      <a:pt x="861" y="428"/>
                      <a:pt x="857" y="419"/>
                      <a:pt x="850" y="419"/>
                    </a:cubicBezTo>
                    <a:cubicBezTo>
                      <a:pt x="843" y="419"/>
                      <a:pt x="825" y="405"/>
                      <a:pt x="831" y="402"/>
                    </a:cubicBezTo>
                    <a:cubicBezTo>
                      <a:pt x="838" y="399"/>
                      <a:pt x="829" y="395"/>
                      <a:pt x="834" y="389"/>
                    </a:cubicBezTo>
                    <a:cubicBezTo>
                      <a:pt x="839" y="384"/>
                      <a:pt x="844" y="394"/>
                      <a:pt x="850" y="395"/>
                    </a:cubicBezTo>
                    <a:close/>
                    <a:moveTo>
                      <a:pt x="745" y="371"/>
                    </a:moveTo>
                    <a:cubicBezTo>
                      <a:pt x="751" y="370"/>
                      <a:pt x="750" y="360"/>
                      <a:pt x="746" y="356"/>
                    </a:cubicBezTo>
                    <a:cubicBezTo>
                      <a:pt x="744" y="352"/>
                      <a:pt x="737" y="352"/>
                      <a:pt x="732" y="352"/>
                    </a:cubicBezTo>
                    <a:cubicBezTo>
                      <a:pt x="726" y="353"/>
                      <a:pt x="717" y="361"/>
                      <a:pt x="722" y="370"/>
                    </a:cubicBezTo>
                    <a:cubicBezTo>
                      <a:pt x="727" y="378"/>
                      <a:pt x="739" y="372"/>
                      <a:pt x="745" y="371"/>
                    </a:cubicBezTo>
                    <a:close/>
                    <a:moveTo>
                      <a:pt x="682" y="241"/>
                    </a:moveTo>
                    <a:cubicBezTo>
                      <a:pt x="679" y="247"/>
                      <a:pt x="689" y="247"/>
                      <a:pt x="689" y="255"/>
                    </a:cubicBezTo>
                    <a:cubicBezTo>
                      <a:pt x="690" y="262"/>
                      <a:pt x="699" y="265"/>
                      <a:pt x="706" y="260"/>
                    </a:cubicBezTo>
                    <a:cubicBezTo>
                      <a:pt x="713" y="256"/>
                      <a:pt x="733" y="261"/>
                      <a:pt x="733" y="256"/>
                    </a:cubicBezTo>
                    <a:cubicBezTo>
                      <a:pt x="733" y="250"/>
                      <a:pt x="712" y="240"/>
                      <a:pt x="705" y="242"/>
                    </a:cubicBezTo>
                    <a:cubicBezTo>
                      <a:pt x="697" y="243"/>
                      <a:pt x="685" y="234"/>
                      <a:pt x="682" y="241"/>
                    </a:cubicBezTo>
                    <a:close/>
                    <a:moveTo>
                      <a:pt x="870" y="666"/>
                    </a:moveTo>
                    <a:cubicBezTo>
                      <a:pt x="871" y="670"/>
                      <a:pt x="900" y="682"/>
                      <a:pt x="901" y="677"/>
                    </a:cubicBezTo>
                    <a:cubicBezTo>
                      <a:pt x="902" y="671"/>
                      <a:pt x="869" y="663"/>
                      <a:pt x="870" y="666"/>
                    </a:cubicBezTo>
                    <a:close/>
                    <a:moveTo>
                      <a:pt x="997" y="696"/>
                    </a:moveTo>
                    <a:cubicBezTo>
                      <a:pt x="995" y="700"/>
                      <a:pt x="992" y="693"/>
                      <a:pt x="996" y="690"/>
                    </a:cubicBezTo>
                    <a:cubicBezTo>
                      <a:pt x="1000" y="687"/>
                      <a:pt x="995" y="685"/>
                      <a:pt x="991" y="687"/>
                    </a:cubicBezTo>
                    <a:cubicBezTo>
                      <a:pt x="987" y="689"/>
                      <a:pt x="988" y="678"/>
                      <a:pt x="992" y="676"/>
                    </a:cubicBezTo>
                    <a:cubicBezTo>
                      <a:pt x="996" y="674"/>
                      <a:pt x="983" y="670"/>
                      <a:pt x="983" y="674"/>
                    </a:cubicBezTo>
                    <a:cubicBezTo>
                      <a:pt x="983" y="678"/>
                      <a:pt x="974" y="675"/>
                      <a:pt x="973" y="672"/>
                    </a:cubicBezTo>
                    <a:cubicBezTo>
                      <a:pt x="972" y="669"/>
                      <a:pt x="966" y="668"/>
                      <a:pt x="968" y="665"/>
                    </a:cubicBezTo>
                    <a:cubicBezTo>
                      <a:pt x="970" y="663"/>
                      <a:pt x="960" y="662"/>
                      <a:pt x="959" y="666"/>
                    </a:cubicBezTo>
                    <a:cubicBezTo>
                      <a:pt x="958" y="670"/>
                      <a:pt x="955" y="663"/>
                      <a:pt x="960" y="658"/>
                    </a:cubicBezTo>
                    <a:cubicBezTo>
                      <a:pt x="965" y="652"/>
                      <a:pt x="964" y="648"/>
                      <a:pt x="968" y="645"/>
                    </a:cubicBezTo>
                    <a:cubicBezTo>
                      <a:pt x="973" y="642"/>
                      <a:pt x="968" y="639"/>
                      <a:pt x="963" y="641"/>
                    </a:cubicBezTo>
                    <a:cubicBezTo>
                      <a:pt x="958" y="643"/>
                      <a:pt x="945" y="662"/>
                      <a:pt x="945" y="667"/>
                    </a:cubicBezTo>
                    <a:cubicBezTo>
                      <a:pt x="945" y="672"/>
                      <a:pt x="944" y="678"/>
                      <a:pt x="940" y="677"/>
                    </a:cubicBezTo>
                    <a:cubicBezTo>
                      <a:pt x="935" y="677"/>
                      <a:pt x="930" y="681"/>
                      <a:pt x="933" y="684"/>
                    </a:cubicBezTo>
                    <a:cubicBezTo>
                      <a:pt x="937" y="687"/>
                      <a:pt x="924" y="694"/>
                      <a:pt x="930" y="698"/>
                    </a:cubicBezTo>
                    <a:cubicBezTo>
                      <a:pt x="934" y="700"/>
                      <a:pt x="941" y="697"/>
                      <a:pt x="947" y="697"/>
                    </a:cubicBezTo>
                    <a:cubicBezTo>
                      <a:pt x="953" y="698"/>
                      <a:pt x="958" y="698"/>
                      <a:pt x="963" y="695"/>
                    </a:cubicBezTo>
                    <a:cubicBezTo>
                      <a:pt x="968" y="691"/>
                      <a:pt x="968" y="698"/>
                      <a:pt x="974" y="697"/>
                    </a:cubicBezTo>
                    <a:cubicBezTo>
                      <a:pt x="979" y="697"/>
                      <a:pt x="971" y="702"/>
                      <a:pt x="971" y="705"/>
                    </a:cubicBezTo>
                    <a:cubicBezTo>
                      <a:pt x="971" y="709"/>
                      <a:pt x="977" y="703"/>
                      <a:pt x="981" y="701"/>
                    </a:cubicBezTo>
                    <a:cubicBezTo>
                      <a:pt x="985" y="699"/>
                      <a:pt x="990" y="701"/>
                      <a:pt x="988" y="705"/>
                    </a:cubicBezTo>
                    <a:cubicBezTo>
                      <a:pt x="986" y="708"/>
                      <a:pt x="999" y="711"/>
                      <a:pt x="1002" y="706"/>
                    </a:cubicBezTo>
                    <a:cubicBezTo>
                      <a:pt x="1005" y="701"/>
                      <a:pt x="999" y="692"/>
                      <a:pt x="997" y="696"/>
                    </a:cubicBezTo>
                    <a:close/>
                    <a:moveTo>
                      <a:pt x="93" y="604"/>
                    </a:moveTo>
                    <a:cubicBezTo>
                      <a:pt x="84" y="609"/>
                      <a:pt x="106" y="632"/>
                      <a:pt x="110" y="629"/>
                    </a:cubicBezTo>
                    <a:cubicBezTo>
                      <a:pt x="113" y="627"/>
                      <a:pt x="105" y="617"/>
                      <a:pt x="105" y="611"/>
                    </a:cubicBezTo>
                    <a:cubicBezTo>
                      <a:pt x="105" y="605"/>
                      <a:pt x="102" y="599"/>
                      <a:pt x="93" y="604"/>
                    </a:cubicBezTo>
                    <a:close/>
                    <a:moveTo>
                      <a:pt x="917" y="718"/>
                    </a:moveTo>
                    <a:cubicBezTo>
                      <a:pt x="913" y="719"/>
                      <a:pt x="916" y="713"/>
                      <a:pt x="917" y="710"/>
                    </a:cubicBezTo>
                    <a:cubicBezTo>
                      <a:pt x="917" y="708"/>
                      <a:pt x="909" y="712"/>
                      <a:pt x="909" y="715"/>
                    </a:cubicBezTo>
                    <a:cubicBezTo>
                      <a:pt x="909" y="718"/>
                      <a:pt x="903" y="719"/>
                      <a:pt x="903" y="721"/>
                    </a:cubicBezTo>
                    <a:cubicBezTo>
                      <a:pt x="903" y="727"/>
                      <a:pt x="902" y="724"/>
                      <a:pt x="898" y="726"/>
                    </a:cubicBezTo>
                    <a:cubicBezTo>
                      <a:pt x="894" y="728"/>
                      <a:pt x="879" y="726"/>
                      <a:pt x="878" y="723"/>
                    </a:cubicBezTo>
                    <a:cubicBezTo>
                      <a:pt x="878" y="719"/>
                      <a:pt x="867" y="717"/>
                      <a:pt x="866" y="713"/>
                    </a:cubicBezTo>
                    <a:cubicBezTo>
                      <a:pt x="866" y="708"/>
                      <a:pt x="860" y="706"/>
                      <a:pt x="865" y="701"/>
                    </a:cubicBezTo>
                    <a:cubicBezTo>
                      <a:pt x="869" y="696"/>
                      <a:pt x="864" y="693"/>
                      <a:pt x="860" y="697"/>
                    </a:cubicBezTo>
                    <a:cubicBezTo>
                      <a:pt x="855" y="701"/>
                      <a:pt x="853" y="695"/>
                      <a:pt x="859" y="693"/>
                    </a:cubicBezTo>
                    <a:cubicBezTo>
                      <a:pt x="864" y="691"/>
                      <a:pt x="875" y="688"/>
                      <a:pt x="870" y="678"/>
                    </a:cubicBezTo>
                    <a:cubicBezTo>
                      <a:pt x="864" y="668"/>
                      <a:pt x="830" y="681"/>
                      <a:pt x="821" y="686"/>
                    </a:cubicBezTo>
                    <a:cubicBezTo>
                      <a:pt x="812" y="691"/>
                      <a:pt x="801" y="707"/>
                      <a:pt x="796" y="707"/>
                    </a:cubicBezTo>
                    <a:cubicBezTo>
                      <a:pt x="792" y="707"/>
                      <a:pt x="805" y="699"/>
                      <a:pt x="807" y="696"/>
                    </a:cubicBezTo>
                    <a:cubicBezTo>
                      <a:pt x="809" y="692"/>
                      <a:pt x="806" y="689"/>
                      <a:pt x="809" y="690"/>
                    </a:cubicBezTo>
                    <a:cubicBezTo>
                      <a:pt x="812" y="692"/>
                      <a:pt x="819" y="680"/>
                      <a:pt x="825" y="676"/>
                    </a:cubicBezTo>
                    <a:cubicBezTo>
                      <a:pt x="830" y="672"/>
                      <a:pt x="836" y="675"/>
                      <a:pt x="836" y="672"/>
                    </a:cubicBezTo>
                    <a:cubicBezTo>
                      <a:pt x="837" y="669"/>
                      <a:pt x="840" y="667"/>
                      <a:pt x="845" y="662"/>
                    </a:cubicBezTo>
                    <a:cubicBezTo>
                      <a:pt x="850" y="658"/>
                      <a:pt x="909" y="658"/>
                      <a:pt x="915" y="659"/>
                    </a:cubicBezTo>
                    <a:cubicBezTo>
                      <a:pt x="921" y="659"/>
                      <a:pt x="932" y="651"/>
                      <a:pt x="935" y="646"/>
                    </a:cubicBezTo>
                    <a:cubicBezTo>
                      <a:pt x="939" y="641"/>
                      <a:pt x="943" y="641"/>
                      <a:pt x="951" y="642"/>
                    </a:cubicBezTo>
                    <a:cubicBezTo>
                      <a:pt x="959" y="642"/>
                      <a:pt x="963" y="635"/>
                      <a:pt x="967" y="632"/>
                    </a:cubicBezTo>
                    <a:cubicBezTo>
                      <a:pt x="971" y="629"/>
                      <a:pt x="969" y="628"/>
                      <a:pt x="966" y="627"/>
                    </a:cubicBezTo>
                    <a:cubicBezTo>
                      <a:pt x="962" y="627"/>
                      <a:pt x="959" y="624"/>
                      <a:pt x="962" y="624"/>
                    </a:cubicBezTo>
                    <a:cubicBezTo>
                      <a:pt x="966" y="624"/>
                      <a:pt x="968" y="622"/>
                      <a:pt x="969" y="617"/>
                    </a:cubicBezTo>
                    <a:cubicBezTo>
                      <a:pt x="971" y="613"/>
                      <a:pt x="968" y="615"/>
                      <a:pt x="963" y="609"/>
                    </a:cubicBezTo>
                    <a:cubicBezTo>
                      <a:pt x="958" y="602"/>
                      <a:pt x="956" y="611"/>
                      <a:pt x="951" y="610"/>
                    </a:cubicBezTo>
                    <a:cubicBezTo>
                      <a:pt x="946" y="610"/>
                      <a:pt x="954" y="604"/>
                      <a:pt x="950" y="601"/>
                    </a:cubicBezTo>
                    <a:cubicBezTo>
                      <a:pt x="946" y="599"/>
                      <a:pt x="939" y="600"/>
                      <a:pt x="933" y="605"/>
                    </a:cubicBezTo>
                    <a:cubicBezTo>
                      <a:pt x="927" y="610"/>
                      <a:pt x="927" y="605"/>
                      <a:pt x="922" y="610"/>
                    </a:cubicBezTo>
                    <a:cubicBezTo>
                      <a:pt x="917" y="615"/>
                      <a:pt x="917" y="608"/>
                      <a:pt x="919" y="606"/>
                    </a:cubicBezTo>
                    <a:cubicBezTo>
                      <a:pt x="922" y="604"/>
                      <a:pt x="924" y="606"/>
                      <a:pt x="926" y="603"/>
                    </a:cubicBezTo>
                    <a:cubicBezTo>
                      <a:pt x="928" y="600"/>
                      <a:pt x="930" y="603"/>
                      <a:pt x="936" y="599"/>
                    </a:cubicBezTo>
                    <a:cubicBezTo>
                      <a:pt x="942" y="595"/>
                      <a:pt x="947" y="597"/>
                      <a:pt x="949" y="594"/>
                    </a:cubicBezTo>
                    <a:cubicBezTo>
                      <a:pt x="950" y="592"/>
                      <a:pt x="946" y="588"/>
                      <a:pt x="940" y="589"/>
                    </a:cubicBezTo>
                    <a:cubicBezTo>
                      <a:pt x="935" y="590"/>
                      <a:pt x="931" y="582"/>
                      <a:pt x="928" y="584"/>
                    </a:cubicBezTo>
                    <a:cubicBezTo>
                      <a:pt x="924" y="587"/>
                      <a:pt x="925" y="580"/>
                      <a:pt x="921" y="583"/>
                    </a:cubicBezTo>
                    <a:cubicBezTo>
                      <a:pt x="917" y="585"/>
                      <a:pt x="915" y="582"/>
                      <a:pt x="913" y="577"/>
                    </a:cubicBezTo>
                    <a:cubicBezTo>
                      <a:pt x="911" y="573"/>
                      <a:pt x="900" y="565"/>
                      <a:pt x="894" y="563"/>
                    </a:cubicBezTo>
                    <a:cubicBezTo>
                      <a:pt x="887" y="561"/>
                      <a:pt x="892" y="557"/>
                      <a:pt x="895" y="560"/>
                    </a:cubicBezTo>
                    <a:cubicBezTo>
                      <a:pt x="899" y="562"/>
                      <a:pt x="903" y="557"/>
                      <a:pt x="904" y="555"/>
                    </a:cubicBezTo>
                    <a:cubicBezTo>
                      <a:pt x="906" y="552"/>
                      <a:pt x="902" y="550"/>
                      <a:pt x="900" y="550"/>
                    </a:cubicBezTo>
                    <a:cubicBezTo>
                      <a:pt x="898" y="550"/>
                      <a:pt x="898" y="546"/>
                      <a:pt x="898" y="544"/>
                    </a:cubicBezTo>
                    <a:cubicBezTo>
                      <a:pt x="899" y="541"/>
                      <a:pt x="891" y="538"/>
                      <a:pt x="891" y="536"/>
                    </a:cubicBezTo>
                    <a:cubicBezTo>
                      <a:pt x="891" y="533"/>
                      <a:pt x="886" y="531"/>
                      <a:pt x="887" y="529"/>
                    </a:cubicBezTo>
                    <a:cubicBezTo>
                      <a:pt x="887" y="527"/>
                      <a:pt x="882" y="524"/>
                      <a:pt x="882" y="521"/>
                    </a:cubicBezTo>
                    <a:cubicBezTo>
                      <a:pt x="882" y="518"/>
                      <a:pt x="875" y="512"/>
                      <a:pt x="875" y="508"/>
                    </a:cubicBezTo>
                    <a:cubicBezTo>
                      <a:pt x="874" y="505"/>
                      <a:pt x="870" y="502"/>
                      <a:pt x="869" y="498"/>
                    </a:cubicBezTo>
                    <a:cubicBezTo>
                      <a:pt x="867" y="494"/>
                      <a:pt x="865" y="496"/>
                      <a:pt x="864" y="502"/>
                    </a:cubicBezTo>
                    <a:cubicBezTo>
                      <a:pt x="862" y="508"/>
                      <a:pt x="857" y="507"/>
                      <a:pt x="859" y="509"/>
                    </a:cubicBezTo>
                    <a:cubicBezTo>
                      <a:pt x="862" y="513"/>
                      <a:pt x="859" y="514"/>
                      <a:pt x="857" y="516"/>
                    </a:cubicBezTo>
                    <a:cubicBezTo>
                      <a:pt x="855" y="519"/>
                      <a:pt x="859" y="522"/>
                      <a:pt x="855" y="522"/>
                    </a:cubicBezTo>
                    <a:cubicBezTo>
                      <a:pt x="851" y="522"/>
                      <a:pt x="853" y="530"/>
                      <a:pt x="851" y="527"/>
                    </a:cubicBezTo>
                    <a:cubicBezTo>
                      <a:pt x="849" y="523"/>
                      <a:pt x="844" y="524"/>
                      <a:pt x="844" y="528"/>
                    </a:cubicBezTo>
                    <a:cubicBezTo>
                      <a:pt x="844" y="531"/>
                      <a:pt x="836" y="534"/>
                      <a:pt x="833" y="534"/>
                    </a:cubicBezTo>
                    <a:cubicBezTo>
                      <a:pt x="830" y="534"/>
                      <a:pt x="830" y="527"/>
                      <a:pt x="827" y="529"/>
                    </a:cubicBezTo>
                    <a:cubicBezTo>
                      <a:pt x="824" y="531"/>
                      <a:pt x="825" y="523"/>
                      <a:pt x="820" y="524"/>
                    </a:cubicBezTo>
                    <a:cubicBezTo>
                      <a:pt x="816" y="524"/>
                      <a:pt x="813" y="523"/>
                      <a:pt x="814" y="520"/>
                    </a:cubicBezTo>
                    <a:cubicBezTo>
                      <a:pt x="816" y="516"/>
                      <a:pt x="807" y="514"/>
                      <a:pt x="810" y="512"/>
                    </a:cubicBezTo>
                    <a:cubicBezTo>
                      <a:pt x="813" y="510"/>
                      <a:pt x="809" y="506"/>
                      <a:pt x="809" y="499"/>
                    </a:cubicBezTo>
                    <a:cubicBezTo>
                      <a:pt x="808" y="493"/>
                      <a:pt x="812" y="492"/>
                      <a:pt x="812" y="490"/>
                    </a:cubicBezTo>
                    <a:cubicBezTo>
                      <a:pt x="812" y="487"/>
                      <a:pt x="809" y="487"/>
                      <a:pt x="806" y="489"/>
                    </a:cubicBezTo>
                    <a:cubicBezTo>
                      <a:pt x="803" y="491"/>
                      <a:pt x="803" y="486"/>
                      <a:pt x="800" y="487"/>
                    </a:cubicBezTo>
                    <a:cubicBezTo>
                      <a:pt x="797" y="487"/>
                      <a:pt x="787" y="486"/>
                      <a:pt x="787" y="482"/>
                    </a:cubicBezTo>
                    <a:cubicBezTo>
                      <a:pt x="786" y="477"/>
                      <a:pt x="783" y="480"/>
                      <a:pt x="781" y="475"/>
                    </a:cubicBezTo>
                    <a:cubicBezTo>
                      <a:pt x="780" y="471"/>
                      <a:pt x="776" y="474"/>
                      <a:pt x="776" y="471"/>
                    </a:cubicBezTo>
                    <a:cubicBezTo>
                      <a:pt x="776" y="468"/>
                      <a:pt x="774" y="467"/>
                      <a:pt x="771" y="467"/>
                    </a:cubicBezTo>
                    <a:cubicBezTo>
                      <a:pt x="768" y="467"/>
                      <a:pt x="767" y="463"/>
                      <a:pt x="763" y="463"/>
                    </a:cubicBezTo>
                    <a:cubicBezTo>
                      <a:pt x="759" y="462"/>
                      <a:pt x="754" y="466"/>
                      <a:pt x="752" y="467"/>
                    </a:cubicBezTo>
                    <a:cubicBezTo>
                      <a:pt x="750" y="468"/>
                      <a:pt x="744" y="463"/>
                      <a:pt x="742" y="465"/>
                    </a:cubicBezTo>
                    <a:cubicBezTo>
                      <a:pt x="739" y="467"/>
                      <a:pt x="739" y="464"/>
                      <a:pt x="733" y="462"/>
                    </a:cubicBezTo>
                    <a:cubicBezTo>
                      <a:pt x="726" y="460"/>
                      <a:pt x="718" y="460"/>
                      <a:pt x="718" y="462"/>
                    </a:cubicBezTo>
                    <a:cubicBezTo>
                      <a:pt x="717" y="464"/>
                      <a:pt x="712" y="465"/>
                      <a:pt x="713" y="470"/>
                    </a:cubicBezTo>
                    <a:cubicBezTo>
                      <a:pt x="714" y="475"/>
                      <a:pt x="719" y="474"/>
                      <a:pt x="720" y="478"/>
                    </a:cubicBezTo>
                    <a:cubicBezTo>
                      <a:pt x="721" y="481"/>
                      <a:pt x="718" y="480"/>
                      <a:pt x="717" y="483"/>
                    </a:cubicBezTo>
                    <a:cubicBezTo>
                      <a:pt x="717" y="487"/>
                      <a:pt x="714" y="486"/>
                      <a:pt x="714" y="489"/>
                    </a:cubicBezTo>
                    <a:cubicBezTo>
                      <a:pt x="714" y="491"/>
                      <a:pt x="716" y="490"/>
                      <a:pt x="717" y="495"/>
                    </a:cubicBezTo>
                    <a:cubicBezTo>
                      <a:pt x="719" y="499"/>
                      <a:pt x="721" y="499"/>
                      <a:pt x="722" y="505"/>
                    </a:cubicBezTo>
                    <a:cubicBezTo>
                      <a:pt x="723" y="511"/>
                      <a:pt x="720" y="510"/>
                      <a:pt x="717" y="511"/>
                    </a:cubicBezTo>
                    <a:cubicBezTo>
                      <a:pt x="715" y="511"/>
                      <a:pt x="718" y="514"/>
                      <a:pt x="714" y="518"/>
                    </a:cubicBezTo>
                    <a:cubicBezTo>
                      <a:pt x="711" y="522"/>
                      <a:pt x="708" y="527"/>
                      <a:pt x="710" y="529"/>
                    </a:cubicBezTo>
                    <a:cubicBezTo>
                      <a:pt x="713" y="532"/>
                      <a:pt x="723" y="536"/>
                      <a:pt x="727" y="543"/>
                    </a:cubicBezTo>
                    <a:cubicBezTo>
                      <a:pt x="731" y="549"/>
                      <a:pt x="731" y="560"/>
                      <a:pt x="730" y="567"/>
                    </a:cubicBezTo>
                    <a:cubicBezTo>
                      <a:pt x="729" y="575"/>
                      <a:pt x="720" y="577"/>
                      <a:pt x="714" y="583"/>
                    </a:cubicBezTo>
                    <a:cubicBezTo>
                      <a:pt x="708" y="590"/>
                      <a:pt x="701" y="589"/>
                      <a:pt x="698" y="589"/>
                    </a:cubicBezTo>
                    <a:cubicBezTo>
                      <a:pt x="695" y="589"/>
                      <a:pt x="697" y="595"/>
                      <a:pt x="701" y="600"/>
                    </a:cubicBezTo>
                    <a:cubicBezTo>
                      <a:pt x="705" y="605"/>
                      <a:pt x="702" y="606"/>
                      <a:pt x="704" y="611"/>
                    </a:cubicBezTo>
                    <a:cubicBezTo>
                      <a:pt x="706" y="616"/>
                      <a:pt x="704" y="620"/>
                      <a:pt x="707" y="625"/>
                    </a:cubicBezTo>
                    <a:cubicBezTo>
                      <a:pt x="711" y="629"/>
                      <a:pt x="709" y="631"/>
                      <a:pt x="705" y="634"/>
                    </a:cubicBezTo>
                    <a:cubicBezTo>
                      <a:pt x="701" y="637"/>
                      <a:pt x="706" y="636"/>
                      <a:pt x="707" y="640"/>
                    </a:cubicBezTo>
                    <a:cubicBezTo>
                      <a:pt x="707" y="644"/>
                      <a:pt x="705" y="642"/>
                      <a:pt x="702" y="639"/>
                    </a:cubicBezTo>
                    <a:cubicBezTo>
                      <a:pt x="698" y="637"/>
                      <a:pt x="695" y="644"/>
                      <a:pt x="695" y="646"/>
                    </a:cubicBezTo>
                    <a:cubicBezTo>
                      <a:pt x="695" y="649"/>
                      <a:pt x="688" y="643"/>
                      <a:pt x="686" y="643"/>
                    </a:cubicBezTo>
                    <a:cubicBezTo>
                      <a:pt x="684" y="643"/>
                      <a:pt x="686" y="639"/>
                      <a:pt x="682" y="635"/>
                    </a:cubicBezTo>
                    <a:cubicBezTo>
                      <a:pt x="677" y="632"/>
                      <a:pt x="674" y="631"/>
                      <a:pt x="674" y="627"/>
                    </a:cubicBezTo>
                    <a:cubicBezTo>
                      <a:pt x="674" y="624"/>
                      <a:pt x="666" y="621"/>
                      <a:pt x="666" y="617"/>
                    </a:cubicBezTo>
                    <a:cubicBezTo>
                      <a:pt x="666" y="613"/>
                      <a:pt x="667" y="603"/>
                      <a:pt x="665" y="600"/>
                    </a:cubicBezTo>
                    <a:cubicBezTo>
                      <a:pt x="664" y="597"/>
                      <a:pt x="665" y="594"/>
                      <a:pt x="667" y="591"/>
                    </a:cubicBezTo>
                    <a:cubicBezTo>
                      <a:pt x="668" y="588"/>
                      <a:pt x="665" y="584"/>
                      <a:pt x="660" y="584"/>
                    </a:cubicBezTo>
                    <a:cubicBezTo>
                      <a:pt x="656" y="584"/>
                      <a:pt x="650" y="583"/>
                      <a:pt x="643" y="583"/>
                    </a:cubicBezTo>
                    <a:cubicBezTo>
                      <a:pt x="637" y="584"/>
                      <a:pt x="634" y="583"/>
                      <a:pt x="632" y="581"/>
                    </a:cubicBezTo>
                    <a:cubicBezTo>
                      <a:pt x="630" y="579"/>
                      <a:pt x="624" y="575"/>
                      <a:pt x="616" y="573"/>
                    </a:cubicBezTo>
                    <a:cubicBezTo>
                      <a:pt x="608" y="571"/>
                      <a:pt x="605" y="567"/>
                      <a:pt x="604" y="565"/>
                    </a:cubicBezTo>
                    <a:cubicBezTo>
                      <a:pt x="603" y="563"/>
                      <a:pt x="596" y="561"/>
                      <a:pt x="594" y="559"/>
                    </a:cubicBezTo>
                    <a:cubicBezTo>
                      <a:pt x="592" y="557"/>
                      <a:pt x="585" y="555"/>
                      <a:pt x="582" y="556"/>
                    </a:cubicBezTo>
                    <a:cubicBezTo>
                      <a:pt x="579" y="556"/>
                      <a:pt x="571" y="550"/>
                      <a:pt x="567" y="550"/>
                    </a:cubicBezTo>
                    <a:cubicBezTo>
                      <a:pt x="562" y="550"/>
                      <a:pt x="552" y="555"/>
                      <a:pt x="550" y="555"/>
                    </a:cubicBezTo>
                    <a:cubicBezTo>
                      <a:pt x="548" y="555"/>
                      <a:pt x="550" y="551"/>
                      <a:pt x="551" y="549"/>
                    </a:cubicBezTo>
                    <a:cubicBezTo>
                      <a:pt x="553" y="548"/>
                      <a:pt x="548" y="540"/>
                      <a:pt x="546" y="535"/>
                    </a:cubicBezTo>
                    <a:cubicBezTo>
                      <a:pt x="545" y="530"/>
                      <a:pt x="543" y="525"/>
                      <a:pt x="538" y="525"/>
                    </a:cubicBezTo>
                    <a:cubicBezTo>
                      <a:pt x="533" y="526"/>
                      <a:pt x="527" y="523"/>
                      <a:pt x="526" y="522"/>
                    </a:cubicBezTo>
                    <a:cubicBezTo>
                      <a:pt x="524" y="521"/>
                      <a:pt x="524" y="507"/>
                      <a:pt x="525" y="501"/>
                    </a:cubicBezTo>
                    <a:cubicBezTo>
                      <a:pt x="526" y="495"/>
                      <a:pt x="533" y="486"/>
                      <a:pt x="533" y="482"/>
                    </a:cubicBezTo>
                    <a:cubicBezTo>
                      <a:pt x="533" y="479"/>
                      <a:pt x="537" y="477"/>
                      <a:pt x="541" y="476"/>
                    </a:cubicBezTo>
                    <a:cubicBezTo>
                      <a:pt x="545" y="475"/>
                      <a:pt x="542" y="468"/>
                      <a:pt x="545" y="467"/>
                    </a:cubicBezTo>
                    <a:cubicBezTo>
                      <a:pt x="549" y="467"/>
                      <a:pt x="549" y="465"/>
                      <a:pt x="550" y="462"/>
                    </a:cubicBezTo>
                    <a:cubicBezTo>
                      <a:pt x="551" y="459"/>
                      <a:pt x="555" y="461"/>
                      <a:pt x="553" y="459"/>
                    </a:cubicBezTo>
                    <a:cubicBezTo>
                      <a:pt x="550" y="456"/>
                      <a:pt x="552" y="455"/>
                      <a:pt x="558" y="455"/>
                    </a:cubicBezTo>
                    <a:cubicBezTo>
                      <a:pt x="564" y="455"/>
                      <a:pt x="572" y="453"/>
                      <a:pt x="571" y="448"/>
                    </a:cubicBezTo>
                    <a:cubicBezTo>
                      <a:pt x="570" y="442"/>
                      <a:pt x="555" y="446"/>
                      <a:pt x="555" y="441"/>
                    </a:cubicBezTo>
                    <a:cubicBezTo>
                      <a:pt x="555" y="437"/>
                      <a:pt x="536" y="436"/>
                      <a:pt x="537" y="434"/>
                    </a:cubicBezTo>
                    <a:cubicBezTo>
                      <a:pt x="538" y="431"/>
                      <a:pt x="556" y="436"/>
                      <a:pt x="563" y="438"/>
                    </a:cubicBezTo>
                    <a:cubicBezTo>
                      <a:pt x="569" y="441"/>
                      <a:pt x="571" y="440"/>
                      <a:pt x="576" y="440"/>
                    </a:cubicBezTo>
                    <a:cubicBezTo>
                      <a:pt x="581" y="440"/>
                      <a:pt x="578" y="433"/>
                      <a:pt x="579" y="430"/>
                    </a:cubicBezTo>
                    <a:cubicBezTo>
                      <a:pt x="580" y="428"/>
                      <a:pt x="590" y="435"/>
                      <a:pt x="596" y="433"/>
                    </a:cubicBezTo>
                    <a:cubicBezTo>
                      <a:pt x="601" y="432"/>
                      <a:pt x="607" y="420"/>
                      <a:pt x="612" y="417"/>
                    </a:cubicBezTo>
                    <a:cubicBezTo>
                      <a:pt x="616" y="413"/>
                      <a:pt x="612" y="410"/>
                      <a:pt x="603" y="411"/>
                    </a:cubicBezTo>
                    <a:cubicBezTo>
                      <a:pt x="594" y="412"/>
                      <a:pt x="588" y="408"/>
                      <a:pt x="583" y="405"/>
                    </a:cubicBezTo>
                    <a:cubicBezTo>
                      <a:pt x="578" y="401"/>
                      <a:pt x="579" y="398"/>
                      <a:pt x="584" y="398"/>
                    </a:cubicBezTo>
                    <a:cubicBezTo>
                      <a:pt x="589" y="399"/>
                      <a:pt x="602" y="409"/>
                      <a:pt x="607" y="409"/>
                    </a:cubicBezTo>
                    <a:cubicBezTo>
                      <a:pt x="611" y="410"/>
                      <a:pt x="620" y="400"/>
                      <a:pt x="624" y="397"/>
                    </a:cubicBezTo>
                    <a:cubicBezTo>
                      <a:pt x="628" y="394"/>
                      <a:pt x="620" y="393"/>
                      <a:pt x="617" y="391"/>
                    </a:cubicBezTo>
                    <a:cubicBezTo>
                      <a:pt x="614" y="388"/>
                      <a:pt x="622" y="387"/>
                      <a:pt x="626" y="387"/>
                    </a:cubicBezTo>
                    <a:cubicBezTo>
                      <a:pt x="630" y="387"/>
                      <a:pt x="632" y="390"/>
                      <a:pt x="633" y="392"/>
                    </a:cubicBezTo>
                    <a:cubicBezTo>
                      <a:pt x="635" y="394"/>
                      <a:pt x="642" y="391"/>
                      <a:pt x="645" y="391"/>
                    </a:cubicBezTo>
                    <a:cubicBezTo>
                      <a:pt x="649" y="391"/>
                      <a:pt x="645" y="385"/>
                      <a:pt x="639" y="383"/>
                    </a:cubicBezTo>
                    <a:cubicBezTo>
                      <a:pt x="633" y="381"/>
                      <a:pt x="639" y="376"/>
                      <a:pt x="641" y="380"/>
                    </a:cubicBezTo>
                    <a:cubicBezTo>
                      <a:pt x="643" y="383"/>
                      <a:pt x="647" y="383"/>
                      <a:pt x="649" y="387"/>
                    </a:cubicBezTo>
                    <a:cubicBezTo>
                      <a:pt x="652" y="392"/>
                      <a:pt x="653" y="389"/>
                      <a:pt x="658" y="387"/>
                    </a:cubicBezTo>
                    <a:cubicBezTo>
                      <a:pt x="663" y="385"/>
                      <a:pt x="666" y="382"/>
                      <a:pt x="669" y="379"/>
                    </a:cubicBezTo>
                    <a:cubicBezTo>
                      <a:pt x="671" y="376"/>
                      <a:pt x="672" y="380"/>
                      <a:pt x="675" y="375"/>
                    </a:cubicBezTo>
                    <a:cubicBezTo>
                      <a:pt x="678" y="370"/>
                      <a:pt x="674" y="366"/>
                      <a:pt x="670" y="363"/>
                    </a:cubicBezTo>
                    <a:cubicBezTo>
                      <a:pt x="666" y="360"/>
                      <a:pt x="670" y="357"/>
                      <a:pt x="666" y="355"/>
                    </a:cubicBezTo>
                    <a:cubicBezTo>
                      <a:pt x="662" y="353"/>
                      <a:pt x="661" y="349"/>
                      <a:pt x="666" y="350"/>
                    </a:cubicBezTo>
                    <a:cubicBezTo>
                      <a:pt x="671" y="351"/>
                      <a:pt x="675" y="349"/>
                      <a:pt x="677" y="346"/>
                    </a:cubicBezTo>
                    <a:cubicBezTo>
                      <a:pt x="680" y="342"/>
                      <a:pt x="670" y="342"/>
                      <a:pt x="674" y="339"/>
                    </a:cubicBezTo>
                    <a:cubicBezTo>
                      <a:pt x="679" y="337"/>
                      <a:pt x="675" y="334"/>
                      <a:pt x="671" y="334"/>
                    </a:cubicBezTo>
                    <a:cubicBezTo>
                      <a:pt x="666" y="334"/>
                      <a:pt x="662" y="332"/>
                      <a:pt x="662" y="328"/>
                    </a:cubicBezTo>
                    <a:cubicBezTo>
                      <a:pt x="662" y="324"/>
                      <a:pt x="654" y="327"/>
                      <a:pt x="649" y="325"/>
                    </a:cubicBezTo>
                    <a:cubicBezTo>
                      <a:pt x="645" y="322"/>
                      <a:pt x="634" y="323"/>
                      <a:pt x="632" y="323"/>
                    </a:cubicBezTo>
                    <a:cubicBezTo>
                      <a:pt x="629" y="323"/>
                      <a:pt x="629" y="334"/>
                      <a:pt x="633" y="334"/>
                    </a:cubicBezTo>
                    <a:cubicBezTo>
                      <a:pt x="636" y="334"/>
                      <a:pt x="639" y="338"/>
                      <a:pt x="636" y="339"/>
                    </a:cubicBezTo>
                    <a:cubicBezTo>
                      <a:pt x="633" y="341"/>
                      <a:pt x="637" y="345"/>
                      <a:pt x="634" y="344"/>
                    </a:cubicBezTo>
                    <a:cubicBezTo>
                      <a:pt x="632" y="344"/>
                      <a:pt x="628" y="343"/>
                      <a:pt x="627" y="349"/>
                    </a:cubicBezTo>
                    <a:cubicBezTo>
                      <a:pt x="626" y="356"/>
                      <a:pt x="626" y="358"/>
                      <a:pt x="621" y="361"/>
                    </a:cubicBezTo>
                    <a:cubicBezTo>
                      <a:pt x="617" y="363"/>
                      <a:pt x="620" y="353"/>
                      <a:pt x="616" y="354"/>
                    </a:cubicBezTo>
                    <a:cubicBezTo>
                      <a:pt x="612" y="354"/>
                      <a:pt x="612" y="362"/>
                      <a:pt x="615" y="362"/>
                    </a:cubicBezTo>
                    <a:cubicBezTo>
                      <a:pt x="618" y="363"/>
                      <a:pt x="618" y="366"/>
                      <a:pt x="619" y="369"/>
                    </a:cubicBezTo>
                    <a:cubicBezTo>
                      <a:pt x="620" y="373"/>
                      <a:pt x="614" y="370"/>
                      <a:pt x="611" y="375"/>
                    </a:cubicBezTo>
                    <a:cubicBezTo>
                      <a:pt x="609" y="379"/>
                      <a:pt x="608" y="373"/>
                      <a:pt x="605" y="370"/>
                    </a:cubicBezTo>
                    <a:cubicBezTo>
                      <a:pt x="601" y="367"/>
                      <a:pt x="597" y="362"/>
                      <a:pt x="597" y="358"/>
                    </a:cubicBezTo>
                    <a:cubicBezTo>
                      <a:pt x="598" y="355"/>
                      <a:pt x="599" y="354"/>
                      <a:pt x="602" y="353"/>
                    </a:cubicBezTo>
                    <a:cubicBezTo>
                      <a:pt x="605" y="353"/>
                      <a:pt x="602" y="350"/>
                      <a:pt x="602" y="346"/>
                    </a:cubicBezTo>
                    <a:cubicBezTo>
                      <a:pt x="602" y="341"/>
                      <a:pt x="598" y="343"/>
                      <a:pt x="594" y="338"/>
                    </a:cubicBezTo>
                    <a:cubicBezTo>
                      <a:pt x="590" y="333"/>
                      <a:pt x="586" y="333"/>
                      <a:pt x="584" y="335"/>
                    </a:cubicBezTo>
                    <a:cubicBezTo>
                      <a:pt x="582" y="338"/>
                      <a:pt x="583" y="342"/>
                      <a:pt x="580" y="343"/>
                    </a:cubicBezTo>
                    <a:cubicBezTo>
                      <a:pt x="576" y="345"/>
                      <a:pt x="578" y="352"/>
                      <a:pt x="575" y="352"/>
                    </a:cubicBezTo>
                    <a:cubicBezTo>
                      <a:pt x="572" y="353"/>
                      <a:pt x="573" y="340"/>
                      <a:pt x="571" y="339"/>
                    </a:cubicBezTo>
                    <a:cubicBezTo>
                      <a:pt x="568" y="338"/>
                      <a:pt x="569" y="335"/>
                      <a:pt x="572" y="334"/>
                    </a:cubicBezTo>
                    <a:cubicBezTo>
                      <a:pt x="576" y="334"/>
                      <a:pt x="578" y="330"/>
                      <a:pt x="575" y="330"/>
                    </a:cubicBezTo>
                    <a:cubicBezTo>
                      <a:pt x="572" y="330"/>
                      <a:pt x="566" y="326"/>
                      <a:pt x="564" y="325"/>
                    </a:cubicBezTo>
                    <a:cubicBezTo>
                      <a:pt x="562" y="324"/>
                      <a:pt x="558" y="329"/>
                      <a:pt x="555" y="327"/>
                    </a:cubicBezTo>
                    <a:cubicBezTo>
                      <a:pt x="553" y="325"/>
                      <a:pt x="556" y="320"/>
                      <a:pt x="556" y="318"/>
                    </a:cubicBezTo>
                    <a:cubicBezTo>
                      <a:pt x="556" y="315"/>
                      <a:pt x="560" y="319"/>
                      <a:pt x="562" y="315"/>
                    </a:cubicBezTo>
                    <a:cubicBezTo>
                      <a:pt x="565" y="312"/>
                      <a:pt x="555" y="312"/>
                      <a:pt x="555" y="308"/>
                    </a:cubicBezTo>
                    <a:cubicBezTo>
                      <a:pt x="555" y="304"/>
                      <a:pt x="548" y="303"/>
                      <a:pt x="545" y="302"/>
                    </a:cubicBezTo>
                    <a:cubicBezTo>
                      <a:pt x="543" y="301"/>
                      <a:pt x="547" y="295"/>
                      <a:pt x="546" y="292"/>
                    </a:cubicBezTo>
                    <a:cubicBezTo>
                      <a:pt x="545" y="290"/>
                      <a:pt x="535" y="281"/>
                      <a:pt x="531" y="282"/>
                    </a:cubicBezTo>
                    <a:cubicBezTo>
                      <a:pt x="527" y="283"/>
                      <a:pt x="526" y="277"/>
                      <a:pt x="529" y="277"/>
                    </a:cubicBezTo>
                    <a:cubicBezTo>
                      <a:pt x="531" y="277"/>
                      <a:pt x="533" y="276"/>
                      <a:pt x="537" y="271"/>
                    </a:cubicBezTo>
                    <a:cubicBezTo>
                      <a:pt x="541" y="266"/>
                      <a:pt x="542" y="265"/>
                      <a:pt x="539" y="264"/>
                    </a:cubicBezTo>
                    <a:cubicBezTo>
                      <a:pt x="536" y="263"/>
                      <a:pt x="534" y="260"/>
                      <a:pt x="539" y="260"/>
                    </a:cubicBezTo>
                    <a:cubicBezTo>
                      <a:pt x="545" y="260"/>
                      <a:pt x="554" y="264"/>
                      <a:pt x="557" y="262"/>
                    </a:cubicBezTo>
                    <a:cubicBezTo>
                      <a:pt x="560" y="259"/>
                      <a:pt x="569" y="245"/>
                      <a:pt x="573" y="239"/>
                    </a:cubicBezTo>
                    <a:cubicBezTo>
                      <a:pt x="577" y="234"/>
                      <a:pt x="570" y="234"/>
                      <a:pt x="561" y="234"/>
                    </a:cubicBezTo>
                    <a:cubicBezTo>
                      <a:pt x="552" y="235"/>
                      <a:pt x="550" y="231"/>
                      <a:pt x="543" y="230"/>
                    </a:cubicBezTo>
                    <a:cubicBezTo>
                      <a:pt x="535" y="230"/>
                      <a:pt x="521" y="232"/>
                      <a:pt x="519" y="234"/>
                    </a:cubicBezTo>
                    <a:cubicBezTo>
                      <a:pt x="517" y="236"/>
                      <a:pt x="523" y="238"/>
                      <a:pt x="522" y="241"/>
                    </a:cubicBezTo>
                    <a:cubicBezTo>
                      <a:pt x="522" y="243"/>
                      <a:pt x="517" y="239"/>
                      <a:pt x="515" y="240"/>
                    </a:cubicBezTo>
                    <a:cubicBezTo>
                      <a:pt x="513" y="241"/>
                      <a:pt x="516" y="244"/>
                      <a:pt x="515" y="253"/>
                    </a:cubicBezTo>
                    <a:cubicBezTo>
                      <a:pt x="514" y="262"/>
                      <a:pt x="517" y="262"/>
                      <a:pt x="519" y="266"/>
                    </a:cubicBezTo>
                    <a:cubicBezTo>
                      <a:pt x="522" y="269"/>
                      <a:pt x="521" y="273"/>
                      <a:pt x="521" y="279"/>
                    </a:cubicBezTo>
                    <a:cubicBezTo>
                      <a:pt x="521" y="284"/>
                      <a:pt x="516" y="284"/>
                      <a:pt x="514" y="285"/>
                    </a:cubicBezTo>
                    <a:cubicBezTo>
                      <a:pt x="513" y="286"/>
                      <a:pt x="519" y="288"/>
                      <a:pt x="518" y="292"/>
                    </a:cubicBezTo>
                    <a:cubicBezTo>
                      <a:pt x="517" y="295"/>
                      <a:pt x="512" y="290"/>
                      <a:pt x="509" y="291"/>
                    </a:cubicBezTo>
                    <a:cubicBezTo>
                      <a:pt x="506" y="292"/>
                      <a:pt x="503" y="300"/>
                      <a:pt x="506" y="303"/>
                    </a:cubicBezTo>
                    <a:cubicBezTo>
                      <a:pt x="510" y="306"/>
                      <a:pt x="511" y="305"/>
                      <a:pt x="508" y="309"/>
                    </a:cubicBezTo>
                    <a:cubicBezTo>
                      <a:pt x="506" y="312"/>
                      <a:pt x="503" y="317"/>
                      <a:pt x="509" y="321"/>
                    </a:cubicBezTo>
                    <a:cubicBezTo>
                      <a:pt x="515" y="326"/>
                      <a:pt x="526" y="326"/>
                      <a:pt x="532" y="329"/>
                    </a:cubicBezTo>
                    <a:cubicBezTo>
                      <a:pt x="538" y="333"/>
                      <a:pt x="529" y="331"/>
                      <a:pt x="532" y="335"/>
                    </a:cubicBezTo>
                    <a:cubicBezTo>
                      <a:pt x="534" y="339"/>
                      <a:pt x="528" y="341"/>
                      <a:pt x="528" y="344"/>
                    </a:cubicBezTo>
                    <a:cubicBezTo>
                      <a:pt x="528" y="347"/>
                      <a:pt x="531" y="346"/>
                      <a:pt x="534" y="340"/>
                    </a:cubicBezTo>
                    <a:cubicBezTo>
                      <a:pt x="537" y="335"/>
                      <a:pt x="539" y="342"/>
                      <a:pt x="539" y="346"/>
                    </a:cubicBezTo>
                    <a:cubicBezTo>
                      <a:pt x="538" y="351"/>
                      <a:pt x="534" y="348"/>
                      <a:pt x="531" y="353"/>
                    </a:cubicBezTo>
                    <a:cubicBezTo>
                      <a:pt x="528" y="358"/>
                      <a:pt x="525" y="359"/>
                      <a:pt x="520" y="358"/>
                    </a:cubicBezTo>
                    <a:cubicBezTo>
                      <a:pt x="515" y="357"/>
                      <a:pt x="518" y="364"/>
                      <a:pt x="520" y="369"/>
                    </a:cubicBezTo>
                    <a:cubicBezTo>
                      <a:pt x="522" y="373"/>
                      <a:pt x="519" y="374"/>
                      <a:pt x="514" y="373"/>
                    </a:cubicBezTo>
                    <a:cubicBezTo>
                      <a:pt x="508" y="371"/>
                      <a:pt x="505" y="368"/>
                      <a:pt x="508" y="364"/>
                    </a:cubicBezTo>
                    <a:cubicBezTo>
                      <a:pt x="511" y="359"/>
                      <a:pt x="513" y="354"/>
                      <a:pt x="509" y="355"/>
                    </a:cubicBezTo>
                    <a:cubicBezTo>
                      <a:pt x="506" y="355"/>
                      <a:pt x="499" y="355"/>
                      <a:pt x="496" y="351"/>
                    </a:cubicBezTo>
                    <a:cubicBezTo>
                      <a:pt x="494" y="348"/>
                      <a:pt x="498" y="349"/>
                      <a:pt x="505" y="350"/>
                    </a:cubicBezTo>
                    <a:cubicBezTo>
                      <a:pt x="511" y="351"/>
                      <a:pt x="506" y="345"/>
                      <a:pt x="511" y="345"/>
                    </a:cubicBezTo>
                    <a:cubicBezTo>
                      <a:pt x="516" y="345"/>
                      <a:pt x="519" y="348"/>
                      <a:pt x="524" y="344"/>
                    </a:cubicBezTo>
                    <a:cubicBezTo>
                      <a:pt x="528" y="341"/>
                      <a:pt x="521" y="333"/>
                      <a:pt x="517" y="335"/>
                    </a:cubicBezTo>
                    <a:cubicBezTo>
                      <a:pt x="514" y="336"/>
                      <a:pt x="508" y="337"/>
                      <a:pt x="508" y="334"/>
                    </a:cubicBezTo>
                    <a:cubicBezTo>
                      <a:pt x="508" y="330"/>
                      <a:pt x="514" y="333"/>
                      <a:pt x="518" y="332"/>
                    </a:cubicBezTo>
                    <a:cubicBezTo>
                      <a:pt x="521" y="331"/>
                      <a:pt x="516" y="327"/>
                      <a:pt x="511" y="328"/>
                    </a:cubicBezTo>
                    <a:cubicBezTo>
                      <a:pt x="506" y="329"/>
                      <a:pt x="502" y="330"/>
                      <a:pt x="498" y="325"/>
                    </a:cubicBezTo>
                    <a:cubicBezTo>
                      <a:pt x="494" y="321"/>
                      <a:pt x="487" y="319"/>
                      <a:pt x="485" y="328"/>
                    </a:cubicBezTo>
                    <a:cubicBezTo>
                      <a:pt x="484" y="338"/>
                      <a:pt x="477" y="333"/>
                      <a:pt x="474" y="336"/>
                    </a:cubicBezTo>
                    <a:cubicBezTo>
                      <a:pt x="471" y="339"/>
                      <a:pt x="477" y="342"/>
                      <a:pt x="484" y="342"/>
                    </a:cubicBezTo>
                    <a:cubicBezTo>
                      <a:pt x="491" y="342"/>
                      <a:pt x="496" y="348"/>
                      <a:pt x="492" y="348"/>
                    </a:cubicBezTo>
                    <a:cubicBezTo>
                      <a:pt x="489" y="348"/>
                      <a:pt x="491" y="353"/>
                      <a:pt x="487" y="351"/>
                    </a:cubicBezTo>
                    <a:cubicBezTo>
                      <a:pt x="484" y="350"/>
                      <a:pt x="480" y="351"/>
                      <a:pt x="483" y="354"/>
                    </a:cubicBezTo>
                    <a:cubicBezTo>
                      <a:pt x="485" y="357"/>
                      <a:pt x="482" y="359"/>
                      <a:pt x="482" y="362"/>
                    </a:cubicBezTo>
                    <a:cubicBezTo>
                      <a:pt x="482" y="365"/>
                      <a:pt x="477" y="362"/>
                      <a:pt x="471" y="361"/>
                    </a:cubicBezTo>
                    <a:cubicBezTo>
                      <a:pt x="466" y="361"/>
                      <a:pt x="456" y="363"/>
                      <a:pt x="449" y="364"/>
                    </a:cubicBezTo>
                    <a:cubicBezTo>
                      <a:pt x="442" y="366"/>
                      <a:pt x="435" y="363"/>
                      <a:pt x="432" y="360"/>
                    </a:cubicBezTo>
                    <a:cubicBezTo>
                      <a:pt x="429" y="357"/>
                      <a:pt x="425" y="357"/>
                      <a:pt x="420" y="357"/>
                    </a:cubicBezTo>
                    <a:cubicBezTo>
                      <a:pt x="415" y="357"/>
                      <a:pt x="416" y="352"/>
                      <a:pt x="410" y="352"/>
                    </a:cubicBezTo>
                    <a:cubicBezTo>
                      <a:pt x="403" y="352"/>
                      <a:pt x="405" y="346"/>
                      <a:pt x="404" y="343"/>
                    </a:cubicBezTo>
                    <a:cubicBezTo>
                      <a:pt x="403" y="340"/>
                      <a:pt x="390" y="341"/>
                      <a:pt x="385" y="344"/>
                    </a:cubicBezTo>
                    <a:cubicBezTo>
                      <a:pt x="381" y="347"/>
                      <a:pt x="371" y="346"/>
                      <a:pt x="369" y="351"/>
                    </a:cubicBezTo>
                    <a:cubicBezTo>
                      <a:pt x="366" y="357"/>
                      <a:pt x="371" y="356"/>
                      <a:pt x="374" y="356"/>
                    </a:cubicBezTo>
                    <a:cubicBezTo>
                      <a:pt x="378" y="356"/>
                      <a:pt x="377" y="351"/>
                      <a:pt x="384" y="352"/>
                    </a:cubicBezTo>
                    <a:cubicBezTo>
                      <a:pt x="391" y="353"/>
                      <a:pt x="396" y="345"/>
                      <a:pt x="399" y="348"/>
                    </a:cubicBezTo>
                    <a:cubicBezTo>
                      <a:pt x="402" y="351"/>
                      <a:pt x="387" y="357"/>
                      <a:pt x="381" y="358"/>
                    </a:cubicBezTo>
                    <a:cubicBezTo>
                      <a:pt x="374" y="359"/>
                      <a:pt x="376" y="364"/>
                      <a:pt x="382" y="373"/>
                    </a:cubicBezTo>
                    <a:cubicBezTo>
                      <a:pt x="388" y="383"/>
                      <a:pt x="379" y="377"/>
                      <a:pt x="379" y="382"/>
                    </a:cubicBezTo>
                    <a:cubicBezTo>
                      <a:pt x="379" y="386"/>
                      <a:pt x="368" y="380"/>
                      <a:pt x="372" y="379"/>
                    </a:cubicBezTo>
                    <a:cubicBezTo>
                      <a:pt x="377" y="377"/>
                      <a:pt x="375" y="373"/>
                      <a:pt x="371" y="370"/>
                    </a:cubicBezTo>
                    <a:cubicBezTo>
                      <a:pt x="367" y="367"/>
                      <a:pt x="365" y="370"/>
                      <a:pt x="365" y="366"/>
                    </a:cubicBezTo>
                    <a:cubicBezTo>
                      <a:pt x="366" y="363"/>
                      <a:pt x="361" y="367"/>
                      <a:pt x="358" y="364"/>
                    </a:cubicBezTo>
                    <a:cubicBezTo>
                      <a:pt x="354" y="361"/>
                      <a:pt x="353" y="359"/>
                      <a:pt x="348" y="361"/>
                    </a:cubicBezTo>
                    <a:cubicBezTo>
                      <a:pt x="343" y="364"/>
                      <a:pt x="338" y="363"/>
                      <a:pt x="327" y="365"/>
                    </a:cubicBezTo>
                    <a:cubicBezTo>
                      <a:pt x="317" y="367"/>
                      <a:pt x="297" y="366"/>
                      <a:pt x="294" y="363"/>
                    </a:cubicBezTo>
                    <a:cubicBezTo>
                      <a:pt x="290" y="359"/>
                      <a:pt x="303" y="353"/>
                      <a:pt x="307" y="354"/>
                    </a:cubicBezTo>
                    <a:cubicBezTo>
                      <a:pt x="310" y="355"/>
                      <a:pt x="308" y="350"/>
                      <a:pt x="302" y="345"/>
                    </a:cubicBezTo>
                    <a:cubicBezTo>
                      <a:pt x="297" y="341"/>
                      <a:pt x="284" y="338"/>
                      <a:pt x="284" y="341"/>
                    </a:cubicBezTo>
                    <a:cubicBezTo>
                      <a:pt x="284" y="344"/>
                      <a:pt x="277" y="341"/>
                      <a:pt x="268" y="339"/>
                    </a:cubicBezTo>
                    <a:cubicBezTo>
                      <a:pt x="258" y="338"/>
                      <a:pt x="257" y="334"/>
                      <a:pt x="251" y="334"/>
                    </a:cubicBezTo>
                    <a:cubicBezTo>
                      <a:pt x="245" y="334"/>
                      <a:pt x="236" y="332"/>
                      <a:pt x="229" y="327"/>
                    </a:cubicBezTo>
                    <a:cubicBezTo>
                      <a:pt x="222" y="321"/>
                      <a:pt x="206" y="323"/>
                      <a:pt x="204" y="328"/>
                    </a:cubicBezTo>
                    <a:cubicBezTo>
                      <a:pt x="202" y="333"/>
                      <a:pt x="196" y="332"/>
                      <a:pt x="191" y="332"/>
                    </a:cubicBezTo>
                    <a:cubicBezTo>
                      <a:pt x="185" y="332"/>
                      <a:pt x="193" y="326"/>
                      <a:pt x="191" y="325"/>
                    </a:cubicBezTo>
                    <a:cubicBezTo>
                      <a:pt x="188" y="324"/>
                      <a:pt x="191" y="317"/>
                      <a:pt x="187" y="316"/>
                    </a:cubicBezTo>
                    <a:cubicBezTo>
                      <a:pt x="183" y="316"/>
                      <a:pt x="180" y="333"/>
                      <a:pt x="172" y="332"/>
                    </a:cubicBezTo>
                    <a:cubicBezTo>
                      <a:pt x="165" y="332"/>
                      <a:pt x="161" y="314"/>
                      <a:pt x="155" y="310"/>
                    </a:cubicBezTo>
                    <a:cubicBezTo>
                      <a:pt x="149" y="305"/>
                      <a:pt x="143" y="305"/>
                      <a:pt x="148" y="312"/>
                    </a:cubicBezTo>
                    <a:cubicBezTo>
                      <a:pt x="154" y="319"/>
                      <a:pt x="144" y="314"/>
                      <a:pt x="144" y="318"/>
                    </a:cubicBezTo>
                    <a:cubicBezTo>
                      <a:pt x="145" y="323"/>
                      <a:pt x="136" y="328"/>
                      <a:pt x="136" y="326"/>
                    </a:cubicBezTo>
                    <a:cubicBezTo>
                      <a:pt x="136" y="323"/>
                      <a:pt x="131" y="320"/>
                      <a:pt x="125" y="327"/>
                    </a:cubicBezTo>
                    <a:cubicBezTo>
                      <a:pt x="119" y="334"/>
                      <a:pt x="115" y="333"/>
                      <a:pt x="114" y="331"/>
                    </a:cubicBezTo>
                    <a:cubicBezTo>
                      <a:pt x="114" y="328"/>
                      <a:pt x="96" y="337"/>
                      <a:pt x="97" y="340"/>
                    </a:cubicBezTo>
                    <a:cubicBezTo>
                      <a:pt x="98" y="343"/>
                      <a:pt x="94" y="346"/>
                      <a:pt x="89" y="345"/>
                    </a:cubicBezTo>
                    <a:cubicBezTo>
                      <a:pt x="85" y="345"/>
                      <a:pt x="88" y="341"/>
                      <a:pt x="92" y="339"/>
                    </a:cubicBezTo>
                    <a:cubicBezTo>
                      <a:pt x="96" y="337"/>
                      <a:pt x="108" y="328"/>
                      <a:pt x="114" y="327"/>
                    </a:cubicBezTo>
                    <a:cubicBezTo>
                      <a:pt x="120" y="326"/>
                      <a:pt x="131" y="321"/>
                      <a:pt x="132" y="318"/>
                    </a:cubicBezTo>
                    <a:cubicBezTo>
                      <a:pt x="132" y="315"/>
                      <a:pt x="126" y="318"/>
                      <a:pt x="122" y="317"/>
                    </a:cubicBezTo>
                    <a:cubicBezTo>
                      <a:pt x="118" y="316"/>
                      <a:pt x="111" y="321"/>
                      <a:pt x="104" y="324"/>
                    </a:cubicBezTo>
                    <a:cubicBezTo>
                      <a:pt x="97" y="327"/>
                      <a:pt x="90" y="326"/>
                      <a:pt x="92" y="330"/>
                    </a:cubicBezTo>
                    <a:cubicBezTo>
                      <a:pt x="94" y="334"/>
                      <a:pt x="85" y="329"/>
                      <a:pt x="84" y="332"/>
                    </a:cubicBezTo>
                    <a:cubicBezTo>
                      <a:pt x="82" y="335"/>
                      <a:pt x="79" y="332"/>
                      <a:pt x="81" y="330"/>
                    </a:cubicBezTo>
                    <a:cubicBezTo>
                      <a:pt x="84" y="329"/>
                      <a:pt x="75" y="326"/>
                      <a:pt x="75" y="328"/>
                    </a:cubicBezTo>
                    <a:cubicBezTo>
                      <a:pt x="75" y="329"/>
                      <a:pt x="74" y="332"/>
                      <a:pt x="68" y="332"/>
                    </a:cubicBezTo>
                    <a:cubicBezTo>
                      <a:pt x="62" y="332"/>
                      <a:pt x="56" y="336"/>
                      <a:pt x="60" y="339"/>
                    </a:cubicBezTo>
                    <a:cubicBezTo>
                      <a:pt x="64" y="342"/>
                      <a:pt x="66" y="343"/>
                      <a:pt x="64" y="345"/>
                    </a:cubicBezTo>
                    <a:cubicBezTo>
                      <a:pt x="62" y="347"/>
                      <a:pt x="56" y="340"/>
                      <a:pt x="47" y="341"/>
                    </a:cubicBezTo>
                    <a:cubicBezTo>
                      <a:pt x="38" y="342"/>
                      <a:pt x="21" y="331"/>
                      <a:pt x="21" y="329"/>
                    </a:cubicBezTo>
                    <a:cubicBezTo>
                      <a:pt x="21" y="326"/>
                      <a:pt x="9" y="328"/>
                      <a:pt x="0" y="327"/>
                    </a:cubicBezTo>
                    <a:cubicBezTo>
                      <a:pt x="0" y="500"/>
                      <a:pt x="0" y="500"/>
                      <a:pt x="0" y="500"/>
                    </a:cubicBezTo>
                    <a:cubicBezTo>
                      <a:pt x="0" y="500"/>
                      <a:pt x="4" y="503"/>
                      <a:pt x="6" y="501"/>
                    </a:cubicBezTo>
                    <a:cubicBezTo>
                      <a:pt x="8" y="499"/>
                      <a:pt x="11" y="502"/>
                      <a:pt x="16" y="499"/>
                    </a:cubicBezTo>
                    <a:cubicBezTo>
                      <a:pt x="22" y="496"/>
                      <a:pt x="24" y="502"/>
                      <a:pt x="24" y="505"/>
                    </a:cubicBezTo>
                    <a:cubicBezTo>
                      <a:pt x="24" y="507"/>
                      <a:pt x="32" y="512"/>
                      <a:pt x="35" y="516"/>
                    </a:cubicBezTo>
                    <a:cubicBezTo>
                      <a:pt x="39" y="520"/>
                      <a:pt x="40" y="524"/>
                      <a:pt x="44" y="522"/>
                    </a:cubicBezTo>
                    <a:cubicBezTo>
                      <a:pt x="48" y="519"/>
                      <a:pt x="54" y="518"/>
                      <a:pt x="54" y="514"/>
                    </a:cubicBezTo>
                    <a:cubicBezTo>
                      <a:pt x="54" y="509"/>
                      <a:pt x="70" y="509"/>
                      <a:pt x="70" y="514"/>
                    </a:cubicBezTo>
                    <a:cubicBezTo>
                      <a:pt x="70" y="520"/>
                      <a:pt x="85" y="527"/>
                      <a:pt x="94" y="542"/>
                    </a:cubicBezTo>
                    <a:cubicBezTo>
                      <a:pt x="103" y="557"/>
                      <a:pt x="101" y="561"/>
                      <a:pt x="114" y="566"/>
                    </a:cubicBezTo>
                    <a:cubicBezTo>
                      <a:pt x="127" y="571"/>
                      <a:pt x="126" y="573"/>
                      <a:pt x="125" y="578"/>
                    </a:cubicBezTo>
                    <a:cubicBezTo>
                      <a:pt x="123" y="582"/>
                      <a:pt x="132" y="584"/>
                      <a:pt x="127" y="588"/>
                    </a:cubicBezTo>
                    <a:cubicBezTo>
                      <a:pt x="125" y="589"/>
                      <a:pt x="122" y="591"/>
                      <a:pt x="119" y="593"/>
                    </a:cubicBezTo>
                    <a:cubicBezTo>
                      <a:pt x="120" y="595"/>
                      <a:pt x="122" y="597"/>
                      <a:pt x="124" y="599"/>
                    </a:cubicBezTo>
                    <a:cubicBezTo>
                      <a:pt x="127" y="602"/>
                      <a:pt x="119" y="602"/>
                      <a:pt x="121" y="604"/>
                    </a:cubicBezTo>
                    <a:cubicBezTo>
                      <a:pt x="124" y="606"/>
                      <a:pt x="121" y="610"/>
                      <a:pt x="123" y="612"/>
                    </a:cubicBezTo>
                    <a:cubicBezTo>
                      <a:pt x="126" y="615"/>
                      <a:pt x="130" y="614"/>
                      <a:pt x="133" y="612"/>
                    </a:cubicBezTo>
                    <a:cubicBezTo>
                      <a:pt x="136" y="610"/>
                      <a:pt x="138" y="615"/>
                      <a:pt x="135" y="618"/>
                    </a:cubicBezTo>
                    <a:cubicBezTo>
                      <a:pt x="133" y="622"/>
                      <a:pt x="138" y="625"/>
                      <a:pt x="140" y="622"/>
                    </a:cubicBezTo>
                    <a:cubicBezTo>
                      <a:pt x="142" y="619"/>
                      <a:pt x="147" y="627"/>
                      <a:pt x="149" y="628"/>
                    </a:cubicBezTo>
                    <a:cubicBezTo>
                      <a:pt x="152" y="629"/>
                      <a:pt x="154" y="633"/>
                      <a:pt x="150" y="633"/>
                    </a:cubicBezTo>
                    <a:cubicBezTo>
                      <a:pt x="146" y="633"/>
                      <a:pt x="147" y="639"/>
                      <a:pt x="150" y="640"/>
                    </a:cubicBezTo>
                    <a:cubicBezTo>
                      <a:pt x="152" y="640"/>
                      <a:pt x="152" y="643"/>
                      <a:pt x="152" y="646"/>
                    </a:cubicBezTo>
                    <a:cubicBezTo>
                      <a:pt x="152" y="648"/>
                      <a:pt x="161" y="651"/>
                      <a:pt x="164" y="650"/>
                    </a:cubicBezTo>
                    <a:cubicBezTo>
                      <a:pt x="167" y="649"/>
                      <a:pt x="170" y="652"/>
                      <a:pt x="172" y="655"/>
                    </a:cubicBezTo>
                    <a:cubicBezTo>
                      <a:pt x="173" y="658"/>
                      <a:pt x="179" y="660"/>
                      <a:pt x="182" y="658"/>
                    </a:cubicBezTo>
                    <a:cubicBezTo>
                      <a:pt x="184" y="656"/>
                      <a:pt x="185" y="661"/>
                      <a:pt x="186" y="665"/>
                    </a:cubicBezTo>
                    <a:cubicBezTo>
                      <a:pt x="186" y="668"/>
                      <a:pt x="191" y="666"/>
                      <a:pt x="194" y="666"/>
                    </a:cubicBezTo>
                    <a:cubicBezTo>
                      <a:pt x="197" y="666"/>
                      <a:pt x="199" y="670"/>
                      <a:pt x="201" y="669"/>
                    </a:cubicBezTo>
                    <a:cubicBezTo>
                      <a:pt x="206" y="667"/>
                      <a:pt x="207" y="675"/>
                      <a:pt x="210" y="680"/>
                    </a:cubicBezTo>
                    <a:cubicBezTo>
                      <a:pt x="520" y="678"/>
                      <a:pt x="520" y="678"/>
                      <a:pt x="520" y="678"/>
                    </a:cubicBezTo>
                    <a:cubicBezTo>
                      <a:pt x="520" y="678"/>
                      <a:pt x="521" y="670"/>
                      <a:pt x="524" y="673"/>
                    </a:cubicBezTo>
                    <a:cubicBezTo>
                      <a:pt x="528" y="676"/>
                      <a:pt x="525" y="680"/>
                      <a:pt x="529" y="682"/>
                    </a:cubicBezTo>
                    <a:cubicBezTo>
                      <a:pt x="533" y="683"/>
                      <a:pt x="536" y="686"/>
                      <a:pt x="539" y="685"/>
                    </a:cubicBezTo>
                    <a:cubicBezTo>
                      <a:pt x="541" y="684"/>
                      <a:pt x="545" y="681"/>
                      <a:pt x="549" y="685"/>
                    </a:cubicBezTo>
                    <a:cubicBezTo>
                      <a:pt x="553" y="690"/>
                      <a:pt x="556" y="686"/>
                      <a:pt x="558" y="689"/>
                    </a:cubicBezTo>
                    <a:cubicBezTo>
                      <a:pt x="561" y="692"/>
                      <a:pt x="565" y="694"/>
                      <a:pt x="568" y="691"/>
                    </a:cubicBezTo>
                    <a:cubicBezTo>
                      <a:pt x="570" y="688"/>
                      <a:pt x="580" y="691"/>
                      <a:pt x="584" y="693"/>
                    </a:cubicBezTo>
                    <a:cubicBezTo>
                      <a:pt x="590" y="688"/>
                      <a:pt x="594" y="679"/>
                      <a:pt x="599" y="679"/>
                    </a:cubicBezTo>
                    <a:cubicBezTo>
                      <a:pt x="605" y="679"/>
                      <a:pt x="622" y="681"/>
                      <a:pt x="623" y="689"/>
                    </a:cubicBezTo>
                    <a:cubicBezTo>
                      <a:pt x="624" y="698"/>
                      <a:pt x="634" y="690"/>
                      <a:pt x="635" y="698"/>
                    </a:cubicBezTo>
                    <a:cubicBezTo>
                      <a:pt x="636" y="704"/>
                      <a:pt x="642" y="710"/>
                      <a:pt x="641" y="713"/>
                    </a:cubicBezTo>
                    <a:cubicBezTo>
                      <a:pt x="643" y="714"/>
                      <a:pt x="645" y="716"/>
                      <a:pt x="648" y="718"/>
                    </a:cubicBezTo>
                    <a:cubicBezTo>
                      <a:pt x="651" y="717"/>
                      <a:pt x="659" y="718"/>
                      <a:pt x="665" y="720"/>
                    </a:cubicBezTo>
                    <a:cubicBezTo>
                      <a:pt x="672" y="723"/>
                      <a:pt x="682" y="717"/>
                      <a:pt x="686" y="726"/>
                    </a:cubicBezTo>
                    <a:cubicBezTo>
                      <a:pt x="689" y="734"/>
                      <a:pt x="697" y="740"/>
                      <a:pt x="690" y="741"/>
                    </a:cubicBezTo>
                    <a:cubicBezTo>
                      <a:pt x="683" y="742"/>
                      <a:pt x="675" y="733"/>
                      <a:pt x="675" y="738"/>
                    </a:cubicBezTo>
                    <a:cubicBezTo>
                      <a:pt x="676" y="743"/>
                      <a:pt x="672" y="740"/>
                      <a:pt x="672" y="748"/>
                    </a:cubicBezTo>
                    <a:cubicBezTo>
                      <a:pt x="672" y="755"/>
                      <a:pt x="667" y="766"/>
                      <a:pt x="664" y="765"/>
                    </a:cubicBezTo>
                    <a:cubicBezTo>
                      <a:pt x="664" y="765"/>
                      <a:pt x="664" y="765"/>
                      <a:pt x="664" y="765"/>
                    </a:cubicBezTo>
                    <a:cubicBezTo>
                      <a:pt x="663" y="768"/>
                      <a:pt x="663" y="771"/>
                      <a:pt x="665" y="774"/>
                    </a:cubicBezTo>
                    <a:cubicBezTo>
                      <a:pt x="669" y="771"/>
                      <a:pt x="675" y="766"/>
                      <a:pt x="679" y="767"/>
                    </a:cubicBezTo>
                    <a:cubicBezTo>
                      <a:pt x="687" y="767"/>
                      <a:pt x="689" y="772"/>
                      <a:pt x="694" y="768"/>
                    </a:cubicBezTo>
                    <a:cubicBezTo>
                      <a:pt x="699" y="765"/>
                      <a:pt x="700" y="763"/>
                      <a:pt x="701" y="766"/>
                    </a:cubicBezTo>
                    <a:cubicBezTo>
                      <a:pt x="701" y="766"/>
                      <a:pt x="701" y="766"/>
                      <a:pt x="701" y="767"/>
                    </a:cubicBezTo>
                    <a:cubicBezTo>
                      <a:pt x="703" y="766"/>
                      <a:pt x="704" y="765"/>
                      <a:pt x="704" y="764"/>
                    </a:cubicBezTo>
                    <a:cubicBezTo>
                      <a:pt x="704" y="763"/>
                      <a:pt x="704" y="761"/>
                      <a:pt x="703" y="759"/>
                    </a:cubicBezTo>
                    <a:cubicBezTo>
                      <a:pt x="698" y="760"/>
                      <a:pt x="697" y="760"/>
                      <a:pt x="695" y="757"/>
                    </a:cubicBezTo>
                    <a:cubicBezTo>
                      <a:pt x="693" y="752"/>
                      <a:pt x="710" y="747"/>
                      <a:pt x="718" y="748"/>
                    </a:cubicBezTo>
                    <a:cubicBezTo>
                      <a:pt x="726" y="749"/>
                      <a:pt x="731" y="744"/>
                      <a:pt x="734" y="747"/>
                    </a:cubicBezTo>
                    <a:cubicBezTo>
                      <a:pt x="739" y="743"/>
                      <a:pt x="747" y="736"/>
                      <a:pt x="749" y="736"/>
                    </a:cubicBezTo>
                    <a:cubicBezTo>
                      <a:pt x="752" y="736"/>
                      <a:pt x="788" y="735"/>
                      <a:pt x="788" y="735"/>
                    </a:cubicBezTo>
                    <a:cubicBezTo>
                      <a:pt x="788" y="735"/>
                      <a:pt x="800" y="728"/>
                      <a:pt x="802" y="721"/>
                    </a:cubicBezTo>
                    <a:cubicBezTo>
                      <a:pt x="803" y="714"/>
                      <a:pt x="811" y="697"/>
                      <a:pt x="816" y="701"/>
                    </a:cubicBezTo>
                    <a:cubicBezTo>
                      <a:pt x="821" y="704"/>
                      <a:pt x="831" y="702"/>
                      <a:pt x="831" y="705"/>
                    </a:cubicBezTo>
                    <a:cubicBezTo>
                      <a:pt x="831" y="708"/>
                      <a:pt x="828" y="719"/>
                      <a:pt x="841" y="736"/>
                    </a:cubicBezTo>
                    <a:cubicBezTo>
                      <a:pt x="845" y="733"/>
                      <a:pt x="850" y="731"/>
                      <a:pt x="852" y="731"/>
                    </a:cubicBezTo>
                    <a:cubicBezTo>
                      <a:pt x="857" y="732"/>
                      <a:pt x="864" y="726"/>
                      <a:pt x="866" y="722"/>
                    </a:cubicBezTo>
                    <a:cubicBezTo>
                      <a:pt x="868" y="718"/>
                      <a:pt x="870" y="725"/>
                      <a:pt x="866" y="727"/>
                    </a:cubicBezTo>
                    <a:cubicBezTo>
                      <a:pt x="862" y="728"/>
                      <a:pt x="870" y="731"/>
                      <a:pt x="877" y="731"/>
                    </a:cubicBezTo>
                    <a:cubicBezTo>
                      <a:pt x="884" y="730"/>
                      <a:pt x="873" y="733"/>
                      <a:pt x="868" y="733"/>
                    </a:cubicBezTo>
                    <a:cubicBezTo>
                      <a:pt x="863" y="733"/>
                      <a:pt x="861" y="733"/>
                      <a:pt x="854" y="740"/>
                    </a:cubicBezTo>
                    <a:cubicBezTo>
                      <a:pt x="847" y="747"/>
                      <a:pt x="848" y="749"/>
                      <a:pt x="852" y="753"/>
                    </a:cubicBezTo>
                    <a:cubicBezTo>
                      <a:pt x="856" y="756"/>
                      <a:pt x="862" y="755"/>
                      <a:pt x="867" y="750"/>
                    </a:cubicBezTo>
                    <a:cubicBezTo>
                      <a:pt x="873" y="745"/>
                      <a:pt x="872" y="741"/>
                      <a:pt x="878" y="741"/>
                    </a:cubicBezTo>
                    <a:cubicBezTo>
                      <a:pt x="883" y="741"/>
                      <a:pt x="898" y="736"/>
                      <a:pt x="904" y="734"/>
                    </a:cubicBezTo>
                    <a:cubicBezTo>
                      <a:pt x="910" y="732"/>
                      <a:pt x="906" y="731"/>
                      <a:pt x="906" y="728"/>
                    </a:cubicBezTo>
                    <a:cubicBezTo>
                      <a:pt x="906" y="725"/>
                      <a:pt x="917" y="725"/>
                      <a:pt x="921" y="723"/>
                    </a:cubicBezTo>
                    <a:cubicBezTo>
                      <a:pt x="925" y="720"/>
                      <a:pt x="920" y="718"/>
                      <a:pt x="917" y="718"/>
                    </a:cubicBezTo>
                    <a:close/>
                    <a:moveTo>
                      <a:pt x="266" y="394"/>
                    </a:moveTo>
                    <a:cubicBezTo>
                      <a:pt x="260" y="402"/>
                      <a:pt x="257" y="403"/>
                      <a:pt x="251" y="402"/>
                    </a:cubicBezTo>
                    <a:cubicBezTo>
                      <a:pt x="244" y="401"/>
                      <a:pt x="240" y="404"/>
                      <a:pt x="243" y="407"/>
                    </a:cubicBezTo>
                    <a:cubicBezTo>
                      <a:pt x="246" y="409"/>
                      <a:pt x="247" y="411"/>
                      <a:pt x="240" y="413"/>
                    </a:cubicBezTo>
                    <a:cubicBezTo>
                      <a:pt x="233" y="414"/>
                      <a:pt x="228" y="420"/>
                      <a:pt x="225" y="419"/>
                    </a:cubicBezTo>
                    <a:cubicBezTo>
                      <a:pt x="223" y="418"/>
                      <a:pt x="237" y="408"/>
                      <a:pt x="234" y="405"/>
                    </a:cubicBezTo>
                    <a:cubicBezTo>
                      <a:pt x="230" y="402"/>
                      <a:pt x="220" y="410"/>
                      <a:pt x="220" y="413"/>
                    </a:cubicBezTo>
                    <a:cubicBezTo>
                      <a:pt x="220" y="417"/>
                      <a:pt x="214" y="417"/>
                      <a:pt x="210" y="417"/>
                    </a:cubicBezTo>
                    <a:cubicBezTo>
                      <a:pt x="206" y="416"/>
                      <a:pt x="201" y="413"/>
                      <a:pt x="205" y="412"/>
                    </a:cubicBezTo>
                    <a:cubicBezTo>
                      <a:pt x="209" y="412"/>
                      <a:pt x="206" y="408"/>
                      <a:pt x="211" y="406"/>
                    </a:cubicBezTo>
                    <a:cubicBezTo>
                      <a:pt x="217" y="404"/>
                      <a:pt x="210" y="401"/>
                      <a:pt x="212" y="399"/>
                    </a:cubicBezTo>
                    <a:cubicBezTo>
                      <a:pt x="214" y="397"/>
                      <a:pt x="224" y="401"/>
                      <a:pt x="224" y="397"/>
                    </a:cubicBezTo>
                    <a:cubicBezTo>
                      <a:pt x="225" y="393"/>
                      <a:pt x="214" y="390"/>
                      <a:pt x="210" y="392"/>
                    </a:cubicBezTo>
                    <a:cubicBezTo>
                      <a:pt x="207" y="394"/>
                      <a:pt x="198" y="400"/>
                      <a:pt x="188" y="396"/>
                    </a:cubicBezTo>
                    <a:cubicBezTo>
                      <a:pt x="185" y="394"/>
                      <a:pt x="213" y="391"/>
                      <a:pt x="218" y="387"/>
                    </a:cubicBezTo>
                    <a:cubicBezTo>
                      <a:pt x="223" y="382"/>
                      <a:pt x="244" y="377"/>
                      <a:pt x="246" y="381"/>
                    </a:cubicBezTo>
                    <a:cubicBezTo>
                      <a:pt x="248" y="385"/>
                      <a:pt x="235" y="388"/>
                      <a:pt x="241" y="392"/>
                    </a:cubicBezTo>
                    <a:cubicBezTo>
                      <a:pt x="247" y="395"/>
                      <a:pt x="258" y="393"/>
                      <a:pt x="260" y="389"/>
                    </a:cubicBezTo>
                    <a:cubicBezTo>
                      <a:pt x="262" y="385"/>
                      <a:pt x="273" y="386"/>
                      <a:pt x="266" y="394"/>
                    </a:cubicBezTo>
                    <a:close/>
                    <a:moveTo>
                      <a:pt x="329" y="474"/>
                    </a:moveTo>
                    <a:cubicBezTo>
                      <a:pt x="322" y="481"/>
                      <a:pt x="322" y="479"/>
                      <a:pt x="315" y="480"/>
                    </a:cubicBezTo>
                    <a:cubicBezTo>
                      <a:pt x="309" y="482"/>
                      <a:pt x="314" y="488"/>
                      <a:pt x="306" y="489"/>
                    </a:cubicBezTo>
                    <a:cubicBezTo>
                      <a:pt x="298" y="490"/>
                      <a:pt x="278" y="490"/>
                      <a:pt x="275" y="486"/>
                    </a:cubicBezTo>
                    <a:cubicBezTo>
                      <a:pt x="274" y="484"/>
                      <a:pt x="286" y="485"/>
                      <a:pt x="287" y="482"/>
                    </a:cubicBezTo>
                    <a:cubicBezTo>
                      <a:pt x="288" y="479"/>
                      <a:pt x="291" y="473"/>
                      <a:pt x="296" y="473"/>
                    </a:cubicBezTo>
                    <a:cubicBezTo>
                      <a:pt x="301" y="473"/>
                      <a:pt x="300" y="467"/>
                      <a:pt x="292" y="463"/>
                    </a:cubicBezTo>
                    <a:cubicBezTo>
                      <a:pt x="284" y="459"/>
                      <a:pt x="304" y="456"/>
                      <a:pt x="308" y="463"/>
                    </a:cubicBezTo>
                    <a:cubicBezTo>
                      <a:pt x="313" y="469"/>
                      <a:pt x="321" y="473"/>
                      <a:pt x="326" y="469"/>
                    </a:cubicBezTo>
                    <a:cubicBezTo>
                      <a:pt x="330" y="464"/>
                      <a:pt x="356" y="452"/>
                      <a:pt x="356" y="458"/>
                    </a:cubicBezTo>
                    <a:cubicBezTo>
                      <a:pt x="356" y="464"/>
                      <a:pt x="337" y="468"/>
                      <a:pt x="329" y="474"/>
                    </a:cubicBezTo>
                    <a:close/>
                    <a:moveTo>
                      <a:pt x="503" y="656"/>
                    </a:moveTo>
                    <a:cubicBezTo>
                      <a:pt x="498" y="657"/>
                      <a:pt x="504" y="642"/>
                      <a:pt x="494" y="636"/>
                    </a:cubicBezTo>
                    <a:cubicBezTo>
                      <a:pt x="482" y="630"/>
                      <a:pt x="477" y="618"/>
                      <a:pt x="477" y="611"/>
                    </a:cubicBezTo>
                    <a:cubicBezTo>
                      <a:pt x="477" y="605"/>
                      <a:pt x="487" y="602"/>
                      <a:pt x="491" y="607"/>
                    </a:cubicBezTo>
                    <a:cubicBezTo>
                      <a:pt x="495" y="612"/>
                      <a:pt x="501" y="632"/>
                      <a:pt x="504" y="639"/>
                    </a:cubicBezTo>
                    <a:cubicBezTo>
                      <a:pt x="508" y="645"/>
                      <a:pt x="508" y="656"/>
                      <a:pt x="503" y="656"/>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29" name="Freeform 125"/>
              <p:cNvSpPr>
                <a:spLocks noEditPoints="1"/>
              </p:cNvSpPr>
              <p:nvPr/>
            </p:nvSpPr>
            <p:spPr>
              <a:xfrm>
                <a:off x="493" y="2961"/>
                <a:ext cx="4122" cy="2531"/>
              </a:xfrm>
              <a:custGeom>
                <a:avLst/>
                <a:gdLst/>
                <a:ahLst/>
                <a:cxnLst>
                  <a:cxn ang="0">
                    <a:pos x="1624326673" y="1054555263"/>
                  </a:cxn>
                  <a:cxn ang="0">
                    <a:pos x="1420267731" y="160791895"/>
                  </a:cxn>
                  <a:cxn ang="0">
                    <a:pos x="858692118" y="95694586"/>
                  </a:cxn>
                  <a:cxn ang="0">
                    <a:pos x="626253005" y="45864348"/>
                  </a:cxn>
                  <a:cxn ang="0">
                    <a:pos x="431095129" y="95694586"/>
                  </a:cxn>
                  <a:cxn ang="0">
                    <a:pos x="87685031" y="270644888"/>
                  </a:cxn>
                  <a:cxn ang="0">
                    <a:pos x="329134638" y="472333942"/>
                  </a:cxn>
                  <a:cxn ang="0">
                    <a:pos x="78674666" y="486524430"/>
                  </a:cxn>
                  <a:cxn ang="0">
                    <a:pos x="273746311" y="623142579"/>
                  </a:cxn>
                  <a:cxn ang="0">
                    <a:pos x="200165811" y="724077954"/>
                  </a:cxn>
                  <a:cxn ang="0">
                    <a:pos x="209153292" y="1003640331"/>
                  </a:cxn>
                  <a:cxn ang="0">
                    <a:pos x="445510263" y="1081518953"/>
                  </a:cxn>
                  <a:cxn ang="0">
                    <a:pos x="473882097" y="1233370125"/>
                  </a:cxn>
                  <a:cxn ang="0">
                    <a:pos x="389811477" y="1315214584"/>
                  </a:cxn>
                  <a:cxn ang="0">
                    <a:pos x="681533945" y="1146582160"/>
                  </a:cxn>
                  <a:cxn ang="0">
                    <a:pos x="803025734" y="976599088"/>
                  </a:cxn>
                  <a:cxn ang="0">
                    <a:pos x="885702132" y="921825580"/>
                  </a:cxn>
                  <a:cxn ang="0">
                    <a:pos x="1048367670" y="985899611"/>
                  </a:cxn>
                  <a:cxn ang="0">
                    <a:pos x="1150438078" y="925769352"/>
                  </a:cxn>
                  <a:cxn ang="0">
                    <a:pos x="1280916700" y="976599088"/>
                  </a:cxn>
                  <a:cxn ang="0">
                    <a:pos x="1578034410" y="1063770411"/>
                  </a:cxn>
                  <a:cxn ang="0">
                    <a:pos x="1740415407" y="1136290605"/>
                  </a:cxn>
                  <a:cxn ang="0">
                    <a:pos x="1744394251" y="1196420864"/>
                  </a:cxn>
                  <a:cxn ang="0">
                    <a:pos x="1805101119" y="1205329381"/>
                  </a:cxn>
                  <a:cxn ang="0">
                    <a:pos x="1860767500" y="1256544320"/>
                  </a:cxn>
                  <a:cxn ang="0">
                    <a:pos x="1837365458" y="1375344704"/>
                  </a:cxn>
                  <a:cxn ang="0">
                    <a:pos x="1953461311" y="1369988092"/>
                  </a:cxn>
                  <a:cxn ang="0">
                    <a:pos x="69687847" y="1435082902"/>
                  </a:cxn>
                  <a:cxn ang="0">
                    <a:pos x="826419334" y="1100719669"/>
                  </a:cxn>
                  <a:cxn ang="0">
                    <a:pos x="821301118" y="1173347317"/>
                  </a:cxn>
                  <a:cxn ang="0">
                    <a:pos x="116065217" y="1003640331"/>
                  </a:cxn>
                  <a:cxn ang="0">
                    <a:pos x="2147483646" y="2030077429"/>
                  </a:cxn>
                  <a:cxn ang="0">
                    <a:pos x="2147483646" y="2147483646"/>
                  </a:cxn>
                  <a:cxn ang="0">
                    <a:pos x="2147483646" y="2147483646"/>
                  </a:cxn>
                  <a:cxn ang="0">
                    <a:pos x="2147483646" y="2147483646"/>
                  </a:cxn>
                  <a:cxn ang="0">
                    <a:pos x="2147483646" y="1952207093"/>
                  </a:cxn>
                  <a:cxn ang="0">
                    <a:pos x="2147483646" y="1879686899"/>
                  </a:cxn>
                  <a:cxn ang="0">
                    <a:pos x="2147483646" y="1819562797"/>
                  </a:cxn>
                  <a:cxn ang="0">
                    <a:pos x="2147483646" y="1778641722"/>
                  </a:cxn>
                  <a:cxn ang="0">
                    <a:pos x="2147483646" y="1810647671"/>
                  </a:cxn>
                  <a:cxn ang="0">
                    <a:pos x="2147483646" y="1998071491"/>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1893566770"/>
                  </a:cxn>
                </a:cxnLst>
                <a:rect l="0" t="0" r="0" b="0"/>
                <a:pathLst>
                  <a:path w="1147" h="705">
                    <a:moveTo>
                      <a:pt x="431" y="286"/>
                    </a:moveTo>
                    <a:cubicBezTo>
                      <a:pt x="432" y="281"/>
                      <a:pt x="433" y="279"/>
                      <a:pt x="420" y="274"/>
                    </a:cubicBezTo>
                    <a:cubicBezTo>
                      <a:pt x="407" y="269"/>
                      <a:pt x="409" y="265"/>
                      <a:pt x="400" y="250"/>
                    </a:cubicBezTo>
                    <a:cubicBezTo>
                      <a:pt x="391" y="235"/>
                      <a:pt x="376" y="228"/>
                      <a:pt x="376" y="222"/>
                    </a:cubicBezTo>
                    <a:cubicBezTo>
                      <a:pt x="376" y="217"/>
                      <a:pt x="360" y="217"/>
                      <a:pt x="360" y="222"/>
                    </a:cubicBezTo>
                    <a:cubicBezTo>
                      <a:pt x="360" y="226"/>
                      <a:pt x="354" y="227"/>
                      <a:pt x="350" y="230"/>
                    </a:cubicBezTo>
                    <a:cubicBezTo>
                      <a:pt x="346" y="232"/>
                      <a:pt x="345" y="228"/>
                      <a:pt x="341" y="224"/>
                    </a:cubicBezTo>
                    <a:cubicBezTo>
                      <a:pt x="338" y="220"/>
                      <a:pt x="330" y="215"/>
                      <a:pt x="330" y="213"/>
                    </a:cubicBezTo>
                    <a:cubicBezTo>
                      <a:pt x="330" y="210"/>
                      <a:pt x="328" y="204"/>
                      <a:pt x="322" y="207"/>
                    </a:cubicBezTo>
                    <a:cubicBezTo>
                      <a:pt x="317" y="210"/>
                      <a:pt x="314" y="207"/>
                      <a:pt x="312" y="209"/>
                    </a:cubicBezTo>
                    <a:cubicBezTo>
                      <a:pt x="310" y="211"/>
                      <a:pt x="306" y="208"/>
                      <a:pt x="306" y="208"/>
                    </a:cubicBezTo>
                    <a:cubicBezTo>
                      <a:pt x="306" y="35"/>
                      <a:pt x="306" y="35"/>
                      <a:pt x="306" y="35"/>
                    </a:cubicBezTo>
                    <a:cubicBezTo>
                      <a:pt x="304" y="35"/>
                      <a:pt x="302" y="34"/>
                      <a:pt x="301" y="34"/>
                    </a:cubicBezTo>
                    <a:cubicBezTo>
                      <a:pt x="294" y="31"/>
                      <a:pt x="283" y="26"/>
                      <a:pt x="277" y="27"/>
                    </a:cubicBezTo>
                    <a:cubicBezTo>
                      <a:pt x="271" y="29"/>
                      <a:pt x="260" y="30"/>
                      <a:pt x="256" y="28"/>
                    </a:cubicBezTo>
                    <a:cubicBezTo>
                      <a:pt x="252" y="26"/>
                      <a:pt x="246" y="24"/>
                      <a:pt x="238" y="26"/>
                    </a:cubicBezTo>
                    <a:cubicBezTo>
                      <a:pt x="230" y="27"/>
                      <a:pt x="225" y="21"/>
                      <a:pt x="214" y="19"/>
                    </a:cubicBezTo>
                    <a:cubicBezTo>
                      <a:pt x="204" y="16"/>
                      <a:pt x="189" y="19"/>
                      <a:pt x="185" y="21"/>
                    </a:cubicBezTo>
                    <a:cubicBezTo>
                      <a:pt x="182" y="22"/>
                      <a:pt x="183" y="17"/>
                      <a:pt x="178" y="17"/>
                    </a:cubicBezTo>
                    <a:cubicBezTo>
                      <a:pt x="174" y="18"/>
                      <a:pt x="177" y="15"/>
                      <a:pt x="175" y="12"/>
                    </a:cubicBezTo>
                    <a:cubicBezTo>
                      <a:pt x="172" y="8"/>
                      <a:pt x="160" y="11"/>
                      <a:pt x="155" y="12"/>
                    </a:cubicBezTo>
                    <a:cubicBezTo>
                      <a:pt x="151" y="12"/>
                      <a:pt x="149" y="10"/>
                      <a:pt x="150" y="7"/>
                    </a:cubicBezTo>
                    <a:cubicBezTo>
                      <a:pt x="150" y="5"/>
                      <a:pt x="146" y="6"/>
                      <a:pt x="144" y="9"/>
                    </a:cubicBezTo>
                    <a:cubicBezTo>
                      <a:pt x="142" y="12"/>
                      <a:pt x="137" y="12"/>
                      <a:pt x="135" y="10"/>
                    </a:cubicBezTo>
                    <a:cubicBezTo>
                      <a:pt x="133" y="8"/>
                      <a:pt x="139" y="8"/>
                      <a:pt x="140" y="5"/>
                    </a:cubicBezTo>
                    <a:cubicBezTo>
                      <a:pt x="140" y="3"/>
                      <a:pt x="133" y="2"/>
                      <a:pt x="131" y="1"/>
                    </a:cubicBezTo>
                    <a:cubicBezTo>
                      <a:pt x="128" y="0"/>
                      <a:pt x="124" y="4"/>
                      <a:pt x="119" y="8"/>
                    </a:cubicBezTo>
                    <a:cubicBezTo>
                      <a:pt x="114" y="13"/>
                      <a:pt x="106" y="13"/>
                      <a:pt x="101" y="12"/>
                    </a:cubicBezTo>
                    <a:cubicBezTo>
                      <a:pt x="96" y="12"/>
                      <a:pt x="90" y="13"/>
                      <a:pt x="91" y="15"/>
                    </a:cubicBezTo>
                    <a:cubicBezTo>
                      <a:pt x="91" y="18"/>
                      <a:pt x="97" y="18"/>
                      <a:pt x="93" y="21"/>
                    </a:cubicBezTo>
                    <a:cubicBezTo>
                      <a:pt x="90" y="25"/>
                      <a:pt x="88" y="17"/>
                      <a:pt x="85" y="20"/>
                    </a:cubicBezTo>
                    <a:cubicBezTo>
                      <a:pt x="81" y="24"/>
                      <a:pt x="71" y="24"/>
                      <a:pt x="68" y="23"/>
                    </a:cubicBezTo>
                    <a:cubicBezTo>
                      <a:pt x="66" y="23"/>
                      <a:pt x="58" y="32"/>
                      <a:pt x="55" y="34"/>
                    </a:cubicBezTo>
                    <a:cubicBezTo>
                      <a:pt x="53" y="37"/>
                      <a:pt x="57" y="39"/>
                      <a:pt x="50" y="46"/>
                    </a:cubicBezTo>
                    <a:cubicBezTo>
                      <a:pt x="44" y="54"/>
                      <a:pt x="26" y="52"/>
                      <a:pt x="22" y="52"/>
                    </a:cubicBezTo>
                    <a:cubicBezTo>
                      <a:pt x="18" y="52"/>
                      <a:pt x="21" y="56"/>
                      <a:pt x="19" y="59"/>
                    </a:cubicBezTo>
                    <a:cubicBezTo>
                      <a:pt x="17" y="62"/>
                      <a:pt x="21" y="64"/>
                      <a:pt x="31" y="67"/>
                    </a:cubicBezTo>
                    <a:cubicBezTo>
                      <a:pt x="42" y="70"/>
                      <a:pt x="49" y="83"/>
                      <a:pt x="50" y="87"/>
                    </a:cubicBezTo>
                    <a:cubicBezTo>
                      <a:pt x="51" y="90"/>
                      <a:pt x="64" y="86"/>
                      <a:pt x="69" y="87"/>
                    </a:cubicBezTo>
                    <a:cubicBezTo>
                      <a:pt x="74" y="88"/>
                      <a:pt x="68" y="95"/>
                      <a:pt x="73" y="97"/>
                    </a:cubicBezTo>
                    <a:cubicBezTo>
                      <a:pt x="77" y="99"/>
                      <a:pt x="83" y="96"/>
                      <a:pt x="85" y="99"/>
                    </a:cubicBezTo>
                    <a:cubicBezTo>
                      <a:pt x="86" y="103"/>
                      <a:pt x="76" y="99"/>
                      <a:pt x="71" y="103"/>
                    </a:cubicBezTo>
                    <a:cubicBezTo>
                      <a:pt x="66" y="107"/>
                      <a:pt x="64" y="109"/>
                      <a:pt x="62" y="106"/>
                    </a:cubicBezTo>
                    <a:cubicBezTo>
                      <a:pt x="60" y="103"/>
                      <a:pt x="51" y="105"/>
                      <a:pt x="47" y="105"/>
                    </a:cubicBezTo>
                    <a:cubicBezTo>
                      <a:pt x="43" y="106"/>
                      <a:pt x="47" y="100"/>
                      <a:pt x="47" y="98"/>
                    </a:cubicBezTo>
                    <a:cubicBezTo>
                      <a:pt x="47" y="95"/>
                      <a:pt x="41" y="93"/>
                      <a:pt x="33" y="98"/>
                    </a:cubicBezTo>
                    <a:cubicBezTo>
                      <a:pt x="25" y="103"/>
                      <a:pt x="28" y="101"/>
                      <a:pt x="27" y="105"/>
                    </a:cubicBezTo>
                    <a:cubicBezTo>
                      <a:pt x="26" y="109"/>
                      <a:pt x="22" y="103"/>
                      <a:pt x="17" y="106"/>
                    </a:cubicBezTo>
                    <a:cubicBezTo>
                      <a:pt x="12" y="109"/>
                      <a:pt x="3" y="111"/>
                      <a:pt x="2" y="115"/>
                    </a:cubicBezTo>
                    <a:cubicBezTo>
                      <a:pt x="0" y="118"/>
                      <a:pt x="13" y="120"/>
                      <a:pt x="18" y="121"/>
                    </a:cubicBezTo>
                    <a:cubicBezTo>
                      <a:pt x="23" y="122"/>
                      <a:pt x="12" y="125"/>
                      <a:pt x="16" y="127"/>
                    </a:cubicBezTo>
                    <a:cubicBezTo>
                      <a:pt x="20" y="128"/>
                      <a:pt x="18" y="132"/>
                      <a:pt x="25" y="135"/>
                    </a:cubicBezTo>
                    <a:cubicBezTo>
                      <a:pt x="31" y="138"/>
                      <a:pt x="45" y="135"/>
                      <a:pt x="49" y="135"/>
                    </a:cubicBezTo>
                    <a:cubicBezTo>
                      <a:pt x="52" y="135"/>
                      <a:pt x="56" y="139"/>
                      <a:pt x="59" y="136"/>
                    </a:cubicBezTo>
                    <a:cubicBezTo>
                      <a:pt x="62" y="133"/>
                      <a:pt x="73" y="124"/>
                      <a:pt x="79" y="129"/>
                    </a:cubicBezTo>
                    <a:cubicBezTo>
                      <a:pt x="85" y="134"/>
                      <a:pt x="73" y="134"/>
                      <a:pt x="76" y="137"/>
                    </a:cubicBezTo>
                    <a:cubicBezTo>
                      <a:pt x="79" y="140"/>
                      <a:pt x="82" y="148"/>
                      <a:pt x="77" y="152"/>
                    </a:cubicBezTo>
                    <a:cubicBezTo>
                      <a:pt x="71" y="156"/>
                      <a:pt x="66" y="153"/>
                      <a:pt x="63" y="153"/>
                    </a:cubicBezTo>
                    <a:cubicBezTo>
                      <a:pt x="60" y="153"/>
                      <a:pt x="62" y="158"/>
                      <a:pt x="57" y="162"/>
                    </a:cubicBezTo>
                    <a:cubicBezTo>
                      <a:pt x="52" y="166"/>
                      <a:pt x="49" y="158"/>
                      <a:pt x="43" y="158"/>
                    </a:cubicBezTo>
                    <a:cubicBezTo>
                      <a:pt x="37" y="158"/>
                      <a:pt x="38" y="166"/>
                      <a:pt x="38" y="170"/>
                    </a:cubicBezTo>
                    <a:cubicBezTo>
                      <a:pt x="39" y="173"/>
                      <a:pt x="29" y="169"/>
                      <a:pt x="27" y="178"/>
                    </a:cubicBezTo>
                    <a:cubicBezTo>
                      <a:pt x="25" y="187"/>
                      <a:pt x="15" y="179"/>
                      <a:pt x="22" y="188"/>
                    </a:cubicBezTo>
                    <a:cubicBezTo>
                      <a:pt x="28" y="197"/>
                      <a:pt x="27" y="191"/>
                      <a:pt x="32" y="195"/>
                    </a:cubicBezTo>
                    <a:cubicBezTo>
                      <a:pt x="37" y="198"/>
                      <a:pt x="26" y="204"/>
                      <a:pt x="31" y="205"/>
                    </a:cubicBezTo>
                    <a:cubicBezTo>
                      <a:pt x="36" y="206"/>
                      <a:pt x="42" y="215"/>
                      <a:pt x="45" y="219"/>
                    </a:cubicBezTo>
                    <a:cubicBezTo>
                      <a:pt x="49" y="222"/>
                      <a:pt x="53" y="217"/>
                      <a:pt x="59" y="217"/>
                    </a:cubicBezTo>
                    <a:cubicBezTo>
                      <a:pt x="64" y="216"/>
                      <a:pt x="61" y="209"/>
                      <a:pt x="64" y="212"/>
                    </a:cubicBezTo>
                    <a:cubicBezTo>
                      <a:pt x="67" y="215"/>
                      <a:pt x="72" y="223"/>
                      <a:pt x="69" y="225"/>
                    </a:cubicBezTo>
                    <a:cubicBezTo>
                      <a:pt x="66" y="227"/>
                      <a:pt x="68" y="233"/>
                      <a:pt x="68" y="236"/>
                    </a:cubicBezTo>
                    <a:cubicBezTo>
                      <a:pt x="67" y="239"/>
                      <a:pt x="79" y="238"/>
                      <a:pt x="80" y="234"/>
                    </a:cubicBezTo>
                    <a:cubicBezTo>
                      <a:pt x="81" y="231"/>
                      <a:pt x="90" y="230"/>
                      <a:pt x="96" y="236"/>
                    </a:cubicBezTo>
                    <a:cubicBezTo>
                      <a:pt x="101" y="241"/>
                      <a:pt x="103" y="242"/>
                      <a:pt x="103" y="238"/>
                    </a:cubicBezTo>
                    <a:cubicBezTo>
                      <a:pt x="103" y="233"/>
                      <a:pt x="107" y="228"/>
                      <a:pt x="107" y="232"/>
                    </a:cubicBezTo>
                    <a:cubicBezTo>
                      <a:pt x="108" y="236"/>
                      <a:pt x="112" y="237"/>
                      <a:pt x="120" y="233"/>
                    </a:cubicBezTo>
                    <a:cubicBezTo>
                      <a:pt x="127" y="230"/>
                      <a:pt x="124" y="234"/>
                      <a:pt x="120" y="239"/>
                    </a:cubicBezTo>
                    <a:cubicBezTo>
                      <a:pt x="114" y="245"/>
                      <a:pt x="120" y="256"/>
                      <a:pt x="116" y="257"/>
                    </a:cubicBezTo>
                    <a:cubicBezTo>
                      <a:pt x="112" y="258"/>
                      <a:pt x="109" y="268"/>
                      <a:pt x="102" y="269"/>
                    </a:cubicBezTo>
                    <a:cubicBezTo>
                      <a:pt x="96" y="269"/>
                      <a:pt x="85" y="282"/>
                      <a:pt x="83" y="284"/>
                    </a:cubicBezTo>
                    <a:cubicBezTo>
                      <a:pt x="82" y="286"/>
                      <a:pt x="68" y="280"/>
                      <a:pt x="66" y="285"/>
                    </a:cubicBezTo>
                    <a:cubicBezTo>
                      <a:pt x="64" y="291"/>
                      <a:pt x="55" y="295"/>
                      <a:pt x="57" y="298"/>
                    </a:cubicBezTo>
                    <a:cubicBezTo>
                      <a:pt x="59" y="299"/>
                      <a:pt x="70" y="293"/>
                      <a:pt x="71" y="290"/>
                    </a:cubicBezTo>
                    <a:cubicBezTo>
                      <a:pt x="71" y="287"/>
                      <a:pt x="73" y="288"/>
                      <a:pt x="75" y="290"/>
                    </a:cubicBezTo>
                    <a:cubicBezTo>
                      <a:pt x="77" y="292"/>
                      <a:pt x="82" y="289"/>
                      <a:pt x="84" y="287"/>
                    </a:cubicBezTo>
                    <a:cubicBezTo>
                      <a:pt x="86" y="285"/>
                      <a:pt x="90" y="286"/>
                      <a:pt x="92" y="286"/>
                    </a:cubicBezTo>
                    <a:cubicBezTo>
                      <a:pt x="95" y="286"/>
                      <a:pt x="96" y="283"/>
                      <a:pt x="102" y="282"/>
                    </a:cubicBezTo>
                    <a:cubicBezTo>
                      <a:pt x="109" y="281"/>
                      <a:pt x="108" y="279"/>
                      <a:pt x="109" y="275"/>
                    </a:cubicBezTo>
                    <a:cubicBezTo>
                      <a:pt x="111" y="272"/>
                      <a:pt x="127" y="264"/>
                      <a:pt x="130" y="264"/>
                    </a:cubicBezTo>
                    <a:cubicBezTo>
                      <a:pt x="133" y="263"/>
                      <a:pt x="131" y="258"/>
                      <a:pt x="134" y="258"/>
                    </a:cubicBezTo>
                    <a:cubicBezTo>
                      <a:pt x="137" y="257"/>
                      <a:pt x="142" y="253"/>
                      <a:pt x="147" y="250"/>
                    </a:cubicBezTo>
                    <a:cubicBezTo>
                      <a:pt x="151" y="246"/>
                      <a:pt x="152" y="248"/>
                      <a:pt x="155" y="247"/>
                    </a:cubicBezTo>
                    <a:cubicBezTo>
                      <a:pt x="158" y="245"/>
                      <a:pt x="156" y="239"/>
                      <a:pt x="159" y="238"/>
                    </a:cubicBezTo>
                    <a:cubicBezTo>
                      <a:pt x="162" y="238"/>
                      <a:pt x="165" y="235"/>
                      <a:pt x="165" y="233"/>
                    </a:cubicBezTo>
                    <a:cubicBezTo>
                      <a:pt x="165" y="230"/>
                      <a:pt x="157" y="230"/>
                      <a:pt x="156" y="228"/>
                    </a:cubicBezTo>
                    <a:cubicBezTo>
                      <a:pt x="155" y="226"/>
                      <a:pt x="162" y="220"/>
                      <a:pt x="165" y="220"/>
                    </a:cubicBezTo>
                    <a:cubicBezTo>
                      <a:pt x="168" y="220"/>
                      <a:pt x="172" y="217"/>
                      <a:pt x="173" y="213"/>
                    </a:cubicBezTo>
                    <a:cubicBezTo>
                      <a:pt x="173" y="209"/>
                      <a:pt x="177" y="209"/>
                      <a:pt x="180" y="205"/>
                    </a:cubicBezTo>
                    <a:cubicBezTo>
                      <a:pt x="183" y="202"/>
                      <a:pt x="183" y="199"/>
                      <a:pt x="186" y="198"/>
                    </a:cubicBezTo>
                    <a:cubicBezTo>
                      <a:pt x="189" y="198"/>
                      <a:pt x="192" y="194"/>
                      <a:pt x="196" y="192"/>
                    </a:cubicBezTo>
                    <a:cubicBezTo>
                      <a:pt x="199" y="190"/>
                      <a:pt x="196" y="194"/>
                      <a:pt x="202" y="194"/>
                    </a:cubicBezTo>
                    <a:cubicBezTo>
                      <a:pt x="209" y="195"/>
                      <a:pt x="208" y="201"/>
                      <a:pt x="203" y="199"/>
                    </a:cubicBezTo>
                    <a:cubicBezTo>
                      <a:pt x="198" y="196"/>
                      <a:pt x="195" y="197"/>
                      <a:pt x="191" y="201"/>
                    </a:cubicBezTo>
                    <a:cubicBezTo>
                      <a:pt x="186" y="205"/>
                      <a:pt x="190" y="206"/>
                      <a:pt x="186" y="211"/>
                    </a:cubicBezTo>
                    <a:cubicBezTo>
                      <a:pt x="183" y="216"/>
                      <a:pt x="183" y="219"/>
                      <a:pt x="187" y="219"/>
                    </a:cubicBezTo>
                    <a:cubicBezTo>
                      <a:pt x="192" y="220"/>
                      <a:pt x="187" y="223"/>
                      <a:pt x="183" y="224"/>
                    </a:cubicBezTo>
                    <a:cubicBezTo>
                      <a:pt x="179" y="226"/>
                      <a:pt x="182" y="228"/>
                      <a:pt x="188" y="228"/>
                    </a:cubicBezTo>
                    <a:cubicBezTo>
                      <a:pt x="193" y="228"/>
                      <a:pt x="202" y="220"/>
                      <a:pt x="210" y="216"/>
                    </a:cubicBezTo>
                    <a:cubicBezTo>
                      <a:pt x="218" y="212"/>
                      <a:pt x="224" y="216"/>
                      <a:pt x="226" y="215"/>
                    </a:cubicBezTo>
                    <a:cubicBezTo>
                      <a:pt x="228" y="214"/>
                      <a:pt x="224" y="211"/>
                      <a:pt x="226" y="209"/>
                    </a:cubicBezTo>
                    <a:cubicBezTo>
                      <a:pt x="229" y="208"/>
                      <a:pt x="223" y="207"/>
                      <a:pt x="221" y="203"/>
                    </a:cubicBezTo>
                    <a:cubicBezTo>
                      <a:pt x="220" y="198"/>
                      <a:pt x="224" y="201"/>
                      <a:pt x="225" y="197"/>
                    </a:cubicBezTo>
                    <a:cubicBezTo>
                      <a:pt x="226" y="193"/>
                      <a:pt x="229" y="195"/>
                      <a:pt x="231" y="197"/>
                    </a:cubicBezTo>
                    <a:cubicBezTo>
                      <a:pt x="234" y="198"/>
                      <a:pt x="237" y="195"/>
                      <a:pt x="240" y="200"/>
                    </a:cubicBezTo>
                    <a:cubicBezTo>
                      <a:pt x="242" y="204"/>
                      <a:pt x="244" y="198"/>
                      <a:pt x="248" y="202"/>
                    </a:cubicBezTo>
                    <a:cubicBezTo>
                      <a:pt x="252" y="205"/>
                      <a:pt x="248" y="204"/>
                      <a:pt x="243" y="205"/>
                    </a:cubicBezTo>
                    <a:cubicBezTo>
                      <a:pt x="239" y="206"/>
                      <a:pt x="241" y="212"/>
                      <a:pt x="245" y="209"/>
                    </a:cubicBezTo>
                    <a:cubicBezTo>
                      <a:pt x="248" y="207"/>
                      <a:pt x="251" y="205"/>
                      <a:pt x="254" y="208"/>
                    </a:cubicBezTo>
                    <a:cubicBezTo>
                      <a:pt x="257" y="210"/>
                      <a:pt x="258" y="209"/>
                      <a:pt x="260" y="207"/>
                    </a:cubicBezTo>
                    <a:cubicBezTo>
                      <a:pt x="263" y="204"/>
                      <a:pt x="263" y="207"/>
                      <a:pt x="263" y="209"/>
                    </a:cubicBezTo>
                    <a:cubicBezTo>
                      <a:pt x="263" y="211"/>
                      <a:pt x="268" y="212"/>
                      <a:pt x="276" y="213"/>
                    </a:cubicBezTo>
                    <a:cubicBezTo>
                      <a:pt x="283" y="214"/>
                      <a:pt x="297" y="212"/>
                      <a:pt x="300" y="212"/>
                    </a:cubicBezTo>
                    <a:cubicBezTo>
                      <a:pt x="304" y="212"/>
                      <a:pt x="302" y="217"/>
                      <a:pt x="310" y="219"/>
                    </a:cubicBezTo>
                    <a:cubicBezTo>
                      <a:pt x="318" y="220"/>
                      <a:pt x="320" y="211"/>
                      <a:pt x="324" y="214"/>
                    </a:cubicBezTo>
                    <a:cubicBezTo>
                      <a:pt x="328" y="218"/>
                      <a:pt x="324" y="219"/>
                      <a:pt x="322" y="221"/>
                    </a:cubicBezTo>
                    <a:cubicBezTo>
                      <a:pt x="319" y="224"/>
                      <a:pt x="324" y="224"/>
                      <a:pt x="327" y="225"/>
                    </a:cubicBezTo>
                    <a:cubicBezTo>
                      <a:pt x="330" y="227"/>
                      <a:pt x="337" y="229"/>
                      <a:pt x="340" y="232"/>
                    </a:cubicBezTo>
                    <a:cubicBezTo>
                      <a:pt x="344" y="235"/>
                      <a:pt x="346" y="239"/>
                      <a:pt x="354" y="243"/>
                    </a:cubicBezTo>
                    <a:cubicBezTo>
                      <a:pt x="362" y="247"/>
                      <a:pt x="354" y="233"/>
                      <a:pt x="360" y="237"/>
                    </a:cubicBezTo>
                    <a:cubicBezTo>
                      <a:pt x="366" y="242"/>
                      <a:pt x="364" y="237"/>
                      <a:pt x="369" y="242"/>
                    </a:cubicBezTo>
                    <a:cubicBezTo>
                      <a:pt x="374" y="246"/>
                      <a:pt x="372" y="240"/>
                      <a:pt x="370" y="232"/>
                    </a:cubicBezTo>
                    <a:cubicBezTo>
                      <a:pt x="368" y="225"/>
                      <a:pt x="372" y="230"/>
                      <a:pt x="375" y="233"/>
                    </a:cubicBezTo>
                    <a:cubicBezTo>
                      <a:pt x="377" y="237"/>
                      <a:pt x="377" y="244"/>
                      <a:pt x="375" y="248"/>
                    </a:cubicBezTo>
                    <a:cubicBezTo>
                      <a:pt x="374" y="253"/>
                      <a:pt x="366" y="249"/>
                      <a:pt x="367" y="246"/>
                    </a:cubicBezTo>
                    <a:cubicBezTo>
                      <a:pt x="368" y="244"/>
                      <a:pt x="360" y="245"/>
                      <a:pt x="359" y="248"/>
                    </a:cubicBezTo>
                    <a:cubicBezTo>
                      <a:pt x="359" y="252"/>
                      <a:pt x="365" y="259"/>
                      <a:pt x="369" y="259"/>
                    </a:cubicBezTo>
                    <a:cubicBezTo>
                      <a:pt x="373" y="260"/>
                      <a:pt x="370" y="266"/>
                      <a:pt x="372" y="267"/>
                    </a:cubicBezTo>
                    <a:cubicBezTo>
                      <a:pt x="376" y="268"/>
                      <a:pt x="375" y="275"/>
                      <a:pt x="377" y="274"/>
                    </a:cubicBezTo>
                    <a:cubicBezTo>
                      <a:pt x="379" y="273"/>
                      <a:pt x="379" y="265"/>
                      <a:pt x="376" y="261"/>
                    </a:cubicBezTo>
                    <a:cubicBezTo>
                      <a:pt x="374" y="258"/>
                      <a:pt x="375" y="253"/>
                      <a:pt x="378" y="254"/>
                    </a:cubicBezTo>
                    <a:cubicBezTo>
                      <a:pt x="381" y="255"/>
                      <a:pt x="378" y="260"/>
                      <a:pt x="380" y="262"/>
                    </a:cubicBezTo>
                    <a:cubicBezTo>
                      <a:pt x="381" y="264"/>
                      <a:pt x="383" y="260"/>
                      <a:pt x="386" y="258"/>
                    </a:cubicBezTo>
                    <a:cubicBezTo>
                      <a:pt x="390" y="256"/>
                      <a:pt x="385" y="250"/>
                      <a:pt x="386" y="247"/>
                    </a:cubicBezTo>
                    <a:cubicBezTo>
                      <a:pt x="387" y="244"/>
                      <a:pt x="391" y="250"/>
                      <a:pt x="393" y="255"/>
                    </a:cubicBezTo>
                    <a:cubicBezTo>
                      <a:pt x="394" y="260"/>
                      <a:pt x="389" y="260"/>
                      <a:pt x="389" y="263"/>
                    </a:cubicBezTo>
                    <a:cubicBezTo>
                      <a:pt x="389" y="266"/>
                      <a:pt x="384" y="264"/>
                      <a:pt x="383" y="266"/>
                    </a:cubicBezTo>
                    <a:cubicBezTo>
                      <a:pt x="381" y="267"/>
                      <a:pt x="382" y="277"/>
                      <a:pt x="384" y="278"/>
                    </a:cubicBezTo>
                    <a:cubicBezTo>
                      <a:pt x="386" y="278"/>
                      <a:pt x="387" y="269"/>
                      <a:pt x="389" y="274"/>
                    </a:cubicBezTo>
                    <a:cubicBezTo>
                      <a:pt x="390" y="278"/>
                      <a:pt x="395" y="268"/>
                      <a:pt x="396" y="272"/>
                    </a:cubicBezTo>
                    <a:cubicBezTo>
                      <a:pt x="397" y="276"/>
                      <a:pt x="403" y="281"/>
                      <a:pt x="405" y="280"/>
                    </a:cubicBezTo>
                    <a:cubicBezTo>
                      <a:pt x="408" y="279"/>
                      <a:pt x="404" y="274"/>
                      <a:pt x="401" y="274"/>
                    </a:cubicBezTo>
                    <a:cubicBezTo>
                      <a:pt x="397" y="274"/>
                      <a:pt x="398" y="268"/>
                      <a:pt x="401" y="268"/>
                    </a:cubicBezTo>
                    <a:cubicBezTo>
                      <a:pt x="404" y="268"/>
                      <a:pt x="410" y="276"/>
                      <a:pt x="410" y="279"/>
                    </a:cubicBezTo>
                    <a:cubicBezTo>
                      <a:pt x="410" y="282"/>
                      <a:pt x="407" y="282"/>
                      <a:pt x="404" y="285"/>
                    </a:cubicBezTo>
                    <a:cubicBezTo>
                      <a:pt x="401" y="288"/>
                      <a:pt x="398" y="280"/>
                      <a:pt x="394" y="280"/>
                    </a:cubicBezTo>
                    <a:cubicBezTo>
                      <a:pt x="391" y="280"/>
                      <a:pt x="394" y="285"/>
                      <a:pt x="396" y="289"/>
                    </a:cubicBezTo>
                    <a:cubicBezTo>
                      <a:pt x="397" y="292"/>
                      <a:pt x="392" y="297"/>
                      <a:pt x="396" y="300"/>
                    </a:cubicBezTo>
                    <a:cubicBezTo>
                      <a:pt x="400" y="303"/>
                      <a:pt x="399" y="298"/>
                      <a:pt x="400" y="296"/>
                    </a:cubicBezTo>
                    <a:cubicBezTo>
                      <a:pt x="401" y="294"/>
                      <a:pt x="404" y="297"/>
                      <a:pt x="406" y="298"/>
                    </a:cubicBezTo>
                    <a:cubicBezTo>
                      <a:pt x="408" y="300"/>
                      <a:pt x="409" y="294"/>
                      <a:pt x="409" y="292"/>
                    </a:cubicBezTo>
                    <a:cubicBezTo>
                      <a:pt x="409" y="290"/>
                      <a:pt x="412" y="291"/>
                      <a:pt x="414" y="294"/>
                    </a:cubicBezTo>
                    <a:cubicBezTo>
                      <a:pt x="416" y="297"/>
                      <a:pt x="417" y="291"/>
                      <a:pt x="420" y="291"/>
                    </a:cubicBezTo>
                    <a:cubicBezTo>
                      <a:pt x="423" y="292"/>
                      <a:pt x="421" y="297"/>
                      <a:pt x="421" y="299"/>
                    </a:cubicBezTo>
                    <a:cubicBezTo>
                      <a:pt x="421" y="302"/>
                      <a:pt x="426" y="297"/>
                      <a:pt x="425" y="300"/>
                    </a:cubicBezTo>
                    <a:cubicBezTo>
                      <a:pt x="425" y="300"/>
                      <a:pt x="425" y="301"/>
                      <a:pt x="425" y="301"/>
                    </a:cubicBezTo>
                    <a:cubicBezTo>
                      <a:pt x="428" y="299"/>
                      <a:pt x="431" y="297"/>
                      <a:pt x="433" y="296"/>
                    </a:cubicBezTo>
                    <a:cubicBezTo>
                      <a:pt x="438" y="292"/>
                      <a:pt x="429" y="290"/>
                      <a:pt x="431" y="286"/>
                    </a:cubicBezTo>
                    <a:close/>
                    <a:moveTo>
                      <a:pt x="9" y="321"/>
                    </a:moveTo>
                    <a:cubicBezTo>
                      <a:pt x="15" y="319"/>
                      <a:pt x="17" y="316"/>
                      <a:pt x="15" y="313"/>
                    </a:cubicBezTo>
                    <a:cubicBezTo>
                      <a:pt x="12" y="310"/>
                      <a:pt x="4" y="323"/>
                      <a:pt x="9" y="321"/>
                    </a:cubicBezTo>
                    <a:close/>
                    <a:moveTo>
                      <a:pt x="51" y="299"/>
                    </a:moveTo>
                    <a:cubicBezTo>
                      <a:pt x="46" y="297"/>
                      <a:pt x="31" y="305"/>
                      <a:pt x="36" y="306"/>
                    </a:cubicBezTo>
                    <a:cubicBezTo>
                      <a:pt x="40" y="307"/>
                      <a:pt x="41" y="303"/>
                      <a:pt x="45" y="303"/>
                    </a:cubicBezTo>
                    <a:cubicBezTo>
                      <a:pt x="49" y="303"/>
                      <a:pt x="57" y="301"/>
                      <a:pt x="51" y="299"/>
                    </a:cubicBezTo>
                    <a:close/>
                    <a:moveTo>
                      <a:pt x="178" y="240"/>
                    </a:moveTo>
                    <a:cubicBezTo>
                      <a:pt x="178" y="237"/>
                      <a:pt x="174" y="237"/>
                      <a:pt x="169" y="243"/>
                    </a:cubicBezTo>
                    <a:cubicBezTo>
                      <a:pt x="164" y="249"/>
                      <a:pt x="160" y="252"/>
                      <a:pt x="159" y="255"/>
                    </a:cubicBezTo>
                    <a:cubicBezTo>
                      <a:pt x="159" y="257"/>
                      <a:pt x="153" y="254"/>
                      <a:pt x="151" y="258"/>
                    </a:cubicBezTo>
                    <a:cubicBezTo>
                      <a:pt x="149" y="261"/>
                      <a:pt x="152" y="269"/>
                      <a:pt x="156" y="266"/>
                    </a:cubicBezTo>
                    <a:cubicBezTo>
                      <a:pt x="159" y="264"/>
                      <a:pt x="160" y="266"/>
                      <a:pt x="162" y="266"/>
                    </a:cubicBezTo>
                    <a:cubicBezTo>
                      <a:pt x="164" y="266"/>
                      <a:pt x="174" y="259"/>
                      <a:pt x="177" y="256"/>
                    </a:cubicBezTo>
                    <a:cubicBezTo>
                      <a:pt x="179" y="252"/>
                      <a:pt x="173" y="251"/>
                      <a:pt x="172" y="249"/>
                    </a:cubicBezTo>
                    <a:cubicBezTo>
                      <a:pt x="172" y="247"/>
                      <a:pt x="178" y="247"/>
                      <a:pt x="180" y="245"/>
                    </a:cubicBezTo>
                    <a:cubicBezTo>
                      <a:pt x="183" y="244"/>
                      <a:pt x="178" y="243"/>
                      <a:pt x="178" y="240"/>
                    </a:cubicBezTo>
                    <a:close/>
                    <a:moveTo>
                      <a:pt x="19" y="210"/>
                    </a:moveTo>
                    <a:cubicBezTo>
                      <a:pt x="18" y="206"/>
                      <a:pt x="8" y="210"/>
                      <a:pt x="9" y="214"/>
                    </a:cubicBezTo>
                    <a:cubicBezTo>
                      <a:pt x="10" y="218"/>
                      <a:pt x="20" y="220"/>
                      <a:pt x="25" y="219"/>
                    </a:cubicBezTo>
                    <a:cubicBezTo>
                      <a:pt x="28" y="217"/>
                      <a:pt x="30" y="213"/>
                      <a:pt x="27" y="211"/>
                    </a:cubicBezTo>
                    <a:cubicBezTo>
                      <a:pt x="24" y="208"/>
                      <a:pt x="19" y="214"/>
                      <a:pt x="19" y="210"/>
                    </a:cubicBezTo>
                    <a:close/>
                    <a:moveTo>
                      <a:pt x="1137" y="413"/>
                    </a:moveTo>
                    <a:cubicBezTo>
                      <a:pt x="1137" y="410"/>
                      <a:pt x="1127" y="412"/>
                      <a:pt x="1122" y="409"/>
                    </a:cubicBezTo>
                    <a:cubicBezTo>
                      <a:pt x="1117" y="405"/>
                      <a:pt x="1109" y="422"/>
                      <a:pt x="1108" y="429"/>
                    </a:cubicBezTo>
                    <a:cubicBezTo>
                      <a:pt x="1106" y="436"/>
                      <a:pt x="1094" y="443"/>
                      <a:pt x="1094" y="443"/>
                    </a:cubicBezTo>
                    <a:cubicBezTo>
                      <a:pt x="1094" y="443"/>
                      <a:pt x="1058" y="444"/>
                      <a:pt x="1055" y="444"/>
                    </a:cubicBezTo>
                    <a:cubicBezTo>
                      <a:pt x="1053" y="444"/>
                      <a:pt x="1045" y="451"/>
                      <a:pt x="1040" y="455"/>
                    </a:cubicBezTo>
                    <a:cubicBezTo>
                      <a:pt x="1040" y="455"/>
                      <a:pt x="1040" y="455"/>
                      <a:pt x="1040" y="456"/>
                    </a:cubicBezTo>
                    <a:cubicBezTo>
                      <a:pt x="1044" y="462"/>
                      <a:pt x="1031" y="466"/>
                      <a:pt x="1018" y="467"/>
                    </a:cubicBezTo>
                    <a:cubicBezTo>
                      <a:pt x="1015" y="467"/>
                      <a:pt x="1012" y="467"/>
                      <a:pt x="1009" y="467"/>
                    </a:cubicBezTo>
                    <a:cubicBezTo>
                      <a:pt x="1010" y="469"/>
                      <a:pt x="1010" y="471"/>
                      <a:pt x="1010" y="472"/>
                    </a:cubicBezTo>
                    <a:cubicBezTo>
                      <a:pt x="1010" y="473"/>
                      <a:pt x="1009" y="474"/>
                      <a:pt x="1007" y="475"/>
                    </a:cubicBezTo>
                    <a:cubicBezTo>
                      <a:pt x="1005" y="479"/>
                      <a:pt x="989" y="486"/>
                      <a:pt x="981" y="491"/>
                    </a:cubicBezTo>
                    <a:cubicBezTo>
                      <a:pt x="971" y="496"/>
                      <a:pt x="958" y="493"/>
                      <a:pt x="958" y="486"/>
                    </a:cubicBezTo>
                    <a:cubicBezTo>
                      <a:pt x="958" y="478"/>
                      <a:pt x="965" y="480"/>
                      <a:pt x="967" y="483"/>
                    </a:cubicBezTo>
                    <a:cubicBezTo>
                      <a:pt x="967" y="484"/>
                      <a:pt x="969" y="483"/>
                      <a:pt x="971" y="482"/>
                    </a:cubicBezTo>
                    <a:cubicBezTo>
                      <a:pt x="969" y="479"/>
                      <a:pt x="969" y="476"/>
                      <a:pt x="970" y="473"/>
                    </a:cubicBezTo>
                    <a:cubicBezTo>
                      <a:pt x="967" y="472"/>
                      <a:pt x="971" y="460"/>
                      <a:pt x="965" y="459"/>
                    </a:cubicBezTo>
                    <a:cubicBezTo>
                      <a:pt x="959" y="457"/>
                      <a:pt x="952" y="467"/>
                      <a:pt x="953" y="461"/>
                    </a:cubicBezTo>
                    <a:cubicBezTo>
                      <a:pt x="954" y="454"/>
                      <a:pt x="963" y="449"/>
                      <a:pt x="958" y="440"/>
                    </a:cubicBezTo>
                    <a:cubicBezTo>
                      <a:pt x="952" y="432"/>
                      <a:pt x="942" y="432"/>
                      <a:pt x="940" y="438"/>
                    </a:cubicBezTo>
                    <a:cubicBezTo>
                      <a:pt x="938" y="445"/>
                      <a:pt x="931" y="442"/>
                      <a:pt x="929" y="447"/>
                    </a:cubicBezTo>
                    <a:cubicBezTo>
                      <a:pt x="926" y="452"/>
                      <a:pt x="924" y="463"/>
                      <a:pt x="926" y="471"/>
                    </a:cubicBezTo>
                    <a:cubicBezTo>
                      <a:pt x="928" y="479"/>
                      <a:pt x="925" y="483"/>
                      <a:pt x="918" y="487"/>
                    </a:cubicBezTo>
                    <a:cubicBezTo>
                      <a:pt x="910" y="492"/>
                      <a:pt x="906" y="480"/>
                      <a:pt x="909" y="466"/>
                    </a:cubicBezTo>
                    <a:cubicBezTo>
                      <a:pt x="911" y="456"/>
                      <a:pt x="917" y="446"/>
                      <a:pt x="912" y="446"/>
                    </a:cubicBezTo>
                    <a:cubicBezTo>
                      <a:pt x="907" y="446"/>
                      <a:pt x="918" y="434"/>
                      <a:pt x="929" y="432"/>
                    </a:cubicBezTo>
                    <a:cubicBezTo>
                      <a:pt x="939" y="429"/>
                      <a:pt x="952" y="430"/>
                      <a:pt x="952" y="427"/>
                    </a:cubicBezTo>
                    <a:cubicBezTo>
                      <a:pt x="952" y="426"/>
                      <a:pt x="953" y="426"/>
                      <a:pt x="954" y="426"/>
                    </a:cubicBezTo>
                    <a:cubicBezTo>
                      <a:pt x="951" y="424"/>
                      <a:pt x="949" y="422"/>
                      <a:pt x="947" y="421"/>
                    </a:cubicBezTo>
                    <a:cubicBezTo>
                      <a:pt x="947" y="422"/>
                      <a:pt x="947" y="422"/>
                      <a:pt x="946" y="423"/>
                    </a:cubicBezTo>
                    <a:cubicBezTo>
                      <a:pt x="942" y="426"/>
                      <a:pt x="943" y="419"/>
                      <a:pt x="935" y="419"/>
                    </a:cubicBezTo>
                    <a:cubicBezTo>
                      <a:pt x="928" y="419"/>
                      <a:pt x="920" y="426"/>
                      <a:pt x="914" y="423"/>
                    </a:cubicBezTo>
                    <a:cubicBezTo>
                      <a:pt x="908" y="420"/>
                      <a:pt x="911" y="416"/>
                      <a:pt x="906" y="416"/>
                    </a:cubicBezTo>
                    <a:cubicBezTo>
                      <a:pt x="900" y="416"/>
                      <a:pt x="910" y="405"/>
                      <a:pt x="902" y="410"/>
                    </a:cubicBezTo>
                    <a:cubicBezTo>
                      <a:pt x="894" y="414"/>
                      <a:pt x="882" y="425"/>
                      <a:pt x="876" y="420"/>
                    </a:cubicBezTo>
                    <a:cubicBezTo>
                      <a:pt x="871" y="415"/>
                      <a:pt x="866" y="422"/>
                      <a:pt x="862" y="418"/>
                    </a:cubicBezTo>
                    <a:cubicBezTo>
                      <a:pt x="858" y="414"/>
                      <a:pt x="876" y="403"/>
                      <a:pt x="884" y="403"/>
                    </a:cubicBezTo>
                    <a:cubicBezTo>
                      <a:pt x="886" y="403"/>
                      <a:pt x="888" y="402"/>
                      <a:pt x="890" y="401"/>
                    </a:cubicBezTo>
                    <a:cubicBezTo>
                      <a:pt x="886" y="399"/>
                      <a:pt x="876" y="396"/>
                      <a:pt x="874" y="399"/>
                    </a:cubicBezTo>
                    <a:cubicBezTo>
                      <a:pt x="871" y="402"/>
                      <a:pt x="867" y="400"/>
                      <a:pt x="864" y="397"/>
                    </a:cubicBezTo>
                    <a:cubicBezTo>
                      <a:pt x="862" y="394"/>
                      <a:pt x="859" y="398"/>
                      <a:pt x="855" y="393"/>
                    </a:cubicBezTo>
                    <a:cubicBezTo>
                      <a:pt x="851" y="389"/>
                      <a:pt x="847" y="392"/>
                      <a:pt x="845" y="393"/>
                    </a:cubicBezTo>
                    <a:cubicBezTo>
                      <a:pt x="842" y="394"/>
                      <a:pt x="839" y="391"/>
                      <a:pt x="835" y="390"/>
                    </a:cubicBezTo>
                    <a:cubicBezTo>
                      <a:pt x="831" y="388"/>
                      <a:pt x="834" y="384"/>
                      <a:pt x="830" y="381"/>
                    </a:cubicBezTo>
                    <a:cubicBezTo>
                      <a:pt x="827" y="378"/>
                      <a:pt x="826" y="386"/>
                      <a:pt x="826" y="386"/>
                    </a:cubicBezTo>
                    <a:cubicBezTo>
                      <a:pt x="516" y="388"/>
                      <a:pt x="516" y="388"/>
                      <a:pt x="516" y="388"/>
                    </a:cubicBezTo>
                    <a:cubicBezTo>
                      <a:pt x="516" y="388"/>
                      <a:pt x="516" y="389"/>
                      <a:pt x="517" y="389"/>
                    </a:cubicBezTo>
                    <a:cubicBezTo>
                      <a:pt x="521" y="393"/>
                      <a:pt x="518" y="396"/>
                      <a:pt x="519" y="401"/>
                    </a:cubicBezTo>
                    <a:cubicBezTo>
                      <a:pt x="520" y="406"/>
                      <a:pt x="519" y="412"/>
                      <a:pt x="515" y="412"/>
                    </a:cubicBezTo>
                    <a:cubicBezTo>
                      <a:pt x="512" y="412"/>
                      <a:pt x="511" y="408"/>
                      <a:pt x="514" y="407"/>
                    </a:cubicBezTo>
                    <a:cubicBezTo>
                      <a:pt x="517" y="405"/>
                      <a:pt x="515" y="400"/>
                      <a:pt x="512" y="400"/>
                    </a:cubicBezTo>
                    <a:cubicBezTo>
                      <a:pt x="511" y="400"/>
                      <a:pt x="510" y="398"/>
                      <a:pt x="510" y="395"/>
                    </a:cubicBezTo>
                    <a:cubicBezTo>
                      <a:pt x="505" y="397"/>
                      <a:pt x="499" y="396"/>
                      <a:pt x="492" y="395"/>
                    </a:cubicBezTo>
                    <a:cubicBezTo>
                      <a:pt x="492" y="396"/>
                      <a:pt x="493" y="396"/>
                      <a:pt x="493" y="396"/>
                    </a:cubicBezTo>
                    <a:cubicBezTo>
                      <a:pt x="493" y="399"/>
                      <a:pt x="494" y="406"/>
                      <a:pt x="498" y="411"/>
                    </a:cubicBezTo>
                    <a:cubicBezTo>
                      <a:pt x="502" y="417"/>
                      <a:pt x="500" y="420"/>
                      <a:pt x="503" y="422"/>
                    </a:cubicBezTo>
                    <a:cubicBezTo>
                      <a:pt x="507" y="424"/>
                      <a:pt x="507" y="426"/>
                      <a:pt x="503" y="426"/>
                    </a:cubicBezTo>
                    <a:cubicBezTo>
                      <a:pt x="500" y="425"/>
                      <a:pt x="502" y="428"/>
                      <a:pt x="501" y="436"/>
                    </a:cubicBezTo>
                    <a:cubicBezTo>
                      <a:pt x="500" y="443"/>
                      <a:pt x="500" y="459"/>
                      <a:pt x="499" y="464"/>
                    </a:cubicBezTo>
                    <a:cubicBezTo>
                      <a:pt x="499" y="468"/>
                      <a:pt x="493" y="476"/>
                      <a:pt x="496" y="481"/>
                    </a:cubicBezTo>
                    <a:cubicBezTo>
                      <a:pt x="500" y="486"/>
                      <a:pt x="502" y="493"/>
                      <a:pt x="500" y="499"/>
                    </a:cubicBezTo>
                    <a:cubicBezTo>
                      <a:pt x="498" y="506"/>
                      <a:pt x="499" y="509"/>
                      <a:pt x="501" y="514"/>
                    </a:cubicBezTo>
                    <a:cubicBezTo>
                      <a:pt x="504" y="519"/>
                      <a:pt x="502" y="527"/>
                      <a:pt x="505" y="529"/>
                    </a:cubicBezTo>
                    <a:cubicBezTo>
                      <a:pt x="508" y="531"/>
                      <a:pt x="511" y="534"/>
                      <a:pt x="513" y="539"/>
                    </a:cubicBezTo>
                    <a:cubicBezTo>
                      <a:pt x="516" y="543"/>
                      <a:pt x="519" y="540"/>
                      <a:pt x="519" y="545"/>
                    </a:cubicBezTo>
                    <a:cubicBezTo>
                      <a:pt x="520" y="549"/>
                      <a:pt x="520" y="550"/>
                      <a:pt x="524" y="552"/>
                    </a:cubicBezTo>
                    <a:cubicBezTo>
                      <a:pt x="528" y="554"/>
                      <a:pt x="525" y="558"/>
                      <a:pt x="525" y="561"/>
                    </a:cubicBezTo>
                    <a:cubicBezTo>
                      <a:pt x="525" y="563"/>
                      <a:pt x="530" y="568"/>
                      <a:pt x="537" y="573"/>
                    </a:cubicBezTo>
                    <a:cubicBezTo>
                      <a:pt x="543" y="579"/>
                      <a:pt x="538" y="584"/>
                      <a:pt x="543" y="584"/>
                    </a:cubicBezTo>
                    <a:cubicBezTo>
                      <a:pt x="547" y="584"/>
                      <a:pt x="552" y="587"/>
                      <a:pt x="557" y="590"/>
                    </a:cubicBezTo>
                    <a:cubicBezTo>
                      <a:pt x="561" y="593"/>
                      <a:pt x="563" y="591"/>
                      <a:pt x="566" y="592"/>
                    </a:cubicBezTo>
                    <a:cubicBezTo>
                      <a:pt x="569" y="592"/>
                      <a:pt x="575" y="599"/>
                      <a:pt x="577" y="604"/>
                    </a:cubicBezTo>
                    <a:cubicBezTo>
                      <a:pt x="577" y="606"/>
                      <a:pt x="578" y="609"/>
                      <a:pt x="579" y="611"/>
                    </a:cubicBezTo>
                    <a:cubicBezTo>
                      <a:pt x="605" y="608"/>
                      <a:pt x="605" y="608"/>
                      <a:pt x="605" y="608"/>
                    </a:cubicBezTo>
                    <a:cubicBezTo>
                      <a:pt x="605" y="608"/>
                      <a:pt x="613" y="613"/>
                      <a:pt x="618" y="614"/>
                    </a:cubicBezTo>
                    <a:cubicBezTo>
                      <a:pt x="622" y="615"/>
                      <a:pt x="647" y="625"/>
                      <a:pt x="647" y="625"/>
                    </a:cubicBezTo>
                    <a:cubicBezTo>
                      <a:pt x="679" y="624"/>
                      <a:pt x="679" y="624"/>
                      <a:pt x="679" y="624"/>
                    </a:cubicBezTo>
                    <a:cubicBezTo>
                      <a:pt x="683" y="619"/>
                      <a:pt x="683" y="619"/>
                      <a:pt x="683" y="619"/>
                    </a:cubicBezTo>
                    <a:cubicBezTo>
                      <a:pt x="700" y="619"/>
                      <a:pt x="700" y="619"/>
                      <a:pt x="700" y="619"/>
                    </a:cubicBezTo>
                    <a:cubicBezTo>
                      <a:pt x="700" y="619"/>
                      <a:pt x="711" y="630"/>
                      <a:pt x="713" y="631"/>
                    </a:cubicBezTo>
                    <a:cubicBezTo>
                      <a:pt x="715" y="632"/>
                      <a:pt x="720" y="637"/>
                      <a:pt x="720" y="640"/>
                    </a:cubicBezTo>
                    <a:cubicBezTo>
                      <a:pt x="720" y="643"/>
                      <a:pt x="722" y="646"/>
                      <a:pt x="724" y="647"/>
                    </a:cubicBezTo>
                    <a:cubicBezTo>
                      <a:pt x="727" y="648"/>
                      <a:pt x="736" y="654"/>
                      <a:pt x="737" y="654"/>
                    </a:cubicBezTo>
                    <a:cubicBezTo>
                      <a:pt x="739" y="653"/>
                      <a:pt x="741" y="643"/>
                      <a:pt x="746" y="643"/>
                    </a:cubicBezTo>
                    <a:cubicBezTo>
                      <a:pt x="751" y="644"/>
                      <a:pt x="764" y="647"/>
                      <a:pt x="766" y="655"/>
                    </a:cubicBezTo>
                    <a:cubicBezTo>
                      <a:pt x="768" y="662"/>
                      <a:pt x="775" y="668"/>
                      <a:pt x="777" y="670"/>
                    </a:cubicBezTo>
                    <a:cubicBezTo>
                      <a:pt x="779" y="672"/>
                      <a:pt x="778" y="676"/>
                      <a:pt x="779" y="679"/>
                    </a:cubicBezTo>
                    <a:cubicBezTo>
                      <a:pt x="781" y="681"/>
                      <a:pt x="781" y="685"/>
                      <a:pt x="783" y="685"/>
                    </a:cubicBezTo>
                    <a:cubicBezTo>
                      <a:pt x="785" y="685"/>
                      <a:pt x="794" y="691"/>
                      <a:pt x="798" y="691"/>
                    </a:cubicBezTo>
                    <a:cubicBezTo>
                      <a:pt x="800" y="691"/>
                      <a:pt x="801" y="692"/>
                      <a:pt x="803" y="693"/>
                    </a:cubicBezTo>
                    <a:cubicBezTo>
                      <a:pt x="804" y="684"/>
                      <a:pt x="794" y="682"/>
                      <a:pt x="800" y="678"/>
                    </a:cubicBezTo>
                    <a:cubicBezTo>
                      <a:pt x="806" y="674"/>
                      <a:pt x="800" y="670"/>
                      <a:pt x="803" y="668"/>
                    </a:cubicBezTo>
                    <a:cubicBezTo>
                      <a:pt x="806" y="666"/>
                      <a:pt x="811" y="664"/>
                      <a:pt x="811" y="661"/>
                    </a:cubicBezTo>
                    <a:cubicBezTo>
                      <a:pt x="811" y="658"/>
                      <a:pt x="814" y="658"/>
                      <a:pt x="818" y="658"/>
                    </a:cubicBezTo>
                    <a:cubicBezTo>
                      <a:pt x="822" y="659"/>
                      <a:pt x="829" y="652"/>
                      <a:pt x="829" y="649"/>
                    </a:cubicBezTo>
                    <a:cubicBezTo>
                      <a:pt x="828" y="646"/>
                      <a:pt x="829" y="646"/>
                      <a:pt x="834" y="647"/>
                    </a:cubicBezTo>
                    <a:cubicBezTo>
                      <a:pt x="839" y="648"/>
                      <a:pt x="838" y="641"/>
                      <a:pt x="841" y="642"/>
                    </a:cubicBezTo>
                    <a:cubicBezTo>
                      <a:pt x="844" y="643"/>
                      <a:pt x="847" y="645"/>
                      <a:pt x="847" y="643"/>
                    </a:cubicBezTo>
                    <a:cubicBezTo>
                      <a:pt x="847" y="640"/>
                      <a:pt x="850" y="641"/>
                      <a:pt x="852" y="644"/>
                    </a:cubicBezTo>
                    <a:cubicBezTo>
                      <a:pt x="855" y="647"/>
                      <a:pt x="861" y="648"/>
                      <a:pt x="862" y="644"/>
                    </a:cubicBezTo>
                    <a:cubicBezTo>
                      <a:pt x="862" y="641"/>
                      <a:pt x="866" y="644"/>
                      <a:pt x="869" y="648"/>
                    </a:cubicBezTo>
                    <a:cubicBezTo>
                      <a:pt x="872" y="651"/>
                      <a:pt x="874" y="650"/>
                      <a:pt x="879" y="650"/>
                    </a:cubicBezTo>
                    <a:cubicBezTo>
                      <a:pt x="883" y="651"/>
                      <a:pt x="883" y="649"/>
                      <a:pt x="884" y="646"/>
                    </a:cubicBezTo>
                    <a:cubicBezTo>
                      <a:pt x="884" y="643"/>
                      <a:pt x="889" y="653"/>
                      <a:pt x="894" y="653"/>
                    </a:cubicBezTo>
                    <a:cubicBezTo>
                      <a:pt x="898" y="654"/>
                      <a:pt x="895" y="650"/>
                      <a:pt x="891" y="648"/>
                    </a:cubicBezTo>
                    <a:cubicBezTo>
                      <a:pt x="888" y="645"/>
                      <a:pt x="892" y="644"/>
                      <a:pt x="889" y="641"/>
                    </a:cubicBezTo>
                    <a:cubicBezTo>
                      <a:pt x="886" y="639"/>
                      <a:pt x="893" y="636"/>
                      <a:pt x="899" y="636"/>
                    </a:cubicBezTo>
                    <a:cubicBezTo>
                      <a:pt x="905" y="637"/>
                      <a:pt x="904" y="638"/>
                      <a:pt x="907" y="635"/>
                    </a:cubicBezTo>
                    <a:cubicBezTo>
                      <a:pt x="909" y="631"/>
                      <a:pt x="911" y="635"/>
                      <a:pt x="911" y="638"/>
                    </a:cubicBezTo>
                    <a:cubicBezTo>
                      <a:pt x="911" y="641"/>
                      <a:pt x="921" y="636"/>
                      <a:pt x="926" y="636"/>
                    </a:cubicBezTo>
                    <a:cubicBezTo>
                      <a:pt x="931" y="636"/>
                      <a:pt x="936" y="640"/>
                      <a:pt x="937" y="643"/>
                    </a:cubicBezTo>
                    <a:cubicBezTo>
                      <a:pt x="937" y="646"/>
                      <a:pt x="941" y="648"/>
                      <a:pt x="944" y="645"/>
                    </a:cubicBezTo>
                    <a:cubicBezTo>
                      <a:pt x="948" y="641"/>
                      <a:pt x="951" y="638"/>
                      <a:pt x="955" y="641"/>
                    </a:cubicBezTo>
                    <a:cubicBezTo>
                      <a:pt x="958" y="645"/>
                      <a:pt x="962" y="649"/>
                      <a:pt x="966" y="654"/>
                    </a:cubicBezTo>
                    <a:cubicBezTo>
                      <a:pt x="970" y="658"/>
                      <a:pt x="964" y="663"/>
                      <a:pt x="966" y="666"/>
                    </a:cubicBezTo>
                    <a:cubicBezTo>
                      <a:pt x="969" y="670"/>
                      <a:pt x="966" y="674"/>
                      <a:pt x="971" y="678"/>
                    </a:cubicBezTo>
                    <a:cubicBezTo>
                      <a:pt x="976" y="681"/>
                      <a:pt x="972" y="688"/>
                      <a:pt x="976" y="689"/>
                    </a:cubicBezTo>
                    <a:cubicBezTo>
                      <a:pt x="980" y="690"/>
                      <a:pt x="983" y="697"/>
                      <a:pt x="983" y="699"/>
                    </a:cubicBezTo>
                    <a:cubicBezTo>
                      <a:pt x="984" y="702"/>
                      <a:pt x="991" y="705"/>
                      <a:pt x="992" y="701"/>
                    </a:cubicBezTo>
                    <a:cubicBezTo>
                      <a:pt x="992" y="696"/>
                      <a:pt x="996" y="691"/>
                      <a:pt x="997" y="687"/>
                    </a:cubicBezTo>
                    <a:cubicBezTo>
                      <a:pt x="997" y="683"/>
                      <a:pt x="994" y="669"/>
                      <a:pt x="991" y="665"/>
                    </a:cubicBezTo>
                    <a:cubicBezTo>
                      <a:pt x="987" y="660"/>
                      <a:pt x="991" y="659"/>
                      <a:pt x="987" y="654"/>
                    </a:cubicBezTo>
                    <a:cubicBezTo>
                      <a:pt x="983" y="649"/>
                      <a:pt x="981" y="639"/>
                      <a:pt x="981" y="632"/>
                    </a:cubicBezTo>
                    <a:cubicBezTo>
                      <a:pt x="981" y="624"/>
                      <a:pt x="990" y="612"/>
                      <a:pt x="994" y="608"/>
                    </a:cubicBezTo>
                    <a:cubicBezTo>
                      <a:pt x="999" y="605"/>
                      <a:pt x="1003" y="607"/>
                      <a:pt x="1004" y="603"/>
                    </a:cubicBezTo>
                    <a:cubicBezTo>
                      <a:pt x="1005" y="599"/>
                      <a:pt x="1011" y="594"/>
                      <a:pt x="1014" y="594"/>
                    </a:cubicBezTo>
                    <a:cubicBezTo>
                      <a:pt x="1017" y="594"/>
                      <a:pt x="1020" y="594"/>
                      <a:pt x="1020" y="591"/>
                    </a:cubicBezTo>
                    <a:cubicBezTo>
                      <a:pt x="1021" y="588"/>
                      <a:pt x="1026" y="584"/>
                      <a:pt x="1032" y="583"/>
                    </a:cubicBezTo>
                    <a:cubicBezTo>
                      <a:pt x="1039" y="582"/>
                      <a:pt x="1035" y="578"/>
                      <a:pt x="1033" y="575"/>
                    </a:cubicBezTo>
                    <a:cubicBezTo>
                      <a:pt x="1032" y="572"/>
                      <a:pt x="1035" y="569"/>
                      <a:pt x="1036" y="571"/>
                    </a:cubicBezTo>
                    <a:cubicBezTo>
                      <a:pt x="1037" y="573"/>
                      <a:pt x="1041" y="574"/>
                      <a:pt x="1044" y="572"/>
                    </a:cubicBezTo>
                    <a:cubicBezTo>
                      <a:pt x="1046" y="570"/>
                      <a:pt x="1052" y="565"/>
                      <a:pt x="1047" y="565"/>
                    </a:cubicBezTo>
                    <a:cubicBezTo>
                      <a:pt x="1041" y="565"/>
                      <a:pt x="1040" y="563"/>
                      <a:pt x="1043" y="561"/>
                    </a:cubicBezTo>
                    <a:cubicBezTo>
                      <a:pt x="1046" y="560"/>
                      <a:pt x="1044" y="554"/>
                      <a:pt x="1039" y="554"/>
                    </a:cubicBezTo>
                    <a:cubicBezTo>
                      <a:pt x="1035" y="553"/>
                      <a:pt x="1036" y="551"/>
                      <a:pt x="1039" y="548"/>
                    </a:cubicBezTo>
                    <a:cubicBezTo>
                      <a:pt x="1042" y="545"/>
                      <a:pt x="1035" y="541"/>
                      <a:pt x="1032" y="539"/>
                    </a:cubicBezTo>
                    <a:cubicBezTo>
                      <a:pt x="1028" y="536"/>
                      <a:pt x="1034" y="535"/>
                      <a:pt x="1036" y="535"/>
                    </a:cubicBezTo>
                    <a:cubicBezTo>
                      <a:pt x="1039" y="534"/>
                      <a:pt x="1037" y="523"/>
                      <a:pt x="1038" y="520"/>
                    </a:cubicBezTo>
                    <a:cubicBezTo>
                      <a:pt x="1039" y="517"/>
                      <a:pt x="1043" y="517"/>
                      <a:pt x="1042" y="520"/>
                    </a:cubicBezTo>
                    <a:cubicBezTo>
                      <a:pt x="1040" y="523"/>
                      <a:pt x="1037" y="527"/>
                      <a:pt x="1041" y="531"/>
                    </a:cubicBezTo>
                    <a:cubicBezTo>
                      <a:pt x="1044" y="535"/>
                      <a:pt x="1045" y="539"/>
                      <a:pt x="1044" y="544"/>
                    </a:cubicBezTo>
                    <a:cubicBezTo>
                      <a:pt x="1042" y="550"/>
                      <a:pt x="1045" y="549"/>
                      <a:pt x="1049" y="541"/>
                    </a:cubicBezTo>
                    <a:cubicBezTo>
                      <a:pt x="1052" y="534"/>
                      <a:pt x="1053" y="527"/>
                      <a:pt x="1050" y="526"/>
                    </a:cubicBezTo>
                    <a:cubicBezTo>
                      <a:pt x="1048" y="526"/>
                      <a:pt x="1048" y="518"/>
                      <a:pt x="1051" y="522"/>
                    </a:cubicBezTo>
                    <a:cubicBezTo>
                      <a:pt x="1054" y="525"/>
                      <a:pt x="1055" y="526"/>
                      <a:pt x="1059" y="521"/>
                    </a:cubicBezTo>
                    <a:cubicBezTo>
                      <a:pt x="1063" y="517"/>
                      <a:pt x="1068" y="509"/>
                      <a:pt x="1065" y="507"/>
                    </a:cubicBezTo>
                    <a:cubicBezTo>
                      <a:pt x="1062" y="505"/>
                      <a:pt x="1066" y="504"/>
                      <a:pt x="1071" y="504"/>
                    </a:cubicBezTo>
                    <a:cubicBezTo>
                      <a:pt x="1076" y="504"/>
                      <a:pt x="1087" y="501"/>
                      <a:pt x="1088" y="499"/>
                    </a:cubicBezTo>
                    <a:cubicBezTo>
                      <a:pt x="1090" y="494"/>
                      <a:pt x="1070" y="502"/>
                      <a:pt x="1070" y="499"/>
                    </a:cubicBezTo>
                    <a:cubicBezTo>
                      <a:pt x="1070" y="496"/>
                      <a:pt x="1083" y="493"/>
                      <a:pt x="1089" y="493"/>
                    </a:cubicBezTo>
                    <a:cubicBezTo>
                      <a:pt x="1094" y="493"/>
                      <a:pt x="1092" y="485"/>
                      <a:pt x="1094" y="488"/>
                    </a:cubicBezTo>
                    <a:cubicBezTo>
                      <a:pt x="1097" y="492"/>
                      <a:pt x="1100" y="491"/>
                      <a:pt x="1104" y="489"/>
                    </a:cubicBezTo>
                    <a:cubicBezTo>
                      <a:pt x="1107" y="487"/>
                      <a:pt x="1104" y="481"/>
                      <a:pt x="1101" y="480"/>
                    </a:cubicBezTo>
                    <a:cubicBezTo>
                      <a:pt x="1097" y="479"/>
                      <a:pt x="1103" y="477"/>
                      <a:pt x="1102" y="475"/>
                    </a:cubicBezTo>
                    <a:cubicBezTo>
                      <a:pt x="1101" y="472"/>
                      <a:pt x="1105" y="463"/>
                      <a:pt x="1109" y="462"/>
                    </a:cubicBezTo>
                    <a:cubicBezTo>
                      <a:pt x="1114" y="461"/>
                      <a:pt x="1112" y="458"/>
                      <a:pt x="1116" y="458"/>
                    </a:cubicBezTo>
                    <a:cubicBezTo>
                      <a:pt x="1120" y="458"/>
                      <a:pt x="1121" y="454"/>
                      <a:pt x="1124" y="450"/>
                    </a:cubicBezTo>
                    <a:cubicBezTo>
                      <a:pt x="1128" y="447"/>
                      <a:pt x="1133" y="456"/>
                      <a:pt x="1138" y="451"/>
                    </a:cubicBezTo>
                    <a:cubicBezTo>
                      <a:pt x="1140" y="448"/>
                      <a:pt x="1143" y="446"/>
                      <a:pt x="1147" y="444"/>
                    </a:cubicBezTo>
                    <a:cubicBezTo>
                      <a:pt x="1134" y="427"/>
                      <a:pt x="1137" y="416"/>
                      <a:pt x="1137" y="413"/>
                    </a:cubicBezTo>
                    <a:close/>
                  </a:path>
                </a:pathLst>
              </a:custGeom>
              <a:grpFill/>
              <a:ln w="1" cap="flat" cmpd="sng">
                <a:solidFill>
                  <a:schemeClr val="bg1"/>
                </a:solidFill>
                <a:prstDash val="solid"/>
                <a:miter lim="800000"/>
                <a:headEnd type="none" w="med" len="med"/>
                <a:tailEnd type="none" w="med" len="med"/>
              </a:ln>
            </p:spPr>
            <p:txBody>
              <a:bodyPr/>
              <a:lstStyle/>
              <a:p>
                <a:endParaRPr lang="zh-CN" altLang="en-US"/>
              </a:p>
            </p:txBody>
          </p:sp>
          <p:sp>
            <p:nvSpPr>
              <p:cNvPr id="730" name="Freeform 126"/>
              <p:cNvSpPr>
                <a:spLocks noEditPoints="1"/>
              </p:cNvSpPr>
              <p:nvPr/>
            </p:nvSpPr>
            <p:spPr bwMode="auto">
              <a:xfrm>
                <a:off x="6981" y="4630"/>
                <a:ext cx="520" cy="370"/>
              </a:xfrm>
              <a:custGeom>
                <a:avLst/>
                <a:gdLst/>
                <a:ahLst/>
                <a:cxnLst>
                  <a:cxn ang="0">
                    <a:pos x="143" y="18"/>
                  </a:cxn>
                  <a:cxn ang="0">
                    <a:pos x="132" y="18"/>
                  </a:cxn>
                  <a:cxn ang="0">
                    <a:pos x="118" y="15"/>
                  </a:cxn>
                  <a:cxn ang="0">
                    <a:pos x="113" y="13"/>
                  </a:cxn>
                  <a:cxn ang="0">
                    <a:pos x="104" y="14"/>
                  </a:cxn>
                  <a:cxn ang="0">
                    <a:pos x="93" y="9"/>
                  </a:cxn>
                  <a:cxn ang="0">
                    <a:pos x="87" y="6"/>
                  </a:cxn>
                  <a:cxn ang="0">
                    <a:pos x="67" y="4"/>
                  </a:cxn>
                  <a:cxn ang="0">
                    <a:pos x="30" y="3"/>
                  </a:cxn>
                  <a:cxn ang="0">
                    <a:pos x="16" y="0"/>
                  </a:cxn>
                  <a:cxn ang="0">
                    <a:pos x="7" y="6"/>
                  </a:cxn>
                  <a:cxn ang="0">
                    <a:pos x="5" y="14"/>
                  </a:cxn>
                  <a:cxn ang="0">
                    <a:pos x="7" y="25"/>
                  </a:cxn>
                  <a:cxn ang="0">
                    <a:pos x="10" y="23"/>
                  </a:cxn>
                  <a:cxn ang="0">
                    <a:pos x="14" y="24"/>
                  </a:cxn>
                  <a:cxn ang="0">
                    <a:pos x="21" y="25"/>
                  </a:cxn>
                  <a:cxn ang="0">
                    <a:pos x="25" y="25"/>
                  </a:cxn>
                  <a:cxn ang="0">
                    <a:pos x="32" y="27"/>
                  </a:cxn>
                  <a:cxn ang="0">
                    <a:pos x="35" y="31"/>
                  </a:cxn>
                  <a:cxn ang="0">
                    <a:pos x="27" y="38"/>
                  </a:cxn>
                  <a:cxn ang="0">
                    <a:pos x="28" y="48"/>
                  </a:cxn>
                  <a:cxn ang="0">
                    <a:pos x="26" y="56"/>
                  </a:cxn>
                  <a:cxn ang="0">
                    <a:pos x="23" y="60"/>
                  </a:cxn>
                  <a:cxn ang="0">
                    <a:pos x="27" y="66"/>
                  </a:cxn>
                  <a:cxn ang="0">
                    <a:pos x="24" y="73"/>
                  </a:cxn>
                  <a:cxn ang="0">
                    <a:pos x="26" y="78"/>
                  </a:cxn>
                  <a:cxn ang="0">
                    <a:pos x="22" y="85"/>
                  </a:cxn>
                  <a:cxn ang="0">
                    <a:pos x="23" y="89"/>
                  </a:cxn>
                  <a:cxn ang="0">
                    <a:pos x="29" y="89"/>
                  </a:cxn>
                  <a:cxn ang="0">
                    <a:pos x="43" y="102"/>
                  </a:cxn>
                  <a:cxn ang="0">
                    <a:pos x="46" y="99"/>
                  </a:cxn>
                  <a:cxn ang="0">
                    <a:pos x="52" y="98"/>
                  </a:cxn>
                  <a:cxn ang="0">
                    <a:pos x="63" y="94"/>
                  </a:cxn>
                  <a:cxn ang="0">
                    <a:pos x="77" y="94"/>
                  </a:cxn>
                  <a:cxn ang="0">
                    <a:pos x="85" y="90"/>
                  </a:cxn>
                  <a:cxn ang="0">
                    <a:pos x="94" y="84"/>
                  </a:cxn>
                  <a:cxn ang="0">
                    <a:pos x="98" y="76"/>
                  </a:cxn>
                  <a:cxn ang="0">
                    <a:pos x="106" y="67"/>
                  </a:cxn>
                  <a:cxn ang="0">
                    <a:pos x="107" y="51"/>
                  </a:cxn>
                  <a:cxn ang="0">
                    <a:pos x="116" y="40"/>
                  </a:cxn>
                  <a:cxn ang="0">
                    <a:pos x="126" y="34"/>
                  </a:cxn>
                  <a:cxn ang="0">
                    <a:pos x="139" y="28"/>
                  </a:cxn>
                  <a:cxn ang="0">
                    <a:pos x="143" y="18"/>
                  </a:cxn>
                  <a:cxn ang="0">
                    <a:pos x="144" y="55"/>
                  </a:cxn>
                  <a:cxn ang="0">
                    <a:pos x="134" y="58"/>
                  </a:cxn>
                  <a:cxn ang="0">
                    <a:pos x="144" y="55"/>
                  </a:cxn>
                </a:cxnLst>
                <a:rect l="0" t="0" r="r" b="b"/>
                <a:pathLst>
                  <a:path w="145" h="103">
                    <a:moveTo>
                      <a:pt x="143" y="18"/>
                    </a:moveTo>
                    <a:cubicBezTo>
                      <a:pt x="139" y="18"/>
                      <a:pt x="135" y="18"/>
                      <a:pt x="132" y="18"/>
                    </a:cubicBezTo>
                    <a:cubicBezTo>
                      <a:pt x="128" y="17"/>
                      <a:pt x="120" y="17"/>
                      <a:pt x="118" y="15"/>
                    </a:cubicBezTo>
                    <a:cubicBezTo>
                      <a:pt x="116" y="12"/>
                      <a:pt x="113" y="11"/>
                      <a:pt x="113" y="13"/>
                    </a:cubicBezTo>
                    <a:cubicBezTo>
                      <a:pt x="113" y="16"/>
                      <a:pt x="107" y="16"/>
                      <a:pt x="104" y="14"/>
                    </a:cubicBezTo>
                    <a:cubicBezTo>
                      <a:pt x="101" y="12"/>
                      <a:pt x="96" y="10"/>
                      <a:pt x="93" y="9"/>
                    </a:cubicBezTo>
                    <a:cubicBezTo>
                      <a:pt x="92" y="8"/>
                      <a:pt x="89" y="7"/>
                      <a:pt x="87" y="6"/>
                    </a:cubicBezTo>
                    <a:cubicBezTo>
                      <a:pt x="83" y="6"/>
                      <a:pt x="74" y="3"/>
                      <a:pt x="67" y="4"/>
                    </a:cubicBezTo>
                    <a:cubicBezTo>
                      <a:pt x="60" y="4"/>
                      <a:pt x="39" y="3"/>
                      <a:pt x="30" y="3"/>
                    </a:cubicBezTo>
                    <a:cubicBezTo>
                      <a:pt x="22" y="4"/>
                      <a:pt x="21" y="0"/>
                      <a:pt x="16" y="0"/>
                    </a:cubicBezTo>
                    <a:cubicBezTo>
                      <a:pt x="12" y="0"/>
                      <a:pt x="14" y="5"/>
                      <a:pt x="7" y="6"/>
                    </a:cubicBezTo>
                    <a:cubicBezTo>
                      <a:pt x="0" y="6"/>
                      <a:pt x="0" y="10"/>
                      <a:pt x="5" y="14"/>
                    </a:cubicBezTo>
                    <a:cubicBezTo>
                      <a:pt x="7" y="16"/>
                      <a:pt x="7" y="20"/>
                      <a:pt x="7" y="25"/>
                    </a:cubicBezTo>
                    <a:cubicBezTo>
                      <a:pt x="8" y="25"/>
                      <a:pt x="9" y="24"/>
                      <a:pt x="10" y="23"/>
                    </a:cubicBezTo>
                    <a:cubicBezTo>
                      <a:pt x="12" y="21"/>
                      <a:pt x="14" y="21"/>
                      <a:pt x="14" y="24"/>
                    </a:cubicBezTo>
                    <a:cubicBezTo>
                      <a:pt x="14" y="26"/>
                      <a:pt x="18" y="25"/>
                      <a:pt x="21" y="25"/>
                    </a:cubicBezTo>
                    <a:cubicBezTo>
                      <a:pt x="23" y="25"/>
                      <a:pt x="22" y="27"/>
                      <a:pt x="25" y="25"/>
                    </a:cubicBezTo>
                    <a:cubicBezTo>
                      <a:pt x="28" y="23"/>
                      <a:pt x="32" y="24"/>
                      <a:pt x="32" y="27"/>
                    </a:cubicBezTo>
                    <a:cubicBezTo>
                      <a:pt x="32" y="29"/>
                      <a:pt x="38" y="28"/>
                      <a:pt x="35" y="31"/>
                    </a:cubicBezTo>
                    <a:cubicBezTo>
                      <a:pt x="31" y="34"/>
                      <a:pt x="27" y="35"/>
                      <a:pt x="27" y="38"/>
                    </a:cubicBezTo>
                    <a:cubicBezTo>
                      <a:pt x="27" y="40"/>
                      <a:pt x="31" y="45"/>
                      <a:pt x="28" y="48"/>
                    </a:cubicBezTo>
                    <a:cubicBezTo>
                      <a:pt x="25" y="51"/>
                      <a:pt x="29" y="56"/>
                      <a:pt x="26" y="56"/>
                    </a:cubicBezTo>
                    <a:cubicBezTo>
                      <a:pt x="23" y="56"/>
                      <a:pt x="20" y="57"/>
                      <a:pt x="23" y="60"/>
                    </a:cubicBezTo>
                    <a:cubicBezTo>
                      <a:pt x="27" y="64"/>
                      <a:pt x="29" y="66"/>
                      <a:pt x="27" y="66"/>
                    </a:cubicBezTo>
                    <a:cubicBezTo>
                      <a:pt x="24" y="66"/>
                      <a:pt x="23" y="71"/>
                      <a:pt x="24" y="73"/>
                    </a:cubicBezTo>
                    <a:cubicBezTo>
                      <a:pt x="25" y="74"/>
                      <a:pt x="31" y="77"/>
                      <a:pt x="26" y="78"/>
                    </a:cubicBezTo>
                    <a:cubicBezTo>
                      <a:pt x="22" y="79"/>
                      <a:pt x="22" y="83"/>
                      <a:pt x="22" y="85"/>
                    </a:cubicBezTo>
                    <a:cubicBezTo>
                      <a:pt x="22" y="86"/>
                      <a:pt x="22" y="87"/>
                      <a:pt x="23" y="89"/>
                    </a:cubicBezTo>
                    <a:cubicBezTo>
                      <a:pt x="25" y="88"/>
                      <a:pt x="27" y="88"/>
                      <a:pt x="29" y="89"/>
                    </a:cubicBezTo>
                    <a:cubicBezTo>
                      <a:pt x="34" y="91"/>
                      <a:pt x="37" y="103"/>
                      <a:pt x="43" y="102"/>
                    </a:cubicBezTo>
                    <a:cubicBezTo>
                      <a:pt x="46" y="102"/>
                      <a:pt x="44" y="100"/>
                      <a:pt x="46" y="99"/>
                    </a:cubicBezTo>
                    <a:cubicBezTo>
                      <a:pt x="47" y="97"/>
                      <a:pt x="50" y="98"/>
                      <a:pt x="52" y="98"/>
                    </a:cubicBezTo>
                    <a:cubicBezTo>
                      <a:pt x="55" y="98"/>
                      <a:pt x="56" y="94"/>
                      <a:pt x="63" y="94"/>
                    </a:cubicBezTo>
                    <a:cubicBezTo>
                      <a:pt x="69" y="94"/>
                      <a:pt x="73" y="94"/>
                      <a:pt x="77" y="94"/>
                    </a:cubicBezTo>
                    <a:cubicBezTo>
                      <a:pt x="81" y="94"/>
                      <a:pt x="84" y="93"/>
                      <a:pt x="85" y="90"/>
                    </a:cubicBezTo>
                    <a:cubicBezTo>
                      <a:pt x="86" y="87"/>
                      <a:pt x="89" y="84"/>
                      <a:pt x="94" y="84"/>
                    </a:cubicBezTo>
                    <a:cubicBezTo>
                      <a:pt x="98" y="83"/>
                      <a:pt x="98" y="78"/>
                      <a:pt x="98" y="76"/>
                    </a:cubicBezTo>
                    <a:cubicBezTo>
                      <a:pt x="98" y="73"/>
                      <a:pt x="106" y="69"/>
                      <a:pt x="106" y="67"/>
                    </a:cubicBezTo>
                    <a:cubicBezTo>
                      <a:pt x="107" y="65"/>
                      <a:pt x="102" y="57"/>
                      <a:pt x="107" y="51"/>
                    </a:cubicBezTo>
                    <a:cubicBezTo>
                      <a:pt x="111" y="44"/>
                      <a:pt x="116" y="43"/>
                      <a:pt x="116" y="40"/>
                    </a:cubicBezTo>
                    <a:cubicBezTo>
                      <a:pt x="116" y="36"/>
                      <a:pt x="121" y="35"/>
                      <a:pt x="126" y="34"/>
                    </a:cubicBezTo>
                    <a:cubicBezTo>
                      <a:pt x="132" y="33"/>
                      <a:pt x="134" y="30"/>
                      <a:pt x="139" y="28"/>
                    </a:cubicBezTo>
                    <a:cubicBezTo>
                      <a:pt x="143" y="26"/>
                      <a:pt x="144" y="23"/>
                      <a:pt x="143" y="18"/>
                    </a:cubicBezTo>
                    <a:close/>
                    <a:moveTo>
                      <a:pt x="144" y="55"/>
                    </a:moveTo>
                    <a:cubicBezTo>
                      <a:pt x="143" y="49"/>
                      <a:pt x="132" y="56"/>
                      <a:pt x="134" y="58"/>
                    </a:cubicBezTo>
                    <a:cubicBezTo>
                      <a:pt x="139" y="61"/>
                      <a:pt x="145" y="60"/>
                      <a:pt x="144" y="5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1" name="Freeform 127"/>
              <p:cNvSpPr>
                <a:spLocks noEditPoints="1"/>
              </p:cNvSpPr>
              <p:nvPr/>
            </p:nvSpPr>
            <p:spPr bwMode="auto">
              <a:xfrm>
                <a:off x="8166" y="4725"/>
                <a:ext cx="257" cy="320"/>
              </a:xfrm>
              <a:custGeom>
                <a:avLst/>
                <a:gdLst/>
                <a:ahLst/>
                <a:cxnLst>
                  <a:cxn ang="0">
                    <a:pos x="70" y="0"/>
                  </a:cxn>
                  <a:cxn ang="0">
                    <a:pos x="65" y="2"/>
                  </a:cxn>
                  <a:cxn ang="0">
                    <a:pos x="61" y="5"/>
                  </a:cxn>
                  <a:cxn ang="0">
                    <a:pos x="49" y="3"/>
                  </a:cxn>
                  <a:cxn ang="0">
                    <a:pos x="34" y="3"/>
                  </a:cxn>
                  <a:cxn ang="0">
                    <a:pos x="33" y="3"/>
                  </a:cxn>
                  <a:cxn ang="0">
                    <a:pos x="23" y="8"/>
                  </a:cxn>
                  <a:cxn ang="0">
                    <a:pos x="18" y="11"/>
                  </a:cxn>
                  <a:cxn ang="0">
                    <a:pos x="10" y="12"/>
                  </a:cxn>
                  <a:cxn ang="0">
                    <a:pos x="6" y="19"/>
                  </a:cxn>
                  <a:cxn ang="0">
                    <a:pos x="3" y="23"/>
                  </a:cxn>
                  <a:cxn ang="0">
                    <a:pos x="0" y="29"/>
                  </a:cxn>
                  <a:cxn ang="0">
                    <a:pos x="0" y="29"/>
                  </a:cxn>
                  <a:cxn ang="0">
                    <a:pos x="6" y="39"/>
                  </a:cxn>
                  <a:cxn ang="0">
                    <a:pos x="14" y="42"/>
                  </a:cxn>
                  <a:cxn ang="0">
                    <a:pos x="25" y="45"/>
                  </a:cxn>
                  <a:cxn ang="0">
                    <a:pos x="13" y="46"/>
                  </a:cxn>
                  <a:cxn ang="0">
                    <a:pos x="15" y="56"/>
                  </a:cxn>
                  <a:cxn ang="0">
                    <a:pos x="21" y="64"/>
                  </a:cxn>
                  <a:cxn ang="0">
                    <a:pos x="31" y="69"/>
                  </a:cxn>
                  <a:cxn ang="0">
                    <a:pos x="29" y="57"/>
                  </a:cxn>
                  <a:cxn ang="0">
                    <a:pos x="37" y="57"/>
                  </a:cxn>
                  <a:cxn ang="0">
                    <a:pos x="32" y="53"/>
                  </a:cxn>
                  <a:cxn ang="0">
                    <a:pos x="36" y="50"/>
                  </a:cxn>
                  <a:cxn ang="0">
                    <a:pos x="44" y="49"/>
                  </a:cxn>
                  <a:cxn ang="0">
                    <a:pos x="40" y="40"/>
                  </a:cxn>
                  <a:cxn ang="0">
                    <a:pos x="31" y="41"/>
                  </a:cxn>
                  <a:cxn ang="0">
                    <a:pos x="35" y="35"/>
                  </a:cxn>
                  <a:cxn ang="0">
                    <a:pos x="26" y="22"/>
                  </a:cxn>
                  <a:cxn ang="0">
                    <a:pos x="31" y="19"/>
                  </a:cxn>
                  <a:cxn ang="0">
                    <a:pos x="40" y="20"/>
                  </a:cxn>
                  <a:cxn ang="0">
                    <a:pos x="43" y="12"/>
                  </a:cxn>
                  <a:cxn ang="0">
                    <a:pos x="49" y="14"/>
                  </a:cxn>
                  <a:cxn ang="0">
                    <a:pos x="58" y="10"/>
                  </a:cxn>
                  <a:cxn ang="0">
                    <a:pos x="65" y="13"/>
                  </a:cxn>
                  <a:cxn ang="0">
                    <a:pos x="68" y="9"/>
                  </a:cxn>
                  <a:cxn ang="0">
                    <a:pos x="71" y="4"/>
                  </a:cxn>
                  <a:cxn ang="0">
                    <a:pos x="70" y="0"/>
                  </a:cxn>
                  <a:cxn ang="0">
                    <a:pos x="61" y="84"/>
                  </a:cxn>
                  <a:cxn ang="0">
                    <a:pos x="43" y="82"/>
                  </a:cxn>
                  <a:cxn ang="0">
                    <a:pos x="36" y="85"/>
                  </a:cxn>
                  <a:cxn ang="0">
                    <a:pos x="53" y="89"/>
                  </a:cxn>
                  <a:cxn ang="0">
                    <a:pos x="68" y="84"/>
                  </a:cxn>
                  <a:cxn ang="0">
                    <a:pos x="61" y="84"/>
                  </a:cxn>
                </a:cxnLst>
                <a:rect l="0" t="0" r="r" b="b"/>
                <a:pathLst>
                  <a:path w="71" h="89">
                    <a:moveTo>
                      <a:pt x="70" y="0"/>
                    </a:moveTo>
                    <a:cubicBezTo>
                      <a:pt x="68" y="0"/>
                      <a:pt x="64" y="1"/>
                      <a:pt x="65" y="2"/>
                    </a:cubicBezTo>
                    <a:cubicBezTo>
                      <a:pt x="66" y="4"/>
                      <a:pt x="63" y="5"/>
                      <a:pt x="61" y="5"/>
                    </a:cubicBezTo>
                    <a:cubicBezTo>
                      <a:pt x="61" y="5"/>
                      <a:pt x="51" y="4"/>
                      <a:pt x="49" y="3"/>
                    </a:cubicBezTo>
                    <a:cubicBezTo>
                      <a:pt x="47" y="2"/>
                      <a:pt x="38" y="2"/>
                      <a:pt x="34" y="3"/>
                    </a:cubicBezTo>
                    <a:cubicBezTo>
                      <a:pt x="34" y="3"/>
                      <a:pt x="33" y="3"/>
                      <a:pt x="33" y="3"/>
                    </a:cubicBezTo>
                    <a:cubicBezTo>
                      <a:pt x="32" y="5"/>
                      <a:pt x="24" y="9"/>
                      <a:pt x="23" y="8"/>
                    </a:cubicBezTo>
                    <a:cubicBezTo>
                      <a:pt x="21" y="7"/>
                      <a:pt x="21" y="11"/>
                      <a:pt x="18" y="11"/>
                    </a:cubicBezTo>
                    <a:cubicBezTo>
                      <a:pt x="15" y="12"/>
                      <a:pt x="10" y="11"/>
                      <a:pt x="10" y="12"/>
                    </a:cubicBezTo>
                    <a:cubicBezTo>
                      <a:pt x="10" y="14"/>
                      <a:pt x="8" y="17"/>
                      <a:pt x="6" y="19"/>
                    </a:cubicBezTo>
                    <a:cubicBezTo>
                      <a:pt x="4" y="21"/>
                      <a:pt x="6" y="23"/>
                      <a:pt x="3" y="23"/>
                    </a:cubicBezTo>
                    <a:cubicBezTo>
                      <a:pt x="1" y="23"/>
                      <a:pt x="1" y="26"/>
                      <a:pt x="0" y="29"/>
                    </a:cubicBezTo>
                    <a:cubicBezTo>
                      <a:pt x="0" y="29"/>
                      <a:pt x="0" y="29"/>
                      <a:pt x="0" y="29"/>
                    </a:cubicBezTo>
                    <a:cubicBezTo>
                      <a:pt x="4" y="31"/>
                      <a:pt x="7" y="35"/>
                      <a:pt x="6" y="39"/>
                    </a:cubicBezTo>
                    <a:cubicBezTo>
                      <a:pt x="6" y="43"/>
                      <a:pt x="12" y="45"/>
                      <a:pt x="14" y="42"/>
                    </a:cubicBezTo>
                    <a:cubicBezTo>
                      <a:pt x="17" y="39"/>
                      <a:pt x="25" y="43"/>
                      <a:pt x="25" y="45"/>
                    </a:cubicBezTo>
                    <a:cubicBezTo>
                      <a:pt x="25" y="47"/>
                      <a:pt x="17" y="43"/>
                      <a:pt x="13" y="46"/>
                    </a:cubicBezTo>
                    <a:cubicBezTo>
                      <a:pt x="8" y="50"/>
                      <a:pt x="16" y="53"/>
                      <a:pt x="15" y="56"/>
                    </a:cubicBezTo>
                    <a:cubicBezTo>
                      <a:pt x="14" y="59"/>
                      <a:pt x="17" y="64"/>
                      <a:pt x="21" y="64"/>
                    </a:cubicBezTo>
                    <a:cubicBezTo>
                      <a:pt x="25" y="64"/>
                      <a:pt x="29" y="70"/>
                      <a:pt x="31" y="69"/>
                    </a:cubicBezTo>
                    <a:cubicBezTo>
                      <a:pt x="34" y="68"/>
                      <a:pt x="28" y="59"/>
                      <a:pt x="29" y="57"/>
                    </a:cubicBezTo>
                    <a:cubicBezTo>
                      <a:pt x="30" y="56"/>
                      <a:pt x="35" y="60"/>
                      <a:pt x="37" y="57"/>
                    </a:cubicBezTo>
                    <a:cubicBezTo>
                      <a:pt x="39" y="54"/>
                      <a:pt x="35" y="52"/>
                      <a:pt x="32" y="53"/>
                    </a:cubicBezTo>
                    <a:cubicBezTo>
                      <a:pt x="28" y="53"/>
                      <a:pt x="32" y="48"/>
                      <a:pt x="36" y="50"/>
                    </a:cubicBezTo>
                    <a:cubicBezTo>
                      <a:pt x="40" y="53"/>
                      <a:pt x="42" y="50"/>
                      <a:pt x="44" y="49"/>
                    </a:cubicBezTo>
                    <a:cubicBezTo>
                      <a:pt x="46" y="49"/>
                      <a:pt x="47" y="42"/>
                      <a:pt x="40" y="40"/>
                    </a:cubicBezTo>
                    <a:cubicBezTo>
                      <a:pt x="34" y="39"/>
                      <a:pt x="35" y="45"/>
                      <a:pt x="31" y="41"/>
                    </a:cubicBezTo>
                    <a:cubicBezTo>
                      <a:pt x="27" y="36"/>
                      <a:pt x="35" y="38"/>
                      <a:pt x="35" y="35"/>
                    </a:cubicBezTo>
                    <a:cubicBezTo>
                      <a:pt x="35" y="31"/>
                      <a:pt x="29" y="26"/>
                      <a:pt x="26" y="22"/>
                    </a:cubicBezTo>
                    <a:cubicBezTo>
                      <a:pt x="23" y="18"/>
                      <a:pt x="30" y="16"/>
                      <a:pt x="31" y="19"/>
                    </a:cubicBezTo>
                    <a:cubicBezTo>
                      <a:pt x="33" y="22"/>
                      <a:pt x="38" y="21"/>
                      <a:pt x="40" y="20"/>
                    </a:cubicBezTo>
                    <a:cubicBezTo>
                      <a:pt x="43" y="19"/>
                      <a:pt x="37" y="14"/>
                      <a:pt x="43" y="12"/>
                    </a:cubicBezTo>
                    <a:cubicBezTo>
                      <a:pt x="48" y="10"/>
                      <a:pt x="48" y="13"/>
                      <a:pt x="49" y="14"/>
                    </a:cubicBezTo>
                    <a:cubicBezTo>
                      <a:pt x="51" y="14"/>
                      <a:pt x="53" y="10"/>
                      <a:pt x="58" y="10"/>
                    </a:cubicBezTo>
                    <a:cubicBezTo>
                      <a:pt x="61" y="10"/>
                      <a:pt x="63" y="11"/>
                      <a:pt x="65" y="13"/>
                    </a:cubicBezTo>
                    <a:cubicBezTo>
                      <a:pt x="67" y="12"/>
                      <a:pt x="68" y="11"/>
                      <a:pt x="68" y="9"/>
                    </a:cubicBezTo>
                    <a:cubicBezTo>
                      <a:pt x="68" y="8"/>
                      <a:pt x="71" y="7"/>
                      <a:pt x="71" y="4"/>
                    </a:cubicBezTo>
                    <a:cubicBezTo>
                      <a:pt x="71" y="3"/>
                      <a:pt x="71" y="1"/>
                      <a:pt x="70" y="0"/>
                    </a:cubicBezTo>
                    <a:close/>
                    <a:moveTo>
                      <a:pt x="61" y="84"/>
                    </a:moveTo>
                    <a:cubicBezTo>
                      <a:pt x="58" y="82"/>
                      <a:pt x="46" y="85"/>
                      <a:pt x="43" y="82"/>
                    </a:cubicBezTo>
                    <a:cubicBezTo>
                      <a:pt x="40" y="79"/>
                      <a:pt x="34" y="84"/>
                      <a:pt x="36" y="85"/>
                    </a:cubicBezTo>
                    <a:cubicBezTo>
                      <a:pt x="40" y="85"/>
                      <a:pt x="46" y="89"/>
                      <a:pt x="53" y="89"/>
                    </a:cubicBezTo>
                    <a:cubicBezTo>
                      <a:pt x="59" y="89"/>
                      <a:pt x="68" y="86"/>
                      <a:pt x="68" y="84"/>
                    </a:cubicBezTo>
                    <a:cubicBezTo>
                      <a:pt x="68" y="83"/>
                      <a:pt x="64" y="85"/>
                      <a:pt x="61" y="8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2" name="Freeform 128"/>
              <p:cNvSpPr/>
              <p:nvPr/>
            </p:nvSpPr>
            <p:spPr bwMode="auto">
              <a:xfrm>
                <a:off x="8643" y="5002"/>
                <a:ext cx="105" cy="67"/>
              </a:xfrm>
              <a:custGeom>
                <a:avLst/>
                <a:gdLst/>
                <a:ahLst/>
                <a:cxnLst>
                  <a:cxn ang="0">
                    <a:pos x="20" y="11"/>
                  </a:cxn>
                  <a:cxn ang="0">
                    <a:pos x="26" y="4"/>
                  </a:cxn>
                  <a:cxn ang="0">
                    <a:pos x="25" y="2"/>
                  </a:cxn>
                  <a:cxn ang="0">
                    <a:pos x="9" y="7"/>
                  </a:cxn>
                  <a:cxn ang="0">
                    <a:pos x="4" y="15"/>
                  </a:cxn>
                  <a:cxn ang="0">
                    <a:pos x="20" y="11"/>
                  </a:cxn>
                </a:cxnLst>
                <a:rect l="0" t="0" r="r" b="b"/>
                <a:pathLst>
                  <a:path w="29" h="18">
                    <a:moveTo>
                      <a:pt x="20" y="11"/>
                    </a:moveTo>
                    <a:cubicBezTo>
                      <a:pt x="19" y="10"/>
                      <a:pt x="22" y="6"/>
                      <a:pt x="26" y="4"/>
                    </a:cubicBezTo>
                    <a:cubicBezTo>
                      <a:pt x="29" y="3"/>
                      <a:pt x="28" y="0"/>
                      <a:pt x="25" y="2"/>
                    </a:cubicBezTo>
                    <a:cubicBezTo>
                      <a:pt x="23" y="4"/>
                      <a:pt x="17" y="7"/>
                      <a:pt x="9" y="7"/>
                    </a:cubicBezTo>
                    <a:cubicBezTo>
                      <a:pt x="2" y="7"/>
                      <a:pt x="0" y="12"/>
                      <a:pt x="4" y="15"/>
                    </a:cubicBezTo>
                    <a:cubicBezTo>
                      <a:pt x="10" y="18"/>
                      <a:pt x="20" y="13"/>
                      <a:pt x="20" y="1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3" name="Freeform 129"/>
              <p:cNvSpPr/>
              <p:nvPr/>
            </p:nvSpPr>
            <p:spPr bwMode="auto">
              <a:xfrm>
                <a:off x="6376" y="3310"/>
                <a:ext cx="435" cy="222"/>
              </a:xfrm>
              <a:custGeom>
                <a:avLst/>
                <a:gdLst/>
                <a:ahLst/>
                <a:cxnLst>
                  <a:cxn ang="0">
                    <a:pos x="102" y="44"/>
                  </a:cxn>
                  <a:cxn ang="0">
                    <a:pos x="111" y="36"/>
                  </a:cxn>
                  <a:cxn ang="0">
                    <a:pos x="120" y="28"/>
                  </a:cxn>
                  <a:cxn ang="0">
                    <a:pos x="114" y="19"/>
                  </a:cxn>
                  <a:cxn ang="0">
                    <a:pos x="108" y="13"/>
                  </a:cxn>
                  <a:cxn ang="0">
                    <a:pos x="106" y="6"/>
                  </a:cxn>
                  <a:cxn ang="0">
                    <a:pos x="98" y="7"/>
                  </a:cxn>
                  <a:cxn ang="0">
                    <a:pos x="87" y="2"/>
                  </a:cxn>
                  <a:cxn ang="0">
                    <a:pos x="86" y="8"/>
                  </a:cxn>
                  <a:cxn ang="0">
                    <a:pos x="79" y="9"/>
                  </a:cxn>
                  <a:cxn ang="0">
                    <a:pos x="75" y="9"/>
                  </a:cxn>
                  <a:cxn ang="0">
                    <a:pos x="68" y="10"/>
                  </a:cxn>
                  <a:cxn ang="0">
                    <a:pos x="62" y="8"/>
                  </a:cxn>
                  <a:cxn ang="0">
                    <a:pos x="55" y="13"/>
                  </a:cxn>
                  <a:cxn ang="0">
                    <a:pos x="50" y="11"/>
                  </a:cxn>
                  <a:cxn ang="0">
                    <a:pos x="45" y="14"/>
                  </a:cxn>
                  <a:cxn ang="0">
                    <a:pos x="44" y="20"/>
                  </a:cxn>
                  <a:cxn ang="0">
                    <a:pos x="36" y="23"/>
                  </a:cxn>
                  <a:cxn ang="0">
                    <a:pos x="33" y="14"/>
                  </a:cxn>
                  <a:cxn ang="0">
                    <a:pos x="16" y="3"/>
                  </a:cxn>
                  <a:cxn ang="0">
                    <a:pos x="18" y="9"/>
                  </a:cxn>
                  <a:cxn ang="0">
                    <a:pos x="14" y="9"/>
                  </a:cxn>
                  <a:cxn ang="0">
                    <a:pos x="6" y="11"/>
                  </a:cxn>
                  <a:cxn ang="0">
                    <a:pos x="1" y="19"/>
                  </a:cxn>
                  <a:cxn ang="0">
                    <a:pos x="12" y="22"/>
                  </a:cxn>
                  <a:cxn ang="0">
                    <a:pos x="25" y="22"/>
                  </a:cxn>
                  <a:cxn ang="0">
                    <a:pos x="23" y="27"/>
                  </a:cxn>
                  <a:cxn ang="0">
                    <a:pos x="17" y="30"/>
                  </a:cxn>
                  <a:cxn ang="0">
                    <a:pos x="4" y="34"/>
                  </a:cxn>
                  <a:cxn ang="0">
                    <a:pos x="21" y="34"/>
                  </a:cxn>
                  <a:cxn ang="0">
                    <a:pos x="25" y="38"/>
                  </a:cxn>
                  <a:cxn ang="0">
                    <a:pos x="28" y="42"/>
                  </a:cxn>
                  <a:cxn ang="0">
                    <a:pos x="24" y="47"/>
                  </a:cxn>
                  <a:cxn ang="0">
                    <a:pos x="19" y="51"/>
                  </a:cxn>
                  <a:cxn ang="0">
                    <a:pos x="33" y="50"/>
                  </a:cxn>
                  <a:cxn ang="0">
                    <a:pos x="53" y="59"/>
                  </a:cxn>
                  <a:cxn ang="0">
                    <a:pos x="73" y="54"/>
                  </a:cxn>
                  <a:cxn ang="0">
                    <a:pos x="87" y="49"/>
                  </a:cxn>
                  <a:cxn ang="0">
                    <a:pos x="102" y="44"/>
                  </a:cxn>
                </a:cxnLst>
                <a:rect l="0" t="0" r="r" b="b"/>
                <a:pathLst>
                  <a:path w="121" h="61">
                    <a:moveTo>
                      <a:pt x="102" y="44"/>
                    </a:moveTo>
                    <a:cubicBezTo>
                      <a:pt x="109" y="43"/>
                      <a:pt x="108" y="36"/>
                      <a:pt x="111" y="36"/>
                    </a:cubicBezTo>
                    <a:cubicBezTo>
                      <a:pt x="114" y="37"/>
                      <a:pt x="118" y="31"/>
                      <a:pt x="120" y="28"/>
                    </a:cubicBezTo>
                    <a:cubicBezTo>
                      <a:pt x="121" y="25"/>
                      <a:pt x="118" y="19"/>
                      <a:pt x="114" y="19"/>
                    </a:cubicBezTo>
                    <a:cubicBezTo>
                      <a:pt x="110" y="19"/>
                      <a:pt x="107" y="16"/>
                      <a:pt x="108" y="13"/>
                    </a:cubicBezTo>
                    <a:cubicBezTo>
                      <a:pt x="109" y="11"/>
                      <a:pt x="106" y="8"/>
                      <a:pt x="106" y="6"/>
                    </a:cubicBezTo>
                    <a:cubicBezTo>
                      <a:pt x="106" y="5"/>
                      <a:pt x="101" y="6"/>
                      <a:pt x="98" y="7"/>
                    </a:cubicBezTo>
                    <a:cubicBezTo>
                      <a:pt x="95" y="7"/>
                      <a:pt x="90" y="0"/>
                      <a:pt x="87" y="2"/>
                    </a:cubicBezTo>
                    <a:cubicBezTo>
                      <a:pt x="85" y="3"/>
                      <a:pt x="87" y="6"/>
                      <a:pt x="86" y="8"/>
                    </a:cubicBezTo>
                    <a:cubicBezTo>
                      <a:pt x="85" y="10"/>
                      <a:pt x="79" y="7"/>
                      <a:pt x="79" y="9"/>
                    </a:cubicBezTo>
                    <a:cubicBezTo>
                      <a:pt x="79" y="11"/>
                      <a:pt x="77" y="12"/>
                      <a:pt x="75" y="9"/>
                    </a:cubicBezTo>
                    <a:cubicBezTo>
                      <a:pt x="73" y="7"/>
                      <a:pt x="68" y="8"/>
                      <a:pt x="68" y="10"/>
                    </a:cubicBezTo>
                    <a:cubicBezTo>
                      <a:pt x="68" y="12"/>
                      <a:pt x="66" y="10"/>
                      <a:pt x="62" y="8"/>
                    </a:cubicBezTo>
                    <a:cubicBezTo>
                      <a:pt x="59" y="6"/>
                      <a:pt x="55" y="11"/>
                      <a:pt x="55" y="13"/>
                    </a:cubicBezTo>
                    <a:cubicBezTo>
                      <a:pt x="55" y="16"/>
                      <a:pt x="54" y="16"/>
                      <a:pt x="50" y="11"/>
                    </a:cubicBezTo>
                    <a:cubicBezTo>
                      <a:pt x="47" y="5"/>
                      <a:pt x="44" y="11"/>
                      <a:pt x="45" y="14"/>
                    </a:cubicBezTo>
                    <a:cubicBezTo>
                      <a:pt x="47" y="17"/>
                      <a:pt x="46" y="21"/>
                      <a:pt x="44" y="20"/>
                    </a:cubicBezTo>
                    <a:cubicBezTo>
                      <a:pt x="41" y="18"/>
                      <a:pt x="38" y="21"/>
                      <a:pt x="36" y="23"/>
                    </a:cubicBezTo>
                    <a:cubicBezTo>
                      <a:pt x="35" y="25"/>
                      <a:pt x="30" y="16"/>
                      <a:pt x="33" y="14"/>
                    </a:cubicBezTo>
                    <a:cubicBezTo>
                      <a:pt x="37" y="12"/>
                      <a:pt x="21" y="3"/>
                      <a:pt x="16" y="3"/>
                    </a:cubicBezTo>
                    <a:cubicBezTo>
                      <a:pt x="11" y="3"/>
                      <a:pt x="15" y="6"/>
                      <a:pt x="18" y="9"/>
                    </a:cubicBezTo>
                    <a:cubicBezTo>
                      <a:pt x="21" y="12"/>
                      <a:pt x="16" y="11"/>
                      <a:pt x="14" y="9"/>
                    </a:cubicBezTo>
                    <a:cubicBezTo>
                      <a:pt x="12" y="6"/>
                      <a:pt x="8" y="8"/>
                      <a:pt x="6" y="11"/>
                    </a:cubicBezTo>
                    <a:cubicBezTo>
                      <a:pt x="4" y="15"/>
                      <a:pt x="1" y="17"/>
                      <a:pt x="1" y="19"/>
                    </a:cubicBezTo>
                    <a:cubicBezTo>
                      <a:pt x="0" y="21"/>
                      <a:pt x="6" y="24"/>
                      <a:pt x="12" y="22"/>
                    </a:cubicBezTo>
                    <a:cubicBezTo>
                      <a:pt x="17" y="19"/>
                      <a:pt x="23" y="19"/>
                      <a:pt x="25" y="22"/>
                    </a:cubicBezTo>
                    <a:cubicBezTo>
                      <a:pt x="28" y="24"/>
                      <a:pt x="20" y="25"/>
                      <a:pt x="23" y="27"/>
                    </a:cubicBezTo>
                    <a:cubicBezTo>
                      <a:pt x="26" y="29"/>
                      <a:pt x="24" y="31"/>
                      <a:pt x="17" y="30"/>
                    </a:cubicBezTo>
                    <a:cubicBezTo>
                      <a:pt x="11" y="30"/>
                      <a:pt x="3" y="32"/>
                      <a:pt x="4" y="34"/>
                    </a:cubicBezTo>
                    <a:cubicBezTo>
                      <a:pt x="6" y="36"/>
                      <a:pt x="21" y="32"/>
                      <a:pt x="21" y="34"/>
                    </a:cubicBezTo>
                    <a:cubicBezTo>
                      <a:pt x="21" y="36"/>
                      <a:pt x="21" y="40"/>
                      <a:pt x="25" y="38"/>
                    </a:cubicBezTo>
                    <a:cubicBezTo>
                      <a:pt x="29" y="37"/>
                      <a:pt x="26" y="41"/>
                      <a:pt x="28" y="42"/>
                    </a:cubicBezTo>
                    <a:cubicBezTo>
                      <a:pt x="30" y="43"/>
                      <a:pt x="30" y="47"/>
                      <a:pt x="24" y="47"/>
                    </a:cubicBezTo>
                    <a:cubicBezTo>
                      <a:pt x="19" y="48"/>
                      <a:pt x="16" y="49"/>
                      <a:pt x="19" y="51"/>
                    </a:cubicBezTo>
                    <a:cubicBezTo>
                      <a:pt x="21" y="54"/>
                      <a:pt x="27" y="52"/>
                      <a:pt x="33" y="50"/>
                    </a:cubicBezTo>
                    <a:cubicBezTo>
                      <a:pt x="39" y="49"/>
                      <a:pt x="47" y="56"/>
                      <a:pt x="53" y="59"/>
                    </a:cubicBezTo>
                    <a:cubicBezTo>
                      <a:pt x="60" y="61"/>
                      <a:pt x="72" y="58"/>
                      <a:pt x="73" y="54"/>
                    </a:cubicBezTo>
                    <a:cubicBezTo>
                      <a:pt x="74" y="51"/>
                      <a:pt x="83" y="52"/>
                      <a:pt x="87" y="49"/>
                    </a:cubicBezTo>
                    <a:cubicBezTo>
                      <a:pt x="91" y="47"/>
                      <a:pt x="96" y="44"/>
                      <a:pt x="102" y="4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4" name="Freeform 130"/>
              <p:cNvSpPr/>
              <p:nvPr/>
            </p:nvSpPr>
            <p:spPr bwMode="auto">
              <a:xfrm>
                <a:off x="6936" y="4020"/>
                <a:ext cx="185" cy="205"/>
              </a:xfrm>
              <a:custGeom>
                <a:avLst/>
                <a:gdLst/>
                <a:ahLst/>
                <a:cxnLst>
                  <a:cxn ang="0">
                    <a:pos x="45" y="17"/>
                  </a:cxn>
                  <a:cxn ang="0">
                    <a:pos x="42" y="14"/>
                  </a:cxn>
                  <a:cxn ang="0">
                    <a:pos x="35" y="16"/>
                  </a:cxn>
                  <a:cxn ang="0">
                    <a:pos x="28" y="15"/>
                  </a:cxn>
                  <a:cxn ang="0">
                    <a:pos x="31" y="8"/>
                  </a:cxn>
                  <a:cxn ang="0">
                    <a:pos x="34" y="2"/>
                  </a:cxn>
                  <a:cxn ang="0">
                    <a:pos x="32" y="1"/>
                  </a:cxn>
                  <a:cxn ang="0">
                    <a:pos x="21" y="4"/>
                  </a:cxn>
                  <a:cxn ang="0">
                    <a:pos x="26" y="9"/>
                  </a:cxn>
                  <a:cxn ang="0">
                    <a:pos x="17" y="14"/>
                  </a:cxn>
                  <a:cxn ang="0">
                    <a:pos x="5" y="14"/>
                  </a:cxn>
                  <a:cxn ang="0">
                    <a:pos x="6" y="22"/>
                  </a:cxn>
                  <a:cxn ang="0">
                    <a:pos x="12" y="30"/>
                  </a:cxn>
                  <a:cxn ang="0">
                    <a:pos x="9" y="40"/>
                  </a:cxn>
                  <a:cxn ang="0">
                    <a:pos x="1" y="47"/>
                  </a:cxn>
                  <a:cxn ang="0">
                    <a:pos x="12" y="56"/>
                  </a:cxn>
                  <a:cxn ang="0">
                    <a:pos x="32" y="48"/>
                  </a:cxn>
                  <a:cxn ang="0">
                    <a:pos x="46" y="45"/>
                  </a:cxn>
                  <a:cxn ang="0">
                    <a:pos x="46" y="19"/>
                  </a:cxn>
                  <a:cxn ang="0">
                    <a:pos x="45" y="17"/>
                  </a:cxn>
                </a:cxnLst>
                <a:rect l="0" t="0" r="r" b="b"/>
                <a:pathLst>
                  <a:path w="51" h="56">
                    <a:moveTo>
                      <a:pt x="45" y="17"/>
                    </a:moveTo>
                    <a:cubicBezTo>
                      <a:pt x="44" y="16"/>
                      <a:pt x="43" y="15"/>
                      <a:pt x="42" y="14"/>
                    </a:cubicBezTo>
                    <a:cubicBezTo>
                      <a:pt x="37" y="9"/>
                      <a:pt x="36" y="13"/>
                      <a:pt x="35" y="16"/>
                    </a:cubicBezTo>
                    <a:cubicBezTo>
                      <a:pt x="35" y="19"/>
                      <a:pt x="31" y="15"/>
                      <a:pt x="28" y="15"/>
                    </a:cubicBezTo>
                    <a:cubicBezTo>
                      <a:pt x="25" y="14"/>
                      <a:pt x="29" y="9"/>
                      <a:pt x="31" y="8"/>
                    </a:cubicBezTo>
                    <a:cubicBezTo>
                      <a:pt x="32" y="7"/>
                      <a:pt x="33" y="5"/>
                      <a:pt x="34" y="2"/>
                    </a:cubicBezTo>
                    <a:cubicBezTo>
                      <a:pt x="33" y="2"/>
                      <a:pt x="33" y="2"/>
                      <a:pt x="32" y="1"/>
                    </a:cubicBezTo>
                    <a:cubicBezTo>
                      <a:pt x="28" y="0"/>
                      <a:pt x="21" y="0"/>
                      <a:pt x="21" y="4"/>
                    </a:cubicBezTo>
                    <a:cubicBezTo>
                      <a:pt x="21" y="8"/>
                      <a:pt x="26" y="6"/>
                      <a:pt x="26" y="9"/>
                    </a:cubicBezTo>
                    <a:cubicBezTo>
                      <a:pt x="26" y="12"/>
                      <a:pt x="21" y="11"/>
                      <a:pt x="17" y="14"/>
                    </a:cubicBezTo>
                    <a:cubicBezTo>
                      <a:pt x="13" y="16"/>
                      <a:pt x="9" y="12"/>
                      <a:pt x="5" y="14"/>
                    </a:cubicBezTo>
                    <a:cubicBezTo>
                      <a:pt x="1" y="16"/>
                      <a:pt x="9" y="18"/>
                      <a:pt x="6" y="22"/>
                    </a:cubicBezTo>
                    <a:cubicBezTo>
                      <a:pt x="3" y="27"/>
                      <a:pt x="7" y="26"/>
                      <a:pt x="12" y="30"/>
                    </a:cubicBezTo>
                    <a:cubicBezTo>
                      <a:pt x="17" y="34"/>
                      <a:pt x="9" y="35"/>
                      <a:pt x="9" y="40"/>
                    </a:cubicBezTo>
                    <a:cubicBezTo>
                      <a:pt x="9" y="44"/>
                      <a:pt x="2" y="44"/>
                      <a:pt x="1" y="47"/>
                    </a:cubicBezTo>
                    <a:cubicBezTo>
                      <a:pt x="0" y="50"/>
                      <a:pt x="6" y="56"/>
                      <a:pt x="12" y="56"/>
                    </a:cubicBezTo>
                    <a:cubicBezTo>
                      <a:pt x="16" y="56"/>
                      <a:pt x="26" y="54"/>
                      <a:pt x="32" y="48"/>
                    </a:cubicBezTo>
                    <a:cubicBezTo>
                      <a:pt x="37" y="43"/>
                      <a:pt x="40" y="48"/>
                      <a:pt x="46" y="45"/>
                    </a:cubicBezTo>
                    <a:cubicBezTo>
                      <a:pt x="51" y="43"/>
                      <a:pt x="48" y="23"/>
                      <a:pt x="46" y="19"/>
                    </a:cubicBezTo>
                    <a:cubicBezTo>
                      <a:pt x="45" y="18"/>
                      <a:pt x="45" y="18"/>
                      <a:pt x="45" y="1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5" name="Freeform 131"/>
              <p:cNvSpPr>
                <a:spLocks noEditPoints="1"/>
              </p:cNvSpPr>
              <p:nvPr/>
            </p:nvSpPr>
            <p:spPr bwMode="auto">
              <a:xfrm>
                <a:off x="7026" y="3688"/>
                <a:ext cx="412" cy="627"/>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9525">
                <a:solidFill>
                  <a:schemeClr val="bg1"/>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6" name="Freeform 132"/>
              <p:cNvSpPr>
                <a:spLocks noEditPoints="1"/>
              </p:cNvSpPr>
              <p:nvPr/>
            </p:nvSpPr>
            <p:spPr bwMode="auto">
              <a:xfrm>
                <a:off x="7026" y="3688"/>
                <a:ext cx="412" cy="627"/>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7" name="Freeform 133"/>
              <p:cNvSpPr>
                <a:spLocks noEditPoints="1"/>
              </p:cNvSpPr>
              <p:nvPr/>
            </p:nvSpPr>
            <p:spPr bwMode="auto">
              <a:xfrm>
                <a:off x="7688" y="3870"/>
                <a:ext cx="195" cy="185"/>
              </a:xfrm>
              <a:custGeom>
                <a:avLst/>
                <a:gdLst/>
                <a:ahLst/>
                <a:cxnLst>
                  <a:cxn ang="0">
                    <a:pos x="27" y="20"/>
                  </a:cxn>
                  <a:cxn ang="0">
                    <a:pos x="27" y="12"/>
                  </a:cxn>
                  <a:cxn ang="0">
                    <a:pos x="28" y="2"/>
                  </a:cxn>
                  <a:cxn ang="0">
                    <a:pos x="20" y="7"/>
                  </a:cxn>
                  <a:cxn ang="0">
                    <a:pos x="13" y="10"/>
                  </a:cxn>
                  <a:cxn ang="0">
                    <a:pos x="14" y="15"/>
                  </a:cxn>
                  <a:cxn ang="0">
                    <a:pos x="7" y="12"/>
                  </a:cxn>
                  <a:cxn ang="0">
                    <a:pos x="2" y="20"/>
                  </a:cxn>
                  <a:cxn ang="0">
                    <a:pos x="2" y="33"/>
                  </a:cxn>
                  <a:cxn ang="0">
                    <a:pos x="6" y="43"/>
                  </a:cxn>
                  <a:cxn ang="0">
                    <a:pos x="8" y="48"/>
                  </a:cxn>
                  <a:cxn ang="0">
                    <a:pos x="18" y="49"/>
                  </a:cxn>
                  <a:cxn ang="0">
                    <a:pos x="22" y="48"/>
                  </a:cxn>
                  <a:cxn ang="0">
                    <a:pos x="18" y="42"/>
                  </a:cxn>
                  <a:cxn ang="0">
                    <a:pos x="24" y="44"/>
                  </a:cxn>
                  <a:cxn ang="0">
                    <a:pos x="32" y="43"/>
                  </a:cxn>
                  <a:cxn ang="0">
                    <a:pos x="28" y="36"/>
                  </a:cxn>
                  <a:cxn ang="0">
                    <a:pos x="22" y="36"/>
                  </a:cxn>
                  <a:cxn ang="0">
                    <a:pos x="26" y="29"/>
                  </a:cxn>
                  <a:cxn ang="0">
                    <a:pos x="33" y="25"/>
                  </a:cxn>
                  <a:cxn ang="0">
                    <a:pos x="27" y="20"/>
                  </a:cxn>
                  <a:cxn ang="0">
                    <a:pos x="53" y="30"/>
                  </a:cxn>
                  <a:cxn ang="0">
                    <a:pos x="49" y="32"/>
                  </a:cxn>
                  <a:cxn ang="0">
                    <a:pos x="45" y="30"/>
                  </a:cxn>
                  <a:cxn ang="0">
                    <a:pos x="38" y="33"/>
                  </a:cxn>
                  <a:cxn ang="0">
                    <a:pos x="42" y="43"/>
                  </a:cxn>
                  <a:cxn ang="0">
                    <a:pos x="39" y="46"/>
                  </a:cxn>
                  <a:cxn ang="0">
                    <a:pos x="42" y="51"/>
                  </a:cxn>
                  <a:cxn ang="0">
                    <a:pos x="50" y="42"/>
                  </a:cxn>
                  <a:cxn ang="0">
                    <a:pos x="53" y="30"/>
                  </a:cxn>
                </a:cxnLst>
                <a:rect l="0" t="0" r="r" b="b"/>
                <a:pathLst>
                  <a:path w="54" h="52">
                    <a:moveTo>
                      <a:pt x="27" y="20"/>
                    </a:moveTo>
                    <a:cubicBezTo>
                      <a:pt x="26" y="19"/>
                      <a:pt x="25" y="13"/>
                      <a:pt x="27" y="12"/>
                    </a:cubicBezTo>
                    <a:cubicBezTo>
                      <a:pt x="29" y="10"/>
                      <a:pt x="30" y="4"/>
                      <a:pt x="28" y="2"/>
                    </a:cubicBezTo>
                    <a:cubicBezTo>
                      <a:pt x="27" y="0"/>
                      <a:pt x="21" y="2"/>
                      <a:pt x="20" y="7"/>
                    </a:cubicBezTo>
                    <a:cubicBezTo>
                      <a:pt x="20" y="11"/>
                      <a:pt x="15" y="9"/>
                      <a:pt x="13" y="10"/>
                    </a:cubicBezTo>
                    <a:cubicBezTo>
                      <a:pt x="12" y="11"/>
                      <a:pt x="16" y="13"/>
                      <a:pt x="14" y="15"/>
                    </a:cubicBezTo>
                    <a:cubicBezTo>
                      <a:pt x="12" y="17"/>
                      <a:pt x="11" y="12"/>
                      <a:pt x="7" y="12"/>
                    </a:cubicBezTo>
                    <a:cubicBezTo>
                      <a:pt x="4" y="11"/>
                      <a:pt x="4" y="17"/>
                      <a:pt x="2" y="20"/>
                    </a:cubicBezTo>
                    <a:cubicBezTo>
                      <a:pt x="0" y="23"/>
                      <a:pt x="1" y="29"/>
                      <a:pt x="2" y="33"/>
                    </a:cubicBezTo>
                    <a:cubicBezTo>
                      <a:pt x="2" y="37"/>
                      <a:pt x="7" y="39"/>
                      <a:pt x="6" y="43"/>
                    </a:cubicBezTo>
                    <a:cubicBezTo>
                      <a:pt x="5" y="44"/>
                      <a:pt x="7" y="46"/>
                      <a:pt x="8" y="48"/>
                    </a:cubicBezTo>
                    <a:cubicBezTo>
                      <a:pt x="12" y="48"/>
                      <a:pt x="16" y="48"/>
                      <a:pt x="18" y="49"/>
                    </a:cubicBezTo>
                    <a:cubicBezTo>
                      <a:pt x="19" y="49"/>
                      <a:pt x="20" y="49"/>
                      <a:pt x="22" y="48"/>
                    </a:cubicBezTo>
                    <a:cubicBezTo>
                      <a:pt x="21" y="46"/>
                      <a:pt x="17" y="44"/>
                      <a:pt x="18" y="42"/>
                    </a:cubicBezTo>
                    <a:cubicBezTo>
                      <a:pt x="18" y="40"/>
                      <a:pt x="21" y="42"/>
                      <a:pt x="24" y="44"/>
                    </a:cubicBezTo>
                    <a:cubicBezTo>
                      <a:pt x="26" y="46"/>
                      <a:pt x="31" y="46"/>
                      <a:pt x="32" y="43"/>
                    </a:cubicBezTo>
                    <a:cubicBezTo>
                      <a:pt x="32" y="42"/>
                      <a:pt x="31" y="35"/>
                      <a:pt x="28" y="36"/>
                    </a:cubicBezTo>
                    <a:cubicBezTo>
                      <a:pt x="24" y="38"/>
                      <a:pt x="24" y="37"/>
                      <a:pt x="22" y="36"/>
                    </a:cubicBezTo>
                    <a:cubicBezTo>
                      <a:pt x="21" y="34"/>
                      <a:pt x="25" y="31"/>
                      <a:pt x="26" y="29"/>
                    </a:cubicBezTo>
                    <a:cubicBezTo>
                      <a:pt x="26" y="26"/>
                      <a:pt x="32" y="27"/>
                      <a:pt x="33" y="25"/>
                    </a:cubicBezTo>
                    <a:cubicBezTo>
                      <a:pt x="34" y="23"/>
                      <a:pt x="29" y="20"/>
                      <a:pt x="27" y="20"/>
                    </a:cubicBezTo>
                    <a:close/>
                    <a:moveTo>
                      <a:pt x="53" y="30"/>
                    </a:moveTo>
                    <a:cubicBezTo>
                      <a:pt x="51" y="29"/>
                      <a:pt x="50" y="32"/>
                      <a:pt x="49" y="32"/>
                    </a:cubicBezTo>
                    <a:cubicBezTo>
                      <a:pt x="47" y="33"/>
                      <a:pt x="46" y="26"/>
                      <a:pt x="45" y="30"/>
                    </a:cubicBezTo>
                    <a:cubicBezTo>
                      <a:pt x="44" y="33"/>
                      <a:pt x="41" y="28"/>
                      <a:pt x="38" y="33"/>
                    </a:cubicBezTo>
                    <a:cubicBezTo>
                      <a:pt x="34" y="38"/>
                      <a:pt x="40" y="42"/>
                      <a:pt x="42" y="43"/>
                    </a:cubicBezTo>
                    <a:cubicBezTo>
                      <a:pt x="44" y="45"/>
                      <a:pt x="42" y="47"/>
                      <a:pt x="39" y="46"/>
                    </a:cubicBezTo>
                    <a:cubicBezTo>
                      <a:pt x="36" y="46"/>
                      <a:pt x="38" y="51"/>
                      <a:pt x="42" y="51"/>
                    </a:cubicBezTo>
                    <a:cubicBezTo>
                      <a:pt x="46" y="52"/>
                      <a:pt x="50" y="44"/>
                      <a:pt x="50" y="42"/>
                    </a:cubicBezTo>
                    <a:cubicBezTo>
                      <a:pt x="49" y="40"/>
                      <a:pt x="54" y="31"/>
                      <a:pt x="53" y="3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8" name="Freeform 134"/>
              <p:cNvSpPr>
                <a:spLocks noEditPoints="1"/>
              </p:cNvSpPr>
              <p:nvPr/>
            </p:nvSpPr>
            <p:spPr bwMode="auto">
              <a:xfrm>
                <a:off x="7823" y="3128"/>
                <a:ext cx="500" cy="887"/>
              </a:xfrm>
              <a:custGeom>
                <a:avLst/>
                <a:gdLst/>
                <a:ahLst/>
                <a:cxnLst>
                  <a:cxn ang="0">
                    <a:pos x="137" y="53"/>
                  </a:cxn>
                  <a:cxn ang="0">
                    <a:pos x="135" y="33"/>
                  </a:cxn>
                  <a:cxn ang="0">
                    <a:pos x="118" y="12"/>
                  </a:cxn>
                  <a:cxn ang="0">
                    <a:pos x="98" y="11"/>
                  </a:cxn>
                  <a:cxn ang="0">
                    <a:pos x="79" y="11"/>
                  </a:cxn>
                  <a:cxn ang="0">
                    <a:pos x="68" y="23"/>
                  </a:cxn>
                  <a:cxn ang="0">
                    <a:pos x="56" y="37"/>
                  </a:cxn>
                  <a:cxn ang="0">
                    <a:pos x="47" y="51"/>
                  </a:cxn>
                  <a:cxn ang="0">
                    <a:pos x="37" y="60"/>
                  </a:cxn>
                  <a:cxn ang="0">
                    <a:pos x="29" y="85"/>
                  </a:cxn>
                  <a:cxn ang="0">
                    <a:pos x="31" y="97"/>
                  </a:cxn>
                  <a:cxn ang="0">
                    <a:pos x="12" y="105"/>
                  </a:cxn>
                  <a:cxn ang="0">
                    <a:pos x="11" y="127"/>
                  </a:cxn>
                  <a:cxn ang="0">
                    <a:pos x="18" y="146"/>
                  </a:cxn>
                  <a:cxn ang="0">
                    <a:pos x="15" y="157"/>
                  </a:cxn>
                  <a:cxn ang="0">
                    <a:pos x="8" y="171"/>
                  </a:cxn>
                  <a:cxn ang="0">
                    <a:pos x="3" y="187"/>
                  </a:cxn>
                  <a:cxn ang="0">
                    <a:pos x="0" y="188"/>
                  </a:cxn>
                  <a:cxn ang="0">
                    <a:pos x="9" y="211"/>
                  </a:cxn>
                  <a:cxn ang="0">
                    <a:pos x="17" y="230"/>
                  </a:cxn>
                  <a:cxn ang="0">
                    <a:pos x="20" y="244"/>
                  </a:cxn>
                  <a:cxn ang="0">
                    <a:pos x="33" y="238"/>
                  </a:cxn>
                  <a:cxn ang="0">
                    <a:pos x="46" y="233"/>
                  </a:cxn>
                  <a:cxn ang="0">
                    <a:pos x="57" y="230"/>
                  </a:cxn>
                  <a:cxn ang="0">
                    <a:pos x="59" y="220"/>
                  </a:cxn>
                  <a:cxn ang="0">
                    <a:pos x="61" y="196"/>
                  </a:cxn>
                  <a:cxn ang="0">
                    <a:pos x="77" y="179"/>
                  </a:cxn>
                  <a:cxn ang="0">
                    <a:pos x="73" y="158"/>
                  </a:cxn>
                  <a:cxn ang="0">
                    <a:pos x="64" y="144"/>
                  </a:cxn>
                  <a:cxn ang="0">
                    <a:pos x="71" y="124"/>
                  </a:cxn>
                  <a:cxn ang="0">
                    <a:pos x="84" y="110"/>
                  </a:cxn>
                  <a:cxn ang="0">
                    <a:pos x="112" y="91"/>
                  </a:cxn>
                  <a:cxn ang="0">
                    <a:pos x="115" y="71"/>
                  </a:cxn>
                  <a:cxn ang="0">
                    <a:pos x="134" y="64"/>
                  </a:cxn>
                  <a:cxn ang="0">
                    <a:pos x="139" y="58"/>
                  </a:cxn>
                  <a:cxn ang="0">
                    <a:pos x="75" y="220"/>
                  </a:cxn>
                </a:cxnLst>
                <a:rect l="0" t="0" r="r" b="b"/>
                <a:pathLst>
                  <a:path w="140" h="247">
                    <a:moveTo>
                      <a:pt x="139" y="58"/>
                    </a:moveTo>
                    <a:cubicBezTo>
                      <a:pt x="137" y="57"/>
                      <a:pt x="134" y="53"/>
                      <a:pt x="137" y="53"/>
                    </a:cubicBezTo>
                    <a:cubicBezTo>
                      <a:pt x="139" y="53"/>
                      <a:pt x="140" y="44"/>
                      <a:pt x="137" y="43"/>
                    </a:cubicBezTo>
                    <a:cubicBezTo>
                      <a:pt x="134" y="41"/>
                      <a:pt x="137" y="34"/>
                      <a:pt x="135" y="33"/>
                    </a:cubicBezTo>
                    <a:cubicBezTo>
                      <a:pt x="132" y="31"/>
                      <a:pt x="134" y="26"/>
                      <a:pt x="134" y="22"/>
                    </a:cubicBezTo>
                    <a:cubicBezTo>
                      <a:pt x="135" y="18"/>
                      <a:pt x="124" y="15"/>
                      <a:pt x="118" y="12"/>
                    </a:cubicBezTo>
                    <a:cubicBezTo>
                      <a:pt x="112" y="10"/>
                      <a:pt x="109" y="5"/>
                      <a:pt x="105" y="3"/>
                    </a:cubicBezTo>
                    <a:cubicBezTo>
                      <a:pt x="100" y="0"/>
                      <a:pt x="98" y="7"/>
                      <a:pt x="98" y="11"/>
                    </a:cubicBezTo>
                    <a:cubicBezTo>
                      <a:pt x="98" y="16"/>
                      <a:pt x="94" y="16"/>
                      <a:pt x="91" y="13"/>
                    </a:cubicBezTo>
                    <a:cubicBezTo>
                      <a:pt x="87" y="11"/>
                      <a:pt x="84" y="13"/>
                      <a:pt x="79" y="11"/>
                    </a:cubicBezTo>
                    <a:cubicBezTo>
                      <a:pt x="74" y="9"/>
                      <a:pt x="76" y="16"/>
                      <a:pt x="76" y="19"/>
                    </a:cubicBezTo>
                    <a:cubicBezTo>
                      <a:pt x="76" y="23"/>
                      <a:pt x="71" y="23"/>
                      <a:pt x="68" y="23"/>
                    </a:cubicBezTo>
                    <a:cubicBezTo>
                      <a:pt x="64" y="23"/>
                      <a:pt x="59" y="25"/>
                      <a:pt x="59" y="29"/>
                    </a:cubicBezTo>
                    <a:cubicBezTo>
                      <a:pt x="59" y="33"/>
                      <a:pt x="54" y="35"/>
                      <a:pt x="56" y="37"/>
                    </a:cubicBezTo>
                    <a:cubicBezTo>
                      <a:pt x="57" y="39"/>
                      <a:pt x="55" y="41"/>
                      <a:pt x="53" y="43"/>
                    </a:cubicBezTo>
                    <a:cubicBezTo>
                      <a:pt x="51" y="44"/>
                      <a:pt x="49" y="50"/>
                      <a:pt x="47" y="51"/>
                    </a:cubicBezTo>
                    <a:cubicBezTo>
                      <a:pt x="46" y="53"/>
                      <a:pt x="48" y="56"/>
                      <a:pt x="45" y="58"/>
                    </a:cubicBezTo>
                    <a:cubicBezTo>
                      <a:pt x="42" y="60"/>
                      <a:pt x="38" y="58"/>
                      <a:pt x="37" y="60"/>
                    </a:cubicBezTo>
                    <a:cubicBezTo>
                      <a:pt x="35" y="62"/>
                      <a:pt x="37" y="65"/>
                      <a:pt x="36" y="70"/>
                    </a:cubicBezTo>
                    <a:cubicBezTo>
                      <a:pt x="36" y="75"/>
                      <a:pt x="32" y="80"/>
                      <a:pt x="29" y="85"/>
                    </a:cubicBezTo>
                    <a:cubicBezTo>
                      <a:pt x="25" y="89"/>
                      <a:pt x="30" y="90"/>
                      <a:pt x="31" y="91"/>
                    </a:cubicBezTo>
                    <a:cubicBezTo>
                      <a:pt x="33" y="91"/>
                      <a:pt x="33" y="94"/>
                      <a:pt x="31" y="97"/>
                    </a:cubicBezTo>
                    <a:cubicBezTo>
                      <a:pt x="30" y="100"/>
                      <a:pt x="26" y="98"/>
                      <a:pt x="24" y="97"/>
                    </a:cubicBezTo>
                    <a:cubicBezTo>
                      <a:pt x="22" y="97"/>
                      <a:pt x="16" y="100"/>
                      <a:pt x="12" y="105"/>
                    </a:cubicBezTo>
                    <a:cubicBezTo>
                      <a:pt x="9" y="110"/>
                      <a:pt x="10" y="114"/>
                      <a:pt x="11" y="116"/>
                    </a:cubicBezTo>
                    <a:cubicBezTo>
                      <a:pt x="12" y="119"/>
                      <a:pt x="9" y="122"/>
                      <a:pt x="11" y="127"/>
                    </a:cubicBezTo>
                    <a:cubicBezTo>
                      <a:pt x="14" y="133"/>
                      <a:pt x="10" y="134"/>
                      <a:pt x="11" y="138"/>
                    </a:cubicBezTo>
                    <a:cubicBezTo>
                      <a:pt x="11" y="142"/>
                      <a:pt x="18" y="142"/>
                      <a:pt x="18" y="146"/>
                    </a:cubicBezTo>
                    <a:cubicBezTo>
                      <a:pt x="19" y="151"/>
                      <a:pt x="16" y="152"/>
                      <a:pt x="14" y="152"/>
                    </a:cubicBezTo>
                    <a:cubicBezTo>
                      <a:pt x="12" y="152"/>
                      <a:pt x="12" y="156"/>
                      <a:pt x="15" y="157"/>
                    </a:cubicBezTo>
                    <a:cubicBezTo>
                      <a:pt x="17" y="159"/>
                      <a:pt x="16" y="166"/>
                      <a:pt x="15" y="168"/>
                    </a:cubicBezTo>
                    <a:cubicBezTo>
                      <a:pt x="14" y="170"/>
                      <a:pt x="7" y="168"/>
                      <a:pt x="8" y="171"/>
                    </a:cubicBezTo>
                    <a:cubicBezTo>
                      <a:pt x="8" y="174"/>
                      <a:pt x="6" y="178"/>
                      <a:pt x="6" y="180"/>
                    </a:cubicBezTo>
                    <a:cubicBezTo>
                      <a:pt x="6" y="182"/>
                      <a:pt x="6" y="189"/>
                      <a:pt x="3" y="187"/>
                    </a:cubicBezTo>
                    <a:cubicBezTo>
                      <a:pt x="3" y="187"/>
                      <a:pt x="1" y="187"/>
                      <a:pt x="0" y="187"/>
                    </a:cubicBezTo>
                    <a:cubicBezTo>
                      <a:pt x="0" y="187"/>
                      <a:pt x="0" y="188"/>
                      <a:pt x="0" y="188"/>
                    </a:cubicBezTo>
                    <a:cubicBezTo>
                      <a:pt x="0" y="192"/>
                      <a:pt x="1" y="196"/>
                      <a:pt x="5" y="199"/>
                    </a:cubicBezTo>
                    <a:cubicBezTo>
                      <a:pt x="9" y="202"/>
                      <a:pt x="6" y="207"/>
                      <a:pt x="9" y="211"/>
                    </a:cubicBezTo>
                    <a:cubicBezTo>
                      <a:pt x="12" y="215"/>
                      <a:pt x="11" y="218"/>
                      <a:pt x="15" y="221"/>
                    </a:cubicBezTo>
                    <a:cubicBezTo>
                      <a:pt x="18" y="224"/>
                      <a:pt x="18" y="226"/>
                      <a:pt x="17" y="230"/>
                    </a:cubicBezTo>
                    <a:cubicBezTo>
                      <a:pt x="15" y="234"/>
                      <a:pt x="20" y="233"/>
                      <a:pt x="20" y="235"/>
                    </a:cubicBezTo>
                    <a:cubicBezTo>
                      <a:pt x="20" y="237"/>
                      <a:pt x="19" y="242"/>
                      <a:pt x="20" y="244"/>
                    </a:cubicBezTo>
                    <a:cubicBezTo>
                      <a:pt x="21" y="247"/>
                      <a:pt x="24" y="244"/>
                      <a:pt x="29" y="244"/>
                    </a:cubicBezTo>
                    <a:cubicBezTo>
                      <a:pt x="34" y="244"/>
                      <a:pt x="33" y="241"/>
                      <a:pt x="33" y="238"/>
                    </a:cubicBezTo>
                    <a:cubicBezTo>
                      <a:pt x="33" y="234"/>
                      <a:pt x="36" y="236"/>
                      <a:pt x="37" y="234"/>
                    </a:cubicBezTo>
                    <a:cubicBezTo>
                      <a:pt x="37" y="232"/>
                      <a:pt x="42" y="231"/>
                      <a:pt x="46" y="233"/>
                    </a:cubicBezTo>
                    <a:cubicBezTo>
                      <a:pt x="50" y="235"/>
                      <a:pt x="52" y="232"/>
                      <a:pt x="53" y="228"/>
                    </a:cubicBezTo>
                    <a:cubicBezTo>
                      <a:pt x="53" y="224"/>
                      <a:pt x="55" y="229"/>
                      <a:pt x="57" y="230"/>
                    </a:cubicBezTo>
                    <a:cubicBezTo>
                      <a:pt x="58" y="230"/>
                      <a:pt x="61" y="223"/>
                      <a:pt x="63" y="219"/>
                    </a:cubicBezTo>
                    <a:cubicBezTo>
                      <a:pt x="65" y="214"/>
                      <a:pt x="63" y="215"/>
                      <a:pt x="59" y="220"/>
                    </a:cubicBezTo>
                    <a:cubicBezTo>
                      <a:pt x="55" y="224"/>
                      <a:pt x="57" y="215"/>
                      <a:pt x="59" y="212"/>
                    </a:cubicBezTo>
                    <a:cubicBezTo>
                      <a:pt x="60" y="208"/>
                      <a:pt x="60" y="198"/>
                      <a:pt x="61" y="196"/>
                    </a:cubicBezTo>
                    <a:cubicBezTo>
                      <a:pt x="61" y="193"/>
                      <a:pt x="62" y="190"/>
                      <a:pt x="67" y="189"/>
                    </a:cubicBezTo>
                    <a:cubicBezTo>
                      <a:pt x="72" y="188"/>
                      <a:pt x="78" y="182"/>
                      <a:pt x="77" y="179"/>
                    </a:cubicBezTo>
                    <a:cubicBezTo>
                      <a:pt x="76" y="177"/>
                      <a:pt x="84" y="173"/>
                      <a:pt x="84" y="170"/>
                    </a:cubicBezTo>
                    <a:cubicBezTo>
                      <a:pt x="84" y="168"/>
                      <a:pt x="76" y="160"/>
                      <a:pt x="73" y="158"/>
                    </a:cubicBezTo>
                    <a:cubicBezTo>
                      <a:pt x="70" y="157"/>
                      <a:pt x="65" y="158"/>
                      <a:pt x="65" y="156"/>
                    </a:cubicBezTo>
                    <a:cubicBezTo>
                      <a:pt x="66" y="154"/>
                      <a:pt x="64" y="147"/>
                      <a:pt x="64" y="144"/>
                    </a:cubicBezTo>
                    <a:cubicBezTo>
                      <a:pt x="63" y="140"/>
                      <a:pt x="68" y="136"/>
                      <a:pt x="68" y="133"/>
                    </a:cubicBezTo>
                    <a:cubicBezTo>
                      <a:pt x="68" y="129"/>
                      <a:pt x="68" y="125"/>
                      <a:pt x="71" y="124"/>
                    </a:cubicBezTo>
                    <a:cubicBezTo>
                      <a:pt x="74" y="123"/>
                      <a:pt x="72" y="120"/>
                      <a:pt x="76" y="119"/>
                    </a:cubicBezTo>
                    <a:cubicBezTo>
                      <a:pt x="80" y="118"/>
                      <a:pt x="80" y="112"/>
                      <a:pt x="84" y="110"/>
                    </a:cubicBezTo>
                    <a:cubicBezTo>
                      <a:pt x="89" y="108"/>
                      <a:pt x="89" y="107"/>
                      <a:pt x="95" y="104"/>
                    </a:cubicBezTo>
                    <a:cubicBezTo>
                      <a:pt x="101" y="101"/>
                      <a:pt x="110" y="94"/>
                      <a:pt x="112" y="91"/>
                    </a:cubicBezTo>
                    <a:cubicBezTo>
                      <a:pt x="114" y="87"/>
                      <a:pt x="106" y="84"/>
                      <a:pt x="111" y="80"/>
                    </a:cubicBezTo>
                    <a:cubicBezTo>
                      <a:pt x="116" y="76"/>
                      <a:pt x="112" y="72"/>
                      <a:pt x="115" y="71"/>
                    </a:cubicBezTo>
                    <a:cubicBezTo>
                      <a:pt x="119" y="69"/>
                      <a:pt x="120" y="68"/>
                      <a:pt x="123" y="65"/>
                    </a:cubicBezTo>
                    <a:cubicBezTo>
                      <a:pt x="125" y="62"/>
                      <a:pt x="128" y="65"/>
                      <a:pt x="134" y="64"/>
                    </a:cubicBezTo>
                    <a:cubicBezTo>
                      <a:pt x="137" y="63"/>
                      <a:pt x="139" y="63"/>
                      <a:pt x="140" y="64"/>
                    </a:cubicBezTo>
                    <a:cubicBezTo>
                      <a:pt x="140" y="61"/>
                      <a:pt x="140" y="59"/>
                      <a:pt x="139" y="58"/>
                    </a:cubicBezTo>
                    <a:close/>
                    <a:moveTo>
                      <a:pt x="83" y="205"/>
                    </a:moveTo>
                    <a:cubicBezTo>
                      <a:pt x="76" y="205"/>
                      <a:pt x="73" y="218"/>
                      <a:pt x="75" y="220"/>
                    </a:cubicBezTo>
                    <a:cubicBezTo>
                      <a:pt x="76" y="221"/>
                      <a:pt x="89" y="205"/>
                      <a:pt x="83" y="20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39" name="Freeform 135"/>
              <p:cNvSpPr>
                <a:spLocks noEditPoints="1"/>
              </p:cNvSpPr>
              <p:nvPr/>
            </p:nvSpPr>
            <p:spPr bwMode="auto">
              <a:xfrm>
                <a:off x="8236" y="3753"/>
                <a:ext cx="257" cy="125"/>
              </a:xfrm>
              <a:custGeom>
                <a:avLst/>
                <a:gdLst/>
                <a:ahLst/>
                <a:cxnLst>
                  <a:cxn ang="0">
                    <a:pos x="66" y="10"/>
                  </a:cxn>
                  <a:cxn ang="0">
                    <a:pos x="69" y="2"/>
                  </a:cxn>
                  <a:cxn ang="0">
                    <a:pos x="66" y="4"/>
                  </a:cxn>
                  <a:cxn ang="0">
                    <a:pos x="45" y="1"/>
                  </a:cxn>
                  <a:cxn ang="0">
                    <a:pos x="24" y="6"/>
                  </a:cxn>
                  <a:cxn ang="0">
                    <a:pos x="17" y="12"/>
                  </a:cxn>
                  <a:cxn ang="0">
                    <a:pos x="19" y="19"/>
                  </a:cxn>
                  <a:cxn ang="0">
                    <a:pos x="26" y="23"/>
                  </a:cxn>
                  <a:cxn ang="0">
                    <a:pos x="28" y="28"/>
                  </a:cxn>
                  <a:cxn ang="0">
                    <a:pos x="28" y="28"/>
                  </a:cxn>
                  <a:cxn ang="0">
                    <a:pos x="40" y="28"/>
                  </a:cxn>
                  <a:cxn ang="0">
                    <a:pos x="52" y="34"/>
                  </a:cxn>
                  <a:cxn ang="0">
                    <a:pos x="62" y="35"/>
                  </a:cxn>
                  <a:cxn ang="0">
                    <a:pos x="63" y="32"/>
                  </a:cxn>
                  <a:cxn ang="0">
                    <a:pos x="66" y="28"/>
                  </a:cxn>
                  <a:cxn ang="0">
                    <a:pos x="63" y="22"/>
                  </a:cxn>
                  <a:cxn ang="0">
                    <a:pos x="63" y="16"/>
                  </a:cxn>
                  <a:cxn ang="0">
                    <a:pos x="66" y="10"/>
                  </a:cxn>
                  <a:cxn ang="0">
                    <a:pos x="7" y="18"/>
                  </a:cxn>
                  <a:cxn ang="0">
                    <a:pos x="3" y="28"/>
                  </a:cxn>
                  <a:cxn ang="0">
                    <a:pos x="15" y="20"/>
                  </a:cxn>
                  <a:cxn ang="0">
                    <a:pos x="7" y="18"/>
                  </a:cxn>
                  <a:cxn ang="0">
                    <a:pos x="12" y="13"/>
                  </a:cxn>
                  <a:cxn ang="0">
                    <a:pos x="5" y="14"/>
                  </a:cxn>
                  <a:cxn ang="0">
                    <a:pos x="12" y="13"/>
                  </a:cxn>
                </a:cxnLst>
                <a:rect l="0" t="0" r="r" b="b"/>
                <a:pathLst>
                  <a:path w="71" h="35">
                    <a:moveTo>
                      <a:pt x="66" y="10"/>
                    </a:moveTo>
                    <a:cubicBezTo>
                      <a:pt x="68" y="7"/>
                      <a:pt x="71" y="6"/>
                      <a:pt x="69" y="2"/>
                    </a:cubicBezTo>
                    <a:cubicBezTo>
                      <a:pt x="68" y="3"/>
                      <a:pt x="67" y="3"/>
                      <a:pt x="66" y="4"/>
                    </a:cubicBezTo>
                    <a:cubicBezTo>
                      <a:pt x="61" y="5"/>
                      <a:pt x="51" y="0"/>
                      <a:pt x="45" y="1"/>
                    </a:cubicBezTo>
                    <a:cubicBezTo>
                      <a:pt x="39" y="3"/>
                      <a:pt x="27" y="3"/>
                      <a:pt x="24" y="6"/>
                    </a:cubicBezTo>
                    <a:cubicBezTo>
                      <a:pt x="21" y="9"/>
                      <a:pt x="14" y="9"/>
                      <a:pt x="17" y="12"/>
                    </a:cubicBezTo>
                    <a:cubicBezTo>
                      <a:pt x="20" y="15"/>
                      <a:pt x="17" y="16"/>
                      <a:pt x="19" y="19"/>
                    </a:cubicBezTo>
                    <a:cubicBezTo>
                      <a:pt x="22" y="22"/>
                      <a:pt x="23" y="24"/>
                      <a:pt x="26" y="23"/>
                    </a:cubicBezTo>
                    <a:cubicBezTo>
                      <a:pt x="29" y="22"/>
                      <a:pt x="32" y="24"/>
                      <a:pt x="28" y="28"/>
                    </a:cubicBezTo>
                    <a:cubicBezTo>
                      <a:pt x="28" y="28"/>
                      <a:pt x="28" y="28"/>
                      <a:pt x="28" y="28"/>
                    </a:cubicBezTo>
                    <a:cubicBezTo>
                      <a:pt x="34" y="27"/>
                      <a:pt x="39" y="27"/>
                      <a:pt x="40" y="28"/>
                    </a:cubicBezTo>
                    <a:cubicBezTo>
                      <a:pt x="42" y="29"/>
                      <a:pt x="50" y="35"/>
                      <a:pt x="52" y="34"/>
                    </a:cubicBezTo>
                    <a:cubicBezTo>
                      <a:pt x="53" y="34"/>
                      <a:pt x="58" y="34"/>
                      <a:pt x="62" y="35"/>
                    </a:cubicBezTo>
                    <a:cubicBezTo>
                      <a:pt x="62" y="34"/>
                      <a:pt x="62" y="32"/>
                      <a:pt x="63" y="32"/>
                    </a:cubicBezTo>
                    <a:cubicBezTo>
                      <a:pt x="64" y="31"/>
                      <a:pt x="68" y="31"/>
                      <a:pt x="66" y="28"/>
                    </a:cubicBezTo>
                    <a:cubicBezTo>
                      <a:pt x="64" y="26"/>
                      <a:pt x="64" y="25"/>
                      <a:pt x="63" y="22"/>
                    </a:cubicBezTo>
                    <a:cubicBezTo>
                      <a:pt x="63" y="19"/>
                      <a:pt x="62" y="18"/>
                      <a:pt x="63" y="16"/>
                    </a:cubicBezTo>
                    <a:cubicBezTo>
                      <a:pt x="63" y="14"/>
                      <a:pt x="65" y="13"/>
                      <a:pt x="66" y="10"/>
                    </a:cubicBezTo>
                    <a:close/>
                    <a:moveTo>
                      <a:pt x="7" y="18"/>
                    </a:moveTo>
                    <a:cubicBezTo>
                      <a:pt x="1" y="20"/>
                      <a:pt x="0" y="28"/>
                      <a:pt x="3" y="28"/>
                    </a:cubicBezTo>
                    <a:cubicBezTo>
                      <a:pt x="6" y="28"/>
                      <a:pt x="13" y="22"/>
                      <a:pt x="15" y="20"/>
                    </a:cubicBezTo>
                    <a:cubicBezTo>
                      <a:pt x="16" y="18"/>
                      <a:pt x="13" y="16"/>
                      <a:pt x="7" y="18"/>
                    </a:cubicBezTo>
                    <a:close/>
                    <a:moveTo>
                      <a:pt x="12" y="13"/>
                    </a:moveTo>
                    <a:cubicBezTo>
                      <a:pt x="14" y="11"/>
                      <a:pt x="3" y="12"/>
                      <a:pt x="5" y="14"/>
                    </a:cubicBezTo>
                    <a:cubicBezTo>
                      <a:pt x="7" y="16"/>
                      <a:pt x="11" y="16"/>
                      <a:pt x="12" y="1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40" name="Freeform 136"/>
              <p:cNvSpPr/>
              <p:nvPr/>
            </p:nvSpPr>
            <p:spPr bwMode="auto">
              <a:xfrm>
                <a:off x="8706" y="6335"/>
                <a:ext cx="325" cy="397"/>
              </a:xfrm>
              <a:custGeom>
                <a:avLst/>
                <a:gdLst/>
                <a:ahLst/>
                <a:cxnLst>
                  <a:cxn ang="0">
                    <a:pos x="80" y="25"/>
                  </a:cxn>
                  <a:cxn ang="0">
                    <a:pos x="85" y="17"/>
                  </a:cxn>
                  <a:cxn ang="0">
                    <a:pos x="91" y="9"/>
                  </a:cxn>
                  <a:cxn ang="0">
                    <a:pos x="85" y="11"/>
                  </a:cxn>
                  <a:cxn ang="0">
                    <a:pos x="80" y="8"/>
                  </a:cxn>
                  <a:cxn ang="0">
                    <a:pos x="70" y="10"/>
                  </a:cxn>
                  <a:cxn ang="0">
                    <a:pos x="62" y="16"/>
                  </a:cxn>
                  <a:cxn ang="0">
                    <a:pos x="49" y="14"/>
                  </a:cxn>
                  <a:cxn ang="0">
                    <a:pos x="36" y="7"/>
                  </a:cxn>
                  <a:cxn ang="0">
                    <a:pos x="25" y="4"/>
                  </a:cxn>
                  <a:cxn ang="0">
                    <a:pos x="18" y="1"/>
                  </a:cxn>
                  <a:cxn ang="0">
                    <a:pos x="12" y="0"/>
                  </a:cxn>
                  <a:cxn ang="0">
                    <a:pos x="3" y="6"/>
                  </a:cxn>
                  <a:cxn ang="0">
                    <a:pos x="1" y="8"/>
                  </a:cxn>
                  <a:cxn ang="0">
                    <a:pos x="6" y="13"/>
                  </a:cxn>
                  <a:cxn ang="0">
                    <a:pos x="7" y="21"/>
                  </a:cxn>
                  <a:cxn ang="0">
                    <a:pos x="12" y="25"/>
                  </a:cxn>
                  <a:cxn ang="0">
                    <a:pos x="11" y="34"/>
                  </a:cxn>
                  <a:cxn ang="0">
                    <a:pos x="4" y="47"/>
                  </a:cxn>
                  <a:cxn ang="0">
                    <a:pos x="1" y="54"/>
                  </a:cxn>
                  <a:cxn ang="0">
                    <a:pos x="8" y="59"/>
                  </a:cxn>
                  <a:cxn ang="0">
                    <a:pos x="0" y="66"/>
                  </a:cxn>
                  <a:cxn ang="0">
                    <a:pos x="0" y="67"/>
                  </a:cxn>
                  <a:cxn ang="0">
                    <a:pos x="43" y="90"/>
                  </a:cxn>
                  <a:cxn ang="0">
                    <a:pos x="42" y="96"/>
                  </a:cxn>
                  <a:cxn ang="0">
                    <a:pos x="61" y="110"/>
                  </a:cxn>
                  <a:cxn ang="0">
                    <a:pos x="72" y="85"/>
                  </a:cxn>
                  <a:cxn ang="0">
                    <a:pos x="79" y="80"/>
                  </a:cxn>
                  <a:cxn ang="0">
                    <a:pos x="85" y="76"/>
                  </a:cxn>
                  <a:cxn ang="0">
                    <a:pos x="86" y="74"/>
                  </a:cxn>
                  <a:cxn ang="0">
                    <a:pos x="81" y="65"/>
                  </a:cxn>
                  <a:cxn ang="0">
                    <a:pos x="80" y="25"/>
                  </a:cxn>
                </a:cxnLst>
                <a:rect l="0" t="0" r="r" b="b"/>
                <a:pathLst>
                  <a:path w="91" h="110">
                    <a:moveTo>
                      <a:pt x="80" y="25"/>
                    </a:moveTo>
                    <a:cubicBezTo>
                      <a:pt x="85" y="17"/>
                      <a:pt x="85" y="17"/>
                      <a:pt x="85" y="17"/>
                    </a:cubicBezTo>
                    <a:cubicBezTo>
                      <a:pt x="91" y="9"/>
                      <a:pt x="91" y="9"/>
                      <a:pt x="91" y="9"/>
                    </a:cubicBezTo>
                    <a:cubicBezTo>
                      <a:pt x="88" y="10"/>
                      <a:pt x="86" y="10"/>
                      <a:pt x="85" y="11"/>
                    </a:cubicBezTo>
                    <a:cubicBezTo>
                      <a:pt x="83" y="12"/>
                      <a:pt x="80" y="10"/>
                      <a:pt x="80" y="8"/>
                    </a:cubicBezTo>
                    <a:cubicBezTo>
                      <a:pt x="79" y="7"/>
                      <a:pt x="74" y="8"/>
                      <a:pt x="70" y="10"/>
                    </a:cubicBezTo>
                    <a:cubicBezTo>
                      <a:pt x="66" y="13"/>
                      <a:pt x="64" y="17"/>
                      <a:pt x="62" y="16"/>
                    </a:cubicBezTo>
                    <a:cubicBezTo>
                      <a:pt x="61" y="15"/>
                      <a:pt x="52" y="14"/>
                      <a:pt x="49" y="14"/>
                    </a:cubicBezTo>
                    <a:cubicBezTo>
                      <a:pt x="47" y="14"/>
                      <a:pt x="39" y="9"/>
                      <a:pt x="36" y="7"/>
                    </a:cubicBezTo>
                    <a:cubicBezTo>
                      <a:pt x="34" y="4"/>
                      <a:pt x="27" y="5"/>
                      <a:pt x="25" y="4"/>
                    </a:cubicBezTo>
                    <a:cubicBezTo>
                      <a:pt x="23" y="3"/>
                      <a:pt x="20" y="3"/>
                      <a:pt x="18" y="1"/>
                    </a:cubicBezTo>
                    <a:cubicBezTo>
                      <a:pt x="17" y="0"/>
                      <a:pt x="14" y="0"/>
                      <a:pt x="12" y="0"/>
                    </a:cubicBezTo>
                    <a:cubicBezTo>
                      <a:pt x="9" y="1"/>
                      <a:pt x="3" y="4"/>
                      <a:pt x="3" y="6"/>
                    </a:cubicBezTo>
                    <a:cubicBezTo>
                      <a:pt x="2" y="7"/>
                      <a:pt x="2" y="8"/>
                      <a:pt x="1" y="8"/>
                    </a:cubicBezTo>
                    <a:cubicBezTo>
                      <a:pt x="6" y="13"/>
                      <a:pt x="6" y="13"/>
                      <a:pt x="6" y="13"/>
                    </a:cubicBezTo>
                    <a:cubicBezTo>
                      <a:pt x="7" y="21"/>
                      <a:pt x="7" y="21"/>
                      <a:pt x="7" y="21"/>
                    </a:cubicBezTo>
                    <a:cubicBezTo>
                      <a:pt x="12" y="25"/>
                      <a:pt x="12" y="25"/>
                      <a:pt x="12" y="25"/>
                    </a:cubicBezTo>
                    <a:cubicBezTo>
                      <a:pt x="12" y="25"/>
                      <a:pt x="12" y="30"/>
                      <a:pt x="11" y="34"/>
                    </a:cubicBezTo>
                    <a:cubicBezTo>
                      <a:pt x="11" y="39"/>
                      <a:pt x="7" y="45"/>
                      <a:pt x="4" y="47"/>
                    </a:cubicBezTo>
                    <a:cubicBezTo>
                      <a:pt x="3" y="48"/>
                      <a:pt x="2" y="51"/>
                      <a:pt x="1" y="54"/>
                    </a:cubicBezTo>
                    <a:cubicBezTo>
                      <a:pt x="5" y="56"/>
                      <a:pt x="8" y="57"/>
                      <a:pt x="8" y="59"/>
                    </a:cubicBezTo>
                    <a:cubicBezTo>
                      <a:pt x="8" y="61"/>
                      <a:pt x="0" y="60"/>
                      <a:pt x="0" y="66"/>
                    </a:cubicBezTo>
                    <a:cubicBezTo>
                      <a:pt x="0" y="66"/>
                      <a:pt x="0" y="67"/>
                      <a:pt x="0" y="67"/>
                    </a:cubicBezTo>
                    <a:cubicBezTo>
                      <a:pt x="43" y="90"/>
                      <a:pt x="43" y="90"/>
                      <a:pt x="43" y="90"/>
                    </a:cubicBezTo>
                    <a:cubicBezTo>
                      <a:pt x="42" y="96"/>
                      <a:pt x="42" y="96"/>
                      <a:pt x="42" y="96"/>
                    </a:cubicBezTo>
                    <a:cubicBezTo>
                      <a:pt x="42" y="96"/>
                      <a:pt x="52" y="103"/>
                      <a:pt x="61" y="110"/>
                    </a:cubicBezTo>
                    <a:cubicBezTo>
                      <a:pt x="65" y="99"/>
                      <a:pt x="71" y="88"/>
                      <a:pt x="72" y="85"/>
                    </a:cubicBezTo>
                    <a:cubicBezTo>
                      <a:pt x="75" y="82"/>
                      <a:pt x="77" y="82"/>
                      <a:pt x="79" y="80"/>
                    </a:cubicBezTo>
                    <a:cubicBezTo>
                      <a:pt x="81" y="77"/>
                      <a:pt x="82" y="81"/>
                      <a:pt x="85" y="76"/>
                    </a:cubicBezTo>
                    <a:cubicBezTo>
                      <a:pt x="86" y="75"/>
                      <a:pt x="86" y="75"/>
                      <a:pt x="86" y="74"/>
                    </a:cubicBezTo>
                    <a:cubicBezTo>
                      <a:pt x="81" y="65"/>
                      <a:pt x="81" y="65"/>
                      <a:pt x="81" y="65"/>
                    </a:cubicBezTo>
                    <a:lnTo>
                      <a:pt x="80" y="25"/>
                    </a:ln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41" name="Freeform 137"/>
              <p:cNvSpPr/>
              <p:nvPr/>
            </p:nvSpPr>
            <p:spPr bwMode="auto">
              <a:xfrm>
                <a:off x="8528" y="6365"/>
                <a:ext cx="220" cy="230"/>
              </a:xfrm>
              <a:custGeom>
                <a:avLst/>
                <a:gdLst/>
                <a:ahLst/>
                <a:cxnLst>
                  <a:cxn ang="0">
                    <a:pos x="57" y="13"/>
                  </a:cxn>
                  <a:cxn ang="0">
                    <a:pos x="56" y="5"/>
                  </a:cxn>
                  <a:cxn ang="0">
                    <a:pos x="51" y="0"/>
                  </a:cxn>
                  <a:cxn ang="0">
                    <a:pos x="47" y="4"/>
                  </a:cxn>
                  <a:cxn ang="0">
                    <a:pos x="40" y="4"/>
                  </a:cxn>
                  <a:cxn ang="0">
                    <a:pos x="32" y="7"/>
                  </a:cxn>
                  <a:cxn ang="0">
                    <a:pos x="25" y="5"/>
                  </a:cxn>
                  <a:cxn ang="0">
                    <a:pos x="17" y="7"/>
                  </a:cxn>
                  <a:cxn ang="0">
                    <a:pos x="16" y="17"/>
                  </a:cxn>
                  <a:cxn ang="0">
                    <a:pos x="19" y="22"/>
                  </a:cxn>
                  <a:cxn ang="0">
                    <a:pos x="16" y="28"/>
                  </a:cxn>
                  <a:cxn ang="0">
                    <a:pos x="11" y="31"/>
                  </a:cxn>
                  <a:cxn ang="0">
                    <a:pos x="7" y="38"/>
                  </a:cxn>
                  <a:cxn ang="0">
                    <a:pos x="4" y="46"/>
                  </a:cxn>
                  <a:cxn ang="0">
                    <a:pos x="2" y="55"/>
                  </a:cxn>
                  <a:cxn ang="0">
                    <a:pos x="0" y="63"/>
                  </a:cxn>
                  <a:cxn ang="0">
                    <a:pos x="6" y="62"/>
                  </a:cxn>
                  <a:cxn ang="0">
                    <a:pos x="18" y="59"/>
                  </a:cxn>
                  <a:cxn ang="0">
                    <a:pos x="27" y="58"/>
                  </a:cxn>
                  <a:cxn ang="0">
                    <a:pos x="36" y="46"/>
                  </a:cxn>
                  <a:cxn ang="0">
                    <a:pos x="51" y="46"/>
                  </a:cxn>
                  <a:cxn ang="0">
                    <a:pos x="54" y="39"/>
                  </a:cxn>
                  <a:cxn ang="0">
                    <a:pos x="61" y="26"/>
                  </a:cxn>
                  <a:cxn ang="0">
                    <a:pos x="62" y="17"/>
                  </a:cxn>
                  <a:cxn ang="0">
                    <a:pos x="57" y="13"/>
                  </a:cxn>
                </a:cxnLst>
                <a:rect l="0" t="0" r="r" b="b"/>
                <a:pathLst>
                  <a:path w="62" h="64">
                    <a:moveTo>
                      <a:pt x="57" y="13"/>
                    </a:moveTo>
                    <a:cubicBezTo>
                      <a:pt x="56" y="5"/>
                      <a:pt x="56" y="5"/>
                      <a:pt x="56" y="5"/>
                    </a:cubicBezTo>
                    <a:cubicBezTo>
                      <a:pt x="51" y="0"/>
                      <a:pt x="51" y="0"/>
                      <a:pt x="51" y="0"/>
                    </a:cubicBezTo>
                    <a:cubicBezTo>
                      <a:pt x="50" y="1"/>
                      <a:pt x="48" y="3"/>
                      <a:pt x="47" y="4"/>
                    </a:cubicBezTo>
                    <a:cubicBezTo>
                      <a:pt x="47" y="6"/>
                      <a:pt x="42" y="5"/>
                      <a:pt x="40" y="4"/>
                    </a:cubicBezTo>
                    <a:cubicBezTo>
                      <a:pt x="38" y="3"/>
                      <a:pt x="33" y="6"/>
                      <a:pt x="32" y="7"/>
                    </a:cubicBezTo>
                    <a:cubicBezTo>
                      <a:pt x="31" y="9"/>
                      <a:pt x="28" y="4"/>
                      <a:pt x="25" y="5"/>
                    </a:cubicBezTo>
                    <a:cubicBezTo>
                      <a:pt x="23" y="5"/>
                      <a:pt x="17" y="7"/>
                      <a:pt x="17" y="7"/>
                    </a:cubicBezTo>
                    <a:cubicBezTo>
                      <a:pt x="17" y="7"/>
                      <a:pt x="16" y="14"/>
                      <a:pt x="16" y="17"/>
                    </a:cubicBezTo>
                    <a:cubicBezTo>
                      <a:pt x="16" y="20"/>
                      <a:pt x="19" y="20"/>
                      <a:pt x="19" y="22"/>
                    </a:cubicBezTo>
                    <a:cubicBezTo>
                      <a:pt x="19" y="25"/>
                      <a:pt x="16" y="27"/>
                      <a:pt x="16" y="28"/>
                    </a:cubicBezTo>
                    <a:cubicBezTo>
                      <a:pt x="16" y="30"/>
                      <a:pt x="14" y="31"/>
                      <a:pt x="11" y="31"/>
                    </a:cubicBezTo>
                    <a:cubicBezTo>
                      <a:pt x="9" y="32"/>
                      <a:pt x="9" y="36"/>
                      <a:pt x="7" y="38"/>
                    </a:cubicBezTo>
                    <a:cubicBezTo>
                      <a:pt x="5" y="39"/>
                      <a:pt x="6" y="43"/>
                      <a:pt x="4" y="46"/>
                    </a:cubicBezTo>
                    <a:cubicBezTo>
                      <a:pt x="3" y="48"/>
                      <a:pt x="2" y="52"/>
                      <a:pt x="2" y="55"/>
                    </a:cubicBezTo>
                    <a:cubicBezTo>
                      <a:pt x="2" y="58"/>
                      <a:pt x="2" y="62"/>
                      <a:pt x="0" y="63"/>
                    </a:cubicBezTo>
                    <a:cubicBezTo>
                      <a:pt x="4" y="64"/>
                      <a:pt x="5" y="63"/>
                      <a:pt x="6" y="62"/>
                    </a:cubicBezTo>
                    <a:cubicBezTo>
                      <a:pt x="8" y="61"/>
                      <a:pt x="18" y="59"/>
                      <a:pt x="18" y="59"/>
                    </a:cubicBezTo>
                    <a:cubicBezTo>
                      <a:pt x="27" y="58"/>
                      <a:pt x="27" y="58"/>
                      <a:pt x="27" y="58"/>
                    </a:cubicBezTo>
                    <a:cubicBezTo>
                      <a:pt x="29" y="52"/>
                      <a:pt x="32" y="47"/>
                      <a:pt x="36" y="46"/>
                    </a:cubicBezTo>
                    <a:cubicBezTo>
                      <a:pt x="40" y="45"/>
                      <a:pt x="46" y="45"/>
                      <a:pt x="51" y="46"/>
                    </a:cubicBezTo>
                    <a:cubicBezTo>
                      <a:pt x="52" y="43"/>
                      <a:pt x="53" y="40"/>
                      <a:pt x="54" y="39"/>
                    </a:cubicBezTo>
                    <a:cubicBezTo>
                      <a:pt x="57" y="37"/>
                      <a:pt x="61" y="31"/>
                      <a:pt x="61" y="26"/>
                    </a:cubicBezTo>
                    <a:cubicBezTo>
                      <a:pt x="62" y="22"/>
                      <a:pt x="62" y="17"/>
                      <a:pt x="62" y="17"/>
                    </a:cubicBezTo>
                    <a:lnTo>
                      <a:pt x="57" y="13"/>
                    </a:ln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42" name="Freeform 138"/>
              <p:cNvSpPr/>
              <p:nvPr/>
            </p:nvSpPr>
            <p:spPr bwMode="auto">
              <a:xfrm>
                <a:off x="9621" y="4540"/>
                <a:ext cx="717" cy="415"/>
              </a:xfrm>
              <a:custGeom>
                <a:avLst/>
                <a:gdLst/>
                <a:ahLst/>
                <a:cxnLst>
                  <a:cxn ang="0">
                    <a:pos x="194" y="65"/>
                  </a:cxn>
                  <a:cxn ang="0">
                    <a:pos x="179" y="58"/>
                  </a:cxn>
                  <a:cxn ang="0">
                    <a:pos x="170" y="59"/>
                  </a:cxn>
                  <a:cxn ang="0">
                    <a:pos x="159" y="55"/>
                  </a:cxn>
                  <a:cxn ang="0">
                    <a:pos x="148" y="64"/>
                  </a:cxn>
                  <a:cxn ang="0">
                    <a:pos x="142" y="66"/>
                  </a:cxn>
                  <a:cxn ang="0">
                    <a:pos x="133" y="60"/>
                  </a:cxn>
                  <a:cxn ang="0">
                    <a:pos x="123" y="58"/>
                  </a:cxn>
                  <a:cxn ang="0">
                    <a:pos x="117" y="46"/>
                  </a:cxn>
                  <a:cxn ang="0">
                    <a:pos x="114" y="35"/>
                  </a:cxn>
                  <a:cxn ang="0">
                    <a:pos x="105" y="29"/>
                  </a:cxn>
                  <a:cxn ang="0">
                    <a:pos x="83" y="28"/>
                  </a:cxn>
                  <a:cxn ang="0">
                    <a:pos x="68" y="29"/>
                  </a:cxn>
                  <a:cxn ang="0">
                    <a:pos x="55" y="14"/>
                  </a:cxn>
                  <a:cxn ang="0">
                    <a:pos x="51" y="19"/>
                  </a:cxn>
                  <a:cxn ang="0">
                    <a:pos x="38" y="17"/>
                  </a:cxn>
                  <a:cxn ang="0">
                    <a:pos x="36" y="1"/>
                  </a:cxn>
                  <a:cxn ang="0">
                    <a:pos x="32" y="17"/>
                  </a:cxn>
                  <a:cxn ang="0">
                    <a:pos x="30" y="0"/>
                  </a:cxn>
                  <a:cxn ang="0">
                    <a:pos x="2" y="7"/>
                  </a:cxn>
                  <a:cxn ang="0">
                    <a:pos x="0" y="57"/>
                  </a:cxn>
                  <a:cxn ang="0">
                    <a:pos x="0" y="57"/>
                  </a:cxn>
                  <a:cxn ang="0">
                    <a:pos x="8" y="59"/>
                  </a:cxn>
                  <a:cxn ang="0">
                    <a:pos x="12" y="54"/>
                  </a:cxn>
                  <a:cxn ang="0">
                    <a:pos x="20" y="48"/>
                  </a:cxn>
                  <a:cxn ang="0">
                    <a:pos x="24" y="44"/>
                  </a:cxn>
                  <a:cxn ang="0">
                    <a:pos x="29" y="41"/>
                  </a:cxn>
                  <a:cxn ang="0">
                    <a:pos x="37" y="43"/>
                  </a:cxn>
                  <a:cxn ang="0">
                    <a:pos x="45" y="46"/>
                  </a:cxn>
                  <a:cxn ang="0">
                    <a:pos x="49" y="58"/>
                  </a:cxn>
                  <a:cxn ang="0">
                    <a:pos x="66" y="60"/>
                  </a:cxn>
                  <a:cxn ang="0">
                    <a:pos x="71" y="68"/>
                  </a:cxn>
                  <a:cxn ang="0">
                    <a:pos x="76" y="77"/>
                  </a:cxn>
                  <a:cxn ang="0">
                    <a:pos x="87" y="85"/>
                  </a:cxn>
                  <a:cxn ang="0">
                    <a:pos x="100" y="93"/>
                  </a:cxn>
                  <a:cxn ang="0">
                    <a:pos x="112" y="101"/>
                  </a:cxn>
                  <a:cxn ang="0">
                    <a:pos x="122" y="104"/>
                  </a:cxn>
                  <a:cxn ang="0">
                    <a:pos x="123" y="111"/>
                  </a:cxn>
                  <a:cxn ang="0">
                    <a:pos x="124" y="111"/>
                  </a:cxn>
                  <a:cxn ang="0">
                    <a:pos x="133" y="114"/>
                  </a:cxn>
                  <a:cxn ang="0">
                    <a:pos x="137" y="116"/>
                  </a:cxn>
                  <a:cxn ang="0">
                    <a:pos x="142" y="105"/>
                  </a:cxn>
                  <a:cxn ang="0">
                    <a:pos x="141" y="95"/>
                  </a:cxn>
                  <a:cxn ang="0">
                    <a:pos x="134" y="86"/>
                  </a:cxn>
                  <a:cxn ang="0">
                    <a:pos x="144" y="82"/>
                  </a:cxn>
                  <a:cxn ang="0">
                    <a:pos x="148" y="76"/>
                  </a:cxn>
                  <a:cxn ang="0">
                    <a:pos x="153" y="70"/>
                  </a:cxn>
                  <a:cxn ang="0">
                    <a:pos x="162" y="68"/>
                  </a:cxn>
                  <a:cxn ang="0">
                    <a:pos x="170" y="66"/>
                  </a:cxn>
                  <a:cxn ang="0">
                    <a:pos x="166" y="75"/>
                  </a:cxn>
                  <a:cxn ang="0">
                    <a:pos x="179" y="73"/>
                  </a:cxn>
                  <a:cxn ang="0">
                    <a:pos x="189" y="71"/>
                  </a:cxn>
                  <a:cxn ang="0">
                    <a:pos x="194" y="65"/>
                  </a:cxn>
                </a:cxnLst>
                <a:rect l="0" t="0" r="r" b="b"/>
                <a:pathLst>
                  <a:path w="200" h="116">
                    <a:moveTo>
                      <a:pt x="194" y="65"/>
                    </a:moveTo>
                    <a:cubicBezTo>
                      <a:pt x="189" y="61"/>
                      <a:pt x="180" y="55"/>
                      <a:pt x="179" y="58"/>
                    </a:cubicBezTo>
                    <a:cubicBezTo>
                      <a:pt x="178" y="61"/>
                      <a:pt x="172" y="61"/>
                      <a:pt x="170" y="59"/>
                    </a:cubicBezTo>
                    <a:cubicBezTo>
                      <a:pt x="168" y="56"/>
                      <a:pt x="166" y="53"/>
                      <a:pt x="159" y="55"/>
                    </a:cubicBezTo>
                    <a:cubicBezTo>
                      <a:pt x="152" y="58"/>
                      <a:pt x="148" y="62"/>
                      <a:pt x="148" y="64"/>
                    </a:cubicBezTo>
                    <a:cubicBezTo>
                      <a:pt x="147" y="67"/>
                      <a:pt x="143" y="70"/>
                      <a:pt x="142" y="66"/>
                    </a:cubicBezTo>
                    <a:cubicBezTo>
                      <a:pt x="142" y="63"/>
                      <a:pt x="136" y="61"/>
                      <a:pt x="133" y="60"/>
                    </a:cubicBezTo>
                    <a:cubicBezTo>
                      <a:pt x="129" y="59"/>
                      <a:pt x="124" y="61"/>
                      <a:pt x="123" y="58"/>
                    </a:cubicBezTo>
                    <a:cubicBezTo>
                      <a:pt x="123" y="54"/>
                      <a:pt x="117" y="50"/>
                      <a:pt x="117" y="46"/>
                    </a:cubicBezTo>
                    <a:cubicBezTo>
                      <a:pt x="116" y="42"/>
                      <a:pt x="118" y="36"/>
                      <a:pt x="114" y="35"/>
                    </a:cubicBezTo>
                    <a:cubicBezTo>
                      <a:pt x="111" y="35"/>
                      <a:pt x="108" y="29"/>
                      <a:pt x="105" y="29"/>
                    </a:cubicBezTo>
                    <a:cubicBezTo>
                      <a:pt x="102" y="29"/>
                      <a:pt x="85" y="29"/>
                      <a:pt x="83" y="28"/>
                    </a:cubicBezTo>
                    <a:cubicBezTo>
                      <a:pt x="80" y="27"/>
                      <a:pt x="69" y="31"/>
                      <a:pt x="68" y="29"/>
                    </a:cubicBezTo>
                    <a:cubicBezTo>
                      <a:pt x="67" y="27"/>
                      <a:pt x="59" y="18"/>
                      <a:pt x="55" y="14"/>
                    </a:cubicBezTo>
                    <a:cubicBezTo>
                      <a:pt x="54" y="16"/>
                      <a:pt x="53" y="18"/>
                      <a:pt x="51" y="19"/>
                    </a:cubicBezTo>
                    <a:cubicBezTo>
                      <a:pt x="43" y="25"/>
                      <a:pt x="35" y="24"/>
                      <a:pt x="38" y="17"/>
                    </a:cubicBezTo>
                    <a:cubicBezTo>
                      <a:pt x="40" y="10"/>
                      <a:pt x="41" y="1"/>
                      <a:pt x="36" y="1"/>
                    </a:cubicBezTo>
                    <a:cubicBezTo>
                      <a:pt x="32" y="1"/>
                      <a:pt x="35" y="16"/>
                      <a:pt x="32" y="17"/>
                    </a:cubicBezTo>
                    <a:cubicBezTo>
                      <a:pt x="29" y="18"/>
                      <a:pt x="28" y="6"/>
                      <a:pt x="30" y="0"/>
                    </a:cubicBezTo>
                    <a:cubicBezTo>
                      <a:pt x="2" y="7"/>
                      <a:pt x="2" y="7"/>
                      <a:pt x="2" y="7"/>
                    </a:cubicBezTo>
                    <a:cubicBezTo>
                      <a:pt x="0" y="57"/>
                      <a:pt x="0" y="57"/>
                      <a:pt x="0" y="57"/>
                    </a:cubicBezTo>
                    <a:cubicBezTo>
                      <a:pt x="0" y="57"/>
                      <a:pt x="0" y="57"/>
                      <a:pt x="0" y="57"/>
                    </a:cubicBezTo>
                    <a:cubicBezTo>
                      <a:pt x="3" y="59"/>
                      <a:pt x="6" y="59"/>
                      <a:pt x="8" y="59"/>
                    </a:cubicBezTo>
                    <a:cubicBezTo>
                      <a:pt x="12" y="60"/>
                      <a:pt x="12" y="56"/>
                      <a:pt x="12" y="54"/>
                    </a:cubicBezTo>
                    <a:cubicBezTo>
                      <a:pt x="12" y="52"/>
                      <a:pt x="17" y="48"/>
                      <a:pt x="20" y="48"/>
                    </a:cubicBezTo>
                    <a:cubicBezTo>
                      <a:pt x="23" y="48"/>
                      <a:pt x="23" y="44"/>
                      <a:pt x="24" y="44"/>
                    </a:cubicBezTo>
                    <a:cubicBezTo>
                      <a:pt x="25" y="44"/>
                      <a:pt x="28" y="43"/>
                      <a:pt x="29" y="41"/>
                    </a:cubicBezTo>
                    <a:cubicBezTo>
                      <a:pt x="30" y="40"/>
                      <a:pt x="35" y="42"/>
                      <a:pt x="37" y="43"/>
                    </a:cubicBezTo>
                    <a:cubicBezTo>
                      <a:pt x="38" y="45"/>
                      <a:pt x="42" y="46"/>
                      <a:pt x="45" y="46"/>
                    </a:cubicBezTo>
                    <a:cubicBezTo>
                      <a:pt x="48" y="47"/>
                      <a:pt x="49" y="56"/>
                      <a:pt x="49" y="58"/>
                    </a:cubicBezTo>
                    <a:cubicBezTo>
                      <a:pt x="49" y="60"/>
                      <a:pt x="64" y="60"/>
                      <a:pt x="66" y="60"/>
                    </a:cubicBezTo>
                    <a:cubicBezTo>
                      <a:pt x="68" y="61"/>
                      <a:pt x="68" y="65"/>
                      <a:pt x="71" y="68"/>
                    </a:cubicBezTo>
                    <a:cubicBezTo>
                      <a:pt x="73" y="71"/>
                      <a:pt x="75" y="75"/>
                      <a:pt x="76" y="77"/>
                    </a:cubicBezTo>
                    <a:cubicBezTo>
                      <a:pt x="77" y="79"/>
                      <a:pt x="85" y="82"/>
                      <a:pt x="87" y="85"/>
                    </a:cubicBezTo>
                    <a:cubicBezTo>
                      <a:pt x="89" y="88"/>
                      <a:pt x="95" y="91"/>
                      <a:pt x="100" y="93"/>
                    </a:cubicBezTo>
                    <a:cubicBezTo>
                      <a:pt x="105" y="95"/>
                      <a:pt x="109" y="101"/>
                      <a:pt x="112" y="101"/>
                    </a:cubicBezTo>
                    <a:cubicBezTo>
                      <a:pt x="114" y="100"/>
                      <a:pt x="122" y="104"/>
                      <a:pt x="122" y="104"/>
                    </a:cubicBezTo>
                    <a:cubicBezTo>
                      <a:pt x="123" y="111"/>
                      <a:pt x="123" y="111"/>
                      <a:pt x="123" y="111"/>
                    </a:cubicBezTo>
                    <a:cubicBezTo>
                      <a:pt x="123" y="111"/>
                      <a:pt x="123" y="111"/>
                      <a:pt x="124" y="111"/>
                    </a:cubicBezTo>
                    <a:cubicBezTo>
                      <a:pt x="128" y="110"/>
                      <a:pt x="130" y="114"/>
                      <a:pt x="133" y="114"/>
                    </a:cubicBezTo>
                    <a:cubicBezTo>
                      <a:pt x="134" y="114"/>
                      <a:pt x="136" y="115"/>
                      <a:pt x="137" y="116"/>
                    </a:cubicBezTo>
                    <a:cubicBezTo>
                      <a:pt x="137" y="110"/>
                      <a:pt x="139" y="107"/>
                      <a:pt x="142" y="105"/>
                    </a:cubicBezTo>
                    <a:cubicBezTo>
                      <a:pt x="145" y="102"/>
                      <a:pt x="140" y="98"/>
                      <a:pt x="141" y="95"/>
                    </a:cubicBezTo>
                    <a:cubicBezTo>
                      <a:pt x="141" y="91"/>
                      <a:pt x="133" y="89"/>
                      <a:pt x="134" y="86"/>
                    </a:cubicBezTo>
                    <a:cubicBezTo>
                      <a:pt x="134" y="83"/>
                      <a:pt x="141" y="83"/>
                      <a:pt x="144" y="82"/>
                    </a:cubicBezTo>
                    <a:cubicBezTo>
                      <a:pt x="147" y="81"/>
                      <a:pt x="145" y="76"/>
                      <a:pt x="148" y="76"/>
                    </a:cubicBezTo>
                    <a:cubicBezTo>
                      <a:pt x="151" y="76"/>
                      <a:pt x="152" y="73"/>
                      <a:pt x="153" y="70"/>
                    </a:cubicBezTo>
                    <a:cubicBezTo>
                      <a:pt x="154" y="67"/>
                      <a:pt x="159" y="70"/>
                      <a:pt x="162" y="68"/>
                    </a:cubicBezTo>
                    <a:cubicBezTo>
                      <a:pt x="165" y="66"/>
                      <a:pt x="169" y="64"/>
                      <a:pt x="170" y="66"/>
                    </a:cubicBezTo>
                    <a:cubicBezTo>
                      <a:pt x="170" y="67"/>
                      <a:pt x="167" y="73"/>
                      <a:pt x="166" y="75"/>
                    </a:cubicBezTo>
                    <a:cubicBezTo>
                      <a:pt x="170" y="75"/>
                      <a:pt x="177" y="74"/>
                      <a:pt x="179" y="73"/>
                    </a:cubicBezTo>
                    <a:cubicBezTo>
                      <a:pt x="180" y="71"/>
                      <a:pt x="187" y="75"/>
                      <a:pt x="189" y="71"/>
                    </a:cubicBezTo>
                    <a:cubicBezTo>
                      <a:pt x="192" y="67"/>
                      <a:pt x="200" y="70"/>
                      <a:pt x="194" y="6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43" name="Freeform 139"/>
              <p:cNvSpPr>
                <a:spLocks noEditPoints="1"/>
              </p:cNvSpPr>
              <p:nvPr/>
            </p:nvSpPr>
            <p:spPr bwMode="auto">
              <a:xfrm>
                <a:off x="7563" y="2193"/>
                <a:ext cx="1050" cy="1662"/>
              </a:xfrm>
              <a:custGeom>
                <a:avLst/>
                <a:gdLst/>
                <a:ahLst/>
                <a:cxnLst>
                  <a:cxn ang="0">
                    <a:pos x="276" y="242"/>
                  </a:cxn>
                  <a:cxn ang="0">
                    <a:pos x="277" y="228"/>
                  </a:cxn>
                  <a:cxn ang="0">
                    <a:pos x="261" y="226"/>
                  </a:cxn>
                  <a:cxn ang="0">
                    <a:pos x="243" y="225"/>
                  </a:cxn>
                  <a:cxn ang="0">
                    <a:pos x="234" y="224"/>
                  </a:cxn>
                  <a:cxn ang="0">
                    <a:pos x="216" y="228"/>
                  </a:cxn>
                  <a:cxn ang="0">
                    <a:pos x="202" y="243"/>
                  </a:cxn>
                  <a:cxn ang="0">
                    <a:pos x="202" y="226"/>
                  </a:cxn>
                  <a:cxn ang="0">
                    <a:pos x="182" y="238"/>
                  </a:cxn>
                  <a:cxn ang="0">
                    <a:pos x="174" y="242"/>
                  </a:cxn>
                  <a:cxn ang="0">
                    <a:pos x="165" y="240"/>
                  </a:cxn>
                  <a:cxn ang="0">
                    <a:pos x="150" y="251"/>
                  </a:cxn>
                  <a:cxn ang="0">
                    <a:pos x="139" y="260"/>
                  </a:cxn>
                  <a:cxn ang="0">
                    <a:pos x="129" y="265"/>
                  </a:cxn>
                  <a:cxn ang="0">
                    <a:pos x="112" y="269"/>
                  </a:cxn>
                  <a:cxn ang="0">
                    <a:pos x="105" y="279"/>
                  </a:cxn>
                  <a:cxn ang="0">
                    <a:pos x="129" y="279"/>
                  </a:cxn>
                  <a:cxn ang="0">
                    <a:pos x="111" y="292"/>
                  </a:cxn>
                  <a:cxn ang="0">
                    <a:pos x="86" y="319"/>
                  </a:cxn>
                  <a:cxn ang="0">
                    <a:pos x="70" y="341"/>
                  </a:cxn>
                  <a:cxn ang="0">
                    <a:pos x="56" y="361"/>
                  </a:cxn>
                  <a:cxn ang="0">
                    <a:pos x="36" y="374"/>
                  </a:cxn>
                  <a:cxn ang="0">
                    <a:pos x="16" y="387"/>
                  </a:cxn>
                  <a:cxn ang="0">
                    <a:pos x="6" y="404"/>
                  </a:cxn>
                  <a:cxn ang="0">
                    <a:pos x="2" y="425"/>
                  </a:cxn>
                  <a:cxn ang="0">
                    <a:pos x="12" y="432"/>
                  </a:cxn>
                  <a:cxn ang="0">
                    <a:pos x="10" y="440"/>
                  </a:cxn>
                  <a:cxn ang="0">
                    <a:pos x="20" y="458"/>
                  </a:cxn>
                  <a:cxn ang="0">
                    <a:pos x="65" y="436"/>
                  </a:cxn>
                  <a:cxn ang="0">
                    <a:pos x="78" y="440"/>
                  </a:cxn>
                  <a:cxn ang="0">
                    <a:pos x="86" y="412"/>
                  </a:cxn>
                  <a:cxn ang="0">
                    <a:pos x="83" y="376"/>
                  </a:cxn>
                  <a:cxn ang="0">
                    <a:pos x="103" y="351"/>
                  </a:cxn>
                  <a:cxn ang="0">
                    <a:pos x="117" y="318"/>
                  </a:cxn>
                  <a:cxn ang="0">
                    <a:pos x="131" y="289"/>
                  </a:cxn>
                  <a:cxn ang="0">
                    <a:pos x="163" y="273"/>
                  </a:cxn>
                  <a:cxn ang="0">
                    <a:pos x="185" y="258"/>
                  </a:cxn>
                  <a:cxn ang="0">
                    <a:pos x="225" y="270"/>
                  </a:cxn>
                  <a:cxn ang="0">
                    <a:pos x="250" y="243"/>
                  </a:cxn>
                  <a:cxn ang="0">
                    <a:pos x="276" y="255"/>
                  </a:cxn>
                  <a:cxn ang="0">
                    <a:pos x="81" y="34"/>
                  </a:cxn>
                  <a:cxn ang="0">
                    <a:pos x="108" y="49"/>
                  </a:cxn>
                  <a:cxn ang="0">
                    <a:pos x="129" y="54"/>
                  </a:cxn>
                  <a:cxn ang="0">
                    <a:pos x="131" y="69"/>
                  </a:cxn>
                  <a:cxn ang="0">
                    <a:pos x="111" y="87"/>
                  </a:cxn>
                  <a:cxn ang="0">
                    <a:pos x="133" y="96"/>
                  </a:cxn>
                  <a:cxn ang="0">
                    <a:pos x="160" y="52"/>
                  </a:cxn>
                  <a:cxn ang="0">
                    <a:pos x="181" y="63"/>
                  </a:cxn>
                  <a:cxn ang="0">
                    <a:pos x="210" y="75"/>
                  </a:cxn>
                  <a:cxn ang="0">
                    <a:pos x="201" y="60"/>
                  </a:cxn>
                  <a:cxn ang="0">
                    <a:pos x="176" y="39"/>
                  </a:cxn>
                  <a:cxn ang="0">
                    <a:pos x="150" y="26"/>
                  </a:cxn>
                  <a:cxn ang="0">
                    <a:pos x="126" y="12"/>
                  </a:cxn>
                  <a:cxn ang="0">
                    <a:pos x="117" y="26"/>
                  </a:cxn>
                  <a:cxn ang="0">
                    <a:pos x="93" y="24"/>
                  </a:cxn>
                  <a:cxn ang="0">
                    <a:pos x="78" y="19"/>
                  </a:cxn>
                  <a:cxn ang="0">
                    <a:pos x="71" y="54"/>
                  </a:cxn>
                  <a:cxn ang="0">
                    <a:pos x="71" y="54"/>
                  </a:cxn>
                  <a:cxn ang="0">
                    <a:pos x="167" y="27"/>
                  </a:cxn>
                  <a:cxn ang="0">
                    <a:pos x="234" y="25"/>
                  </a:cxn>
                  <a:cxn ang="0">
                    <a:pos x="204" y="10"/>
                  </a:cxn>
                  <a:cxn ang="0">
                    <a:pos x="177" y="8"/>
                  </a:cxn>
                  <a:cxn ang="0">
                    <a:pos x="158" y="10"/>
                  </a:cxn>
                </a:cxnLst>
                <a:rect l="0" t="0" r="r" b="b"/>
                <a:pathLst>
                  <a:path w="292" h="462">
                    <a:moveTo>
                      <a:pt x="283" y="247"/>
                    </a:moveTo>
                    <a:cubicBezTo>
                      <a:pt x="282" y="250"/>
                      <a:pt x="278" y="249"/>
                      <a:pt x="278" y="247"/>
                    </a:cubicBezTo>
                    <a:cubicBezTo>
                      <a:pt x="278" y="244"/>
                      <a:pt x="271" y="242"/>
                      <a:pt x="270" y="241"/>
                    </a:cubicBezTo>
                    <a:cubicBezTo>
                      <a:pt x="270" y="240"/>
                      <a:pt x="273" y="240"/>
                      <a:pt x="276" y="242"/>
                    </a:cubicBezTo>
                    <a:cubicBezTo>
                      <a:pt x="279" y="243"/>
                      <a:pt x="281" y="242"/>
                      <a:pt x="284" y="239"/>
                    </a:cubicBezTo>
                    <a:cubicBezTo>
                      <a:pt x="287" y="236"/>
                      <a:pt x="291" y="239"/>
                      <a:pt x="291" y="236"/>
                    </a:cubicBezTo>
                    <a:cubicBezTo>
                      <a:pt x="292" y="234"/>
                      <a:pt x="286" y="232"/>
                      <a:pt x="285" y="231"/>
                    </a:cubicBezTo>
                    <a:cubicBezTo>
                      <a:pt x="284" y="229"/>
                      <a:pt x="281" y="227"/>
                      <a:pt x="277" y="228"/>
                    </a:cubicBezTo>
                    <a:cubicBezTo>
                      <a:pt x="273" y="228"/>
                      <a:pt x="273" y="227"/>
                      <a:pt x="271" y="225"/>
                    </a:cubicBezTo>
                    <a:cubicBezTo>
                      <a:pt x="269" y="223"/>
                      <a:pt x="262" y="226"/>
                      <a:pt x="262" y="231"/>
                    </a:cubicBezTo>
                    <a:cubicBezTo>
                      <a:pt x="262" y="236"/>
                      <a:pt x="258" y="234"/>
                      <a:pt x="259" y="232"/>
                    </a:cubicBezTo>
                    <a:cubicBezTo>
                      <a:pt x="261" y="229"/>
                      <a:pt x="257" y="226"/>
                      <a:pt x="261" y="226"/>
                    </a:cubicBezTo>
                    <a:cubicBezTo>
                      <a:pt x="264" y="225"/>
                      <a:pt x="262" y="220"/>
                      <a:pt x="256" y="219"/>
                    </a:cubicBezTo>
                    <a:cubicBezTo>
                      <a:pt x="250" y="219"/>
                      <a:pt x="248" y="224"/>
                      <a:pt x="249" y="226"/>
                    </a:cubicBezTo>
                    <a:cubicBezTo>
                      <a:pt x="251" y="227"/>
                      <a:pt x="245" y="234"/>
                      <a:pt x="242" y="234"/>
                    </a:cubicBezTo>
                    <a:cubicBezTo>
                      <a:pt x="240" y="234"/>
                      <a:pt x="243" y="228"/>
                      <a:pt x="243" y="225"/>
                    </a:cubicBezTo>
                    <a:cubicBezTo>
                      <a:pt x="242" y="222"/>
                      <a:pt x="240" y="223"/>
                      <a:pt x="235" y="229"/>
                    </a:cubicBezTo>
                    <a:cubicBezTo>
                      <a:pt x="231" y="234"/>
                      <a:pt x="227" y="239"/>
                      <a:pt x="225" y="239"/>
                    </a:cubicBezTo>
                    <a:cubicBezTo>
                      <a:pt x="222" y="240"/>
                      <a:pt x="222" y="235"/>
                      <a:pt x="227" y="232"/>
                    </a:cubicBezTo>
                    <a:cubicBezTo>
                      <a:pt x="231" y="230"/>
                      <a:pt x="231" y="224"/>
                      <a:pt x="234" y="224"/>
                    </a:cubicBezTo>
                    <a:cubicBezTo>
                      <a:pt x="237" y="224"/>
                      <a:pt x="237" y="220"/>
                      <a:pt x="233" y="219"/>
                    </a:cubicBezTo>
                    <a:cubicBezTo>
                      <a:pt x="228" y="218"/>
                      <a:pt x="228" y="223"/>
                      <a:pt x="226" y="224"/>
                    </a:cubicBezTo>
                    <a:cubicBezTo>
                      <a:pt x="225" y="226"/>
                      <a:pt x="218" y="222"/>
                      <a:pt x="218" y="223"/>
                    </a:cubicBezTo>
                    <a:cubicBezTo>
                      <a:pt x="219" y="225"/>
                      <a:pt x="215" y="225"/>
                      <a:pt x="216" y="228"/>
                    </a:cubicBezTo>
                    <a:cubicBezTo>
                      <a:pt x="218" y="230"/>
                      <a:pt x="216" y="232"/>
                      <a:pt x="214" y="229"/>
                    </a:cubicBezTo>
                    <a:cubicBezTo>
                      <a:pt x="212" y="226"/>
                      <a:pt x="208" y="229"/>
                      <a:pt x="206" y="232"/>
                    </a:cubicBezTo>
                    <a:cubicBezTo>
                      <a:pt x="204" y="235"/>
                      <a:pt x="201" y="235"/>
                      <a:pt x="203" y="236"/>
                    </a:cubicBezTo>
                    <a:cubicBezTo>
                      <a:pt x="205" y="237"/>
                      <a:pt x="205" y="242"/>
                      <a:pt x="202" y="243"/>
                    </a:cubicBezTo>
                    <a:cubicBezTo>
                      <a:pt x="199" y="244"/>
                      <a:pt x="200" y="235"/>
                      <a:pt x="198" y="235"/>
                    </a:cubicBezTo>
                    <a:cubicBezTo>
                      <a:pt x="196" y="236"/>
                      <a:pt x="197" y="231"/>
                      <a:pt x="200" y="231"/>
                    </a:cubicBezTo>
                    <a:cubicBezTo>
                      <a:pt x="204" y="231"/>
                      <a:pt x="207" y="226"/>
                      <a:pt x="206" y="225"/>
                    </a:cubicBezTo>
                    <a:cubicBezTo>
                      <a:pt x="206" y="223"/>
                      <a:pt x="202" y="224"/>
                      <a:pt x="202" y="226"/>
                    </a:cubicBezTo>
                    <a:cubicBezTo>
                      <a:pt x="202" y="229"/>
                      <a:pt x="197" y="228"/>
                      <a:pt x="193" y="228"/>
                    </a:cubicBezTo>
                    <a:cubicBezTo>
                      <a:pt x="189" y="228"/>
                      <a:pt x="189" y="233"/>
                      <a:pt x="194" y="236"/>
                    </a:cubicBezTo>
                    <a:cubicBezTo>
                      <a:pt x="199" y="238"/>
                      <a:pt x="193" y="240"/>
                      <a:pt x="191" y="238"/>
                    </a:cubicBezTo>
                    <a:cubicBezTo>
                      <a:pt x="188" y="236"/>
                      <a:pt x="185" y="237"/>
                      <a:pt x="182" y="238"/>
                    </a:cubicBezTo>
                    <a:cubicBezTo>
                      <a:pt x="180" y="239"/>
                      <a:pt x="188" y="242"/>
                      <a:pt x="189" y="244"/>
                    </a:cubicBezTo>
                    <a:cubicBezTo>
                      <a:pt x="189" y="245"/>
                      <a:pt x="184" y="242"/>
                      <a:pt x="183" y="243"/>
                    </a:cubicBezTo>
                    <a:cubicBezTo>
                      <a:pt x="182" y="244"/>
                      <a:pt x="178" y="242"/>
                      <a:pt x="177" y="239"/>
                    </a:cubicBezTo>
                    <a:cubicBezTo>
                      <a:pt x="177" y="237"/>
                      <a:pt x="169" y="241"/>
                      <a:pt x="174" y="242"/>
                    </a:cubicBezTo>
                    <a:cubicBezTo>
                      <a:pt x="178" y="243"/>
                      <a:pt x="176" y="245"/>
                      <a:pt x="176" y="249"/>
                    </a:cubicBezTo>
                    <a:cubicBezTo>
                      <a:pt x="176" y="253"/>
                      <a:pt x="171" y="250"/>
                      <a:pt x="172" y="247"/>
                    </a:cubicBezTo>
                    <a:cubicBezTo>
                      <a:pt x="173" y="243"/>
                      <a:pt x="169" y="244"/>
                      <a:pt x="166" y="246"/>
                    </a:cubicBezTo>
                    <a:cubicBezTo>
                      <a:pt x="163" y="248"/>
                      <a:pt x="167" y="242"/>
                      <a:pt x="165" y="240"/>
                    </a:cubicBezTo>
                    <a:cubicBezTo>
                      <a:pt x="164" y="237"/>
                      <a:pt x="161" y="240"/>
                      <a:pt x="157" y="240"/>
                    </a:cubicBezTo>
                    <a:cubicBezTo>
                      <a:pt x="154" y="241"/>
                      <a:pt x="152" y="241"/>
                      <a:pt x="154" y="243"/>
                    </a:cubicBezTo>
                    <a:cubicBezTo>
                      <a:pt x="156" y="246"/>
                      <a:pt x="156" y="249"/>
                      <a:pt x="153" y="249"/>
                    </a:cubicBezTo>
                    <a:cubicBezTo>
                      <a:pt x="150" y="248"/>
                      <a:pt x="149" y="249"/>
                      <a:pt x="150" y="251"/>
                    </a:cubicBezTo>
                    <a:cubicBezTo>
                      <a:pt x="150" y="254"/>
                      <a:pt x="146" y="254"/>
                      <a:pt x="146" y="252"/>
                    </a:cubicBezTo>
                    <a:cubicBezTo>
                      <a:pt x="145" y="249"/>
                      <a:pt x="140" y="250"/>
                      <a:pt x="138" y="253"/>
                    </a:cubicBezTo>
                    <a:cubicBezTo>
                      <a:pt x="136" y="255"/>
                      <a:pt x="132" y="257"/>
                      <a:pt x="132" y="260"/>
                    </a:cubicBezTo>
                    <a:cubicBezTo>
                      <a:pt x="133" y="263"/>
                      <a:pt x="136" y="259"/>
                      <a:pt x="139" y="260"/>
                    </a:cubicBezTo>
                    <a:cubicBezTo>
                      <a:pt x="142" y="261"/>
                      <a:pt x="139" y="262"/>
                      <a:pt x="141" y="264"/>
                    </a:cubicBezTo>
                    <a:cubicBezTo>
                      <a:pt x="142" y="265"/>
                      <a:pt x="142" y="269"/>
                      <a:pt x="140" y="267"/>
                    </a:cubicBezTo>
                    <a:cubicBezTo>
                      <a:pt x="137" y="265"/>
                      <a:pt x="134" y="264"/>
                      <a:pt x="134" y="268"/>
                    </a:cubicBezTo>
                    <a:cubicBezTo>
                      <a:pt x="133" y="271"/>
                      <a:pt x="131" y="267"/>
                      <a:pt x="129" y="265"/>
                    </a:cubicBezTo>
                    <a:cubicBezTo>
                      <a:pt x="127" y="262"/>
                      <a:pt x="125" y="269"/>
                      <a:pt x="123" y="268"/>
                    </a:cubicBezTo>
                    <a:cubicBezTo>
                      <a:pt x="121" y="266"/>
                      <a:pt x="127" y="261"/>
                      <a:pt x="125" y="258"/>
                    </a:cubicBezTo>
                    <a:cubicBezTo>
                      <a:pt x="124" y="256"/>
                      <a:pt x="123" y="260"/>
                      <a:pt x="119" y="264"/>
                    </a:cubicBezTo>
                    <a:cubicBezTo>
                      <a:pt x="115" y="267"/>
                      <a:pt x="110" y="267"/>
                      <a:pt x="112" y="269"/>
                    </a:cubicBezTo>
                    <a:cubicBezTo>
                      <a:pt x="113" y="271"/>
                      <a:pt x="108" y="272"/>
                      <a:pt x="107" y="275"/>
                    </a:cubicBezTo>
                    <a:cubicBezTo>
                      <a:pt x="106" y="278"/>
                      <a:pt x="98" y="279"/>
                      <a:pt x="93" y="283"/>
                    </a:cubicBezTo>
                    <a:cubicBezTo>
                      <a:pt x="88" y="286"/>
                      <a:pt x="94" y="286"/>
                      <a:pt x="97" y="283"/>
                    </a:cubicBezTo>
                    <a:cubicBezTo>
                      <a:pt x="100" y="280"/>
                      <a:pt x="101" y="282"/>
                      <a:pt x="105" y="279"/>
                    </a:cubicBezTo>
                    <a:cubicBezTo>
                      <a:pt x="110" y="276"/>
                      <a:pt x="114" y="274"/>
                      <a:pt x="116" y="275"/>
                    </a:cubicBezTo>
                    <a:cubicBezTo>
                      <a:pt x="118" y="276"/>
                      <a:pt x="121" y="277"/>
                      <a:pt x="123" y="274"/>
                    </a:cubicBezTo>
                    <a:cubicBezTo>
                      <a:pt x="125" y="271"/>
                      <a:pt x="128" y="272"/>
                      <a:pt x="130" y="273"/>
                    </a:cubicBezTo>
                    <a:cubicBezTo>
                      <a:pt x="132" y="275"/>
                      <a:pt x="126" y="277"/>
                      <a:pt x="129" y="279"/>
                    </a:cubicBezTo>
                    <a:cubicBezTo>
                      <a:pt x="131" y="282"/>
                      <a:pt x="126" y="284"/>
                      <a:pt x="126" y="281"/>
                    </a:cubicBezTo>
                    <a:cubicBezTo>
                      <a:pt x="126" y="279"/>
                      <a:pt x="122" y="277"/>
                      <a:pt x="121" y="279"/>
                    </a:cubicBezTo>
                    <a:cubicBezTo>
                      <a:pt x="120" y="281"/>
                      <a:pt x="118" y="284"/>
                      <a:pt x="116" y="284"/>
                    </a:cubicBezTo>
                    <a:cubicBezTo>
                      <a:pt x="114" y="284"/>
                      <a:pt x="111" y="288"/>
                      <a:pt x="111" y="292"/>
                    </a:cubicBezTo>
                    <a:cubicBezTo>
                      <a:pt x="111" y="296"/>
                      <a:pt x="107" y="292"/>
                      <a:pt x="107" y="295"/>
                    </a:cubicBezTo>
                    <a:cubicBezTo>
                      <a:pt x="107" y="299"/>
                      <a:pt x="101" y="305"/>
                      <a:pt x="97" y="310"/>
                    </a:cubicBezTo>
                    <a:cubicBezTo>
                      <a:pt x="92" y="314"/>
                      <a:pt x="96" y="315"/>
                      <a:pt x="95" y="318"/>
                    </a:cubicBezTo>
                    <a:cubicBezTo>
                      <a:pt x="93" y="321"/>
                      <a:pt x="88" y="318"/>
                      <a:pt x="86" y="319"/>
                    </a:cubicBezTo>
                    <a:cubicBezTo>
                      <a:pt x="84" y="321"/>
                      <a:pt x="87" y="328"/>
                      <a:pt x="85" y="330"/>
                    </a:cubicBezTo>
                    <a:cubicBezTo>
                      <a:pt x="82" y="332"/>
                      <a:pt x="85" y="335"/>
                      <a:pt x="85" y="337"/>
                    </a:cubicBezTo>
                    <a:cubicBezTo>
                      <a:pt x="85" y="340"/>
                      <a:pt x="78" y="336"/>
                      <a:pt x="78" y="338"/>
                    </a:cubicBezTo>
                    <a:cubicBezTo>
                      <a:pt x="77" y="341"/>
                      <a:pt x="71" y="340"/>
                      <a:pt x="70" y="341"/>
                    </a:cubicBezTo>
                    <a:cubicBezTo>
                      <a:pt x="68" y="342"/>
                      <a:pt x="73" y="346"/>
                      <a:pt x="76" y="348"/>
                    </a:cubicBezTo>
                    <a:cubicBezTo>
                      <a:pt x="79" y="350"/>
                      <a:pt x="73" y="352"/>
                      <a:pt x="73" y="349"/>
                    </a:cubicBezTo>
                    <a:cubicBezTo>
                      <a:pt x="72" y="347"/>
                      <a:pt x="68" y="351"/>
                      <a:pt x="63" y="353"/>
                    </a:cubicBezTo>
                    <a:cubicBezTo>
                      <a:pt x="57" y="356"/>
                      <a:pt x="60" y="360"/>
                      <a:pt x="56" y="361"/>
                    </a:cubicBezTo>
                    <a:cubicBezTo>
                      <a:pt x="52" y="361"/>
                      <a:pt x="53" y="367"/>
                      <a:pt x="50" y="369"/>
                    </a:cubicBezTo>
                    <a:cubicBezTo>
                      <a:pt x="47" y="371"/>
                      <a:pt x="48" y="364"/>
                      <a:pt x="44" y="364"/>
                    </a:cubicBezTo>
                    <a:cubicBezTo>
                      <a:pt x="40" y="364"/>
                      <a:pt x="40" y="367"/>
                      <a:pt x="43" y="371"/>
                    </a:cubicBezTo>
                    <a:cubicBezTo>
                      <a:pt x="45" y="374"/>
                      <a:pt x="39" y="371"/>
                      <a:pt x="36" y="374"/>
                    </a:cubicBezTo>
                    <a:cubicBezTo>
                      <a:pt x="34" y="377"/>
                      <a:pt x="27" y="376"/>
                      <a:pt x="26" y="378"/>
                    </a:cubicBezTo>
                    <a:cubicBezTo>
                      <a:pt x="24" y="381"/>
                      <a:pt x="31" y="381"/>
                      <a:pt x="32" y="383"/>
                    </a:cubicBezTo>
                    <a:cubicBezTo>
                      <a:pt x="33" y="385"/>
                      <a:pt x="26" y="384"/>
                      <a:pt x="22" y="383"/>
                    </a:cubicBezTo>
                    <a:cubicBezTo>
                      <a:pt x="18" y="382"/>
                      <a:pt x="19" y="388"/>
                      <a:pt x="16" y="387"/>
                    </a:cubicBezTo>
                    <a:cubicBezTo>
                      <a:pt x="13" y="386"/>
                      <a:pt x="8" y="390"/>
                      <a:pt x="11" y="392"/>
                    </a:cubicBezTo>
                    <a:cubicBezTo>
                      <a:pt x="13" y="395"/>
                      <a:pt x="9" y="395"/>
                      <a:pt x="7" y="393"/>
                    </a:cubicBezTo>
                    <a:cubicBezTo>
                      <a:pt x="4" y="392"/>
                      <a:pt x="2" y="396"/>
                      <a:pt x="1" y="398"/>
                    </a:cubicBezTo>
                    <a:cubicBezTo>
                      <a:pt x="1" y="401"/>
                      <a:pt x="6" y="403"/>
                      <a:pt x="6" y="404"/>
                    </a:cubicBezTo>
                    <a:cubicBezTo>
                      <a:pt x="6" y="405"/>
                      <a:pt x="1" y="408"/>
                      <a:pt x="4" y="408"/>
                    </a:cubicBezTo>
                    <a:cubicBezTo>
                      <a:pt x="7" y="409"/>
                      <a:pt x="5" y="412"/>
                      <a:pt x="3" y="412"/>
                    </a:cubicBezTo>
                    <a:cubicBezTo>
                      <a:pt x="1" y="413"/>
                      <a:pt x="1" y="415"/>
                      <a:pt x="3" y="418"/>
                    </a:cubicBezTo>
                    <a:cubicBezTo>
                      <a:pt x="5" y="420"/>
                      <a:pt x="0" y="421"/>
                      <a:pt x="2" y="425"/>
                    </a:cubicBezTo>
                    <a:cubicBezTo>
                      <a:pt x="5" y="428"/>
                      <a:pt x="7" y="424"/>
                      <a:pt x="8" y="426"/>
                    </a:cubicBezTo>
                    <a:cubicBezTo>
                      <a:pt x="9" y="429"/>
                      <a:pt x="13" y="427"/>
                      <a:pt x="16" y="423"/>
                    </a:cubicBezTo>
                    <a:cubicBezTo>
                      <a:pt x="20" y="420"/>
                      <a:pt x="21" y="427"/>
                      <a:pt x="18" y="427"/>
                    </a:cubicBezTo>
                    <a:cubicBezTo>
                      <a:pt x="15" y="427"/>
                      <a:pt x="12" y="429"/>
                      <a:pt x="12" y="432"/>
                    </a:cubicBezTo>
                    <a:cubicBezTo>
                      <a:pt x="13" y="435"/>
                      <a:pt x="8" y="434"/>
                      <a:pt x="8" y="430"/>
                    </a:cubicBezTo>
                    <a:cubicBezTo>
                      <a:pt x="8" y="427"/>
                      <a:pt x="2" y="431"/>
                      <a:pt x="4" y="434"/>
                    </a:cubicBezTo>
                    <a:cubicBezTo>
                      <a:pt x="6" y="436"/>
                      <a:pt x="3" y="438"/>
                      <a:pt x="3" y="440"/>
                    </a:cubicBezTo>
                    <a:cubicBezTo>
                      <a:pt x="3" y="443"/>
                      <a:pt x="8" y="442"/>
                      <a:pt x="10" y="440"/>
                    </a:cubicBezTo>
                    <a:cubicBezTo>
                      <a:pt x="11" y="437"/>
                      <a:pt x="14" y="437"/>
                      <a:pt x="16" y="440"/>
                    </a:cubicBezTo>
                    <a:cubicBezTo>
                      <a:pt x="17" y="443"/>
                      <a:pt x="13" y="441"/>
                      <a:pt x="13" y="445"/>
                    </a:cubicBezTo>
                    <a:cubicBezTo>
                      <a:pt x="13" y="449"/>
                      <a:pt x="10" y="445"/>
                      <a:pt x="8" y="448"/>
                    </a:cubicBezTo>
                    <a:cubicBezTo>
                      <a:pt x="6" y="451"/>
                      <a:pt x="17" y="457"/>
                      <a:pt x="20" y="458"/>
                    </a:cubicBezTo>
                    <a:cubicBezTo>
                      <a:pt x="23" y="458"/>
                      <a:pt x="26" y="462"/>
                      <a:pt x="33" y="461"/>
                    </a:cubicBezTo>
                    <a:cubicBezTo>
                      <a:pt x="40" y="460"/>
                      <a:pt x="52" y="448"/>
                      <a:pt x="54" y="446"/>
                    </a:cubicBezTo>
                    <a:cubicBezTo>
                      <a:pt x="56" y="443"/>
                      <a:pt x="59" y="446"/>
                      <a:pt x="62" y="444"/>
                    </a:cubicBezTo>
                    <a:cubicBezTo>
                      <a:pt x="64" y="442"/>
                      <a:pt x="63" y="437"/>
                      <a:pt x="65" y="436"/>
                    </a:cubicBezTo>
                    <a:cubicBezTo>
                      <a:pt x="67" y="435"/>
                      <a:pt x="68" y="441"/>
                      <a:pt x="69" y="442"/>
                    </a:cubicBezTo>
                    <a:cubicBezTo>
                      <a:pt x="71" y="442"/>
                      <a:pt x="72" y="444"/>
                      <a:pt x="72" y="447"/>
                    </a:cubicBezTo>
                    <a:cubicBezTo>
                      <a:pt x="73" y="447"/>
                      <a:pt x="75" y="447"/>
                      <a:pt x="75" y="447"/>
                    </a:cubicBezTo>
                    <a:cubicBezTo>
                      <a:pt x="78" y="449"/>
                      <a:pt x="78" y="442"/>
                      <a:pt x="78" y="440"/>
                    </a:cubicBezTo>
                    <a:cubicBezTo>
                      <a:pt x="78" y="438"/>
                      <a:pt x="80" y="434"/>
                      <a:pt x="80" y="431"/>
                    </a:cubicBezTo>
                    <a:cubicBezTo>
                      <a:pt x="79" y="428"/>
                      <a:pt x="86" y="430"/>
                      <a:pt x="87" y="428"/>
                    </a:cubicBezTo>
                    <a:cubicBezTo>
                      <a:pt x="88" y="426"/>
                      <a:pt x="89" y="419"/>
                      <a:pt x="87" y="417"/>
                    </a:cubicBezTo>
                    <a:cubicBezTo>
                      <a:pt x="84" y="416"/>
                      <a:pt x="84" y="412"/>
                      <a:pt x="86" y="412"/>
                    </a:cubicBezTo>
                    <a:cubicBezTo>
                      <a:pt x="88" y="412"/>
                      <a:pt x="91" y="411"/>
                      <a:pt x="90" y="406"/>
                    </a:cubicBezTo>
                    <a:cubicBezTo>
                      <a:pt x="90" y="402"/>
                      <a:pt x="83" y="402"/>
                      <a:pt x="83" y="398"/>
                    </a:cubicBezTo>
                    <a:cubicBezTo>
                      <a:pt x="82" y="394"/>
                      <a:pt x="86" y="393"/>
                      <a:pt x="83" y="387"/>
                    </a:cubicBezTo>
                    <a:cubicBezTo>
                      <a:pt x="81" y="382"/>
                      <a:pt x="84" y="379"/>
                      <a:pt x="83" y="376"/>
                    </a:cubicBezTo>
                    <a:cubicBezTo>
                      <a:pt x="82" y="374"/>
                      <a:pt x="81" y="370"/>
                      <a:pt x="84" y="365"/>
                    </a:cubicBezTo>
                    <a:cubicBezTo>
                      <a:pt x="88" y="360"/>
                      <a:pt x="94" y="357"/>
                      <a:pt x="96" y="357"/>
                    </a:cubicBezTo>
                    <a:cubicBezTo>
                      <a:pt x="98" y="358"/>
                      <a:pt x="102" y="360"/>
                      <a:pt x="103" y="357"/>
                    </a:cubicBezTo>
                    <a:cubicBezTo>
                      <a:pt x="105" y="354"/>
                      <a:pt x="105" y="351"/>
                      <a:pt x="103" y="351"/>
                    </a:cubicBezTo>
                    <a:cubicBezTo>
                      <a:pt x="102" y="350"/>
                      <a:pt x="97" y="349"/>
                      <a:pt x="101" y="345"/>
                    </a:cubicBezTo>
                    <a:cubicBezTo>
                      <a:pt x="104" y="340"/>
                      <a:pt x="108" y="335"/>
                      <a:pt x="108" y="330"/>
                    </a:cubicBezTo>
                    <a:cubicBezTo>
                      <a:pt x="109" y="325"/>
                      <a:pt x="107" y="322"/>
                      <a:pt x="109" y="320"/>
                    </a:cubicBezTo>
                    <a:cubicBezTo>
                      <a:pt x="110" y="318"/>
                      <a:pt x="114" y="320"/>
                      <a:pt x="117" y="318"/>
                    </a:cubicBezTo>
                    <a:cubicBezTo>
                      <a:pt x="120" y="316"/>
                      <a:pt x="118" y="313"/>
                      <a:pt x="119" y="311"/>
                    </a:cubicBezTo>
                    <a:cubicBezTo>
                      <a:pt x="121" y="310"/>
                      <a:pt x="123" y="304"/>
                      <a:pt x="125" y="303"/>
                    </a:cubicBezTo>
                    <a:cubicBezTo>
                      <a:pt x="127" y="301"/>
                      <a:pt x="129" y="299"/>
                      <a:pt x="128" y="297"/>
                    </a:cubicBezTo>
                    <a:cubicBezTo>
                      <a:pt x="126" y="295"/>
                      <a:pt x="131" y="293"/>
                      <a:pt x="131" y="289"/>
                    </a:cubicBezTo>
                    <a:cubicBezTo>
                      <a:pt x="131" y="285"/>
                      <a:pt x="136" y="283"/>
                      <a:pt x="140" y="283"/>
                    </a:cubicBezTo>
                    <a:cubicBezTo>
                      <a:pt x="143" y="283"/>
                      <a:pt x="148" y="283"/>
                      <a:pt x="148" y="279"/>
                    </a:cubicBezTo>
                    <a:cubicBezTo>
                      <a:pt x="148" y="276"/>
                      <a:pt x="146" y="269"/>
                      <a:pt x="151" y="271"/>
                    </a:cubicBezTo>
                    <a:cubicBezTo>
                      <a:pt x="156" y="273"/>
                      <a:pt x="159" y="271"/>
                      <a:pt x="163" y="273"/>
                    </a:cubicBezTo>
                    <a:cubicBezTo>
                      <a:pt x="166" y="276"/>
                      <a:pt x="170" y="276"/>
                      <a:pt x="170" y="271"/>
                    </a:cubicBezTo>
                    <a:cubicBezTo>
                      <a:pt x="170" y="267"/>
                      <a:pt x="172" y="260"/>
                      <a:pt x="177" y="263"/>
                    </a:cubicBezTo>
                    <a:cubicBezTo>
                      <a:pt x="177" y="263"/>
                      <a:pt x="177" y="263"/>
                      <a:pt x="178" y="263"/>
                    </a:cubicBezTo>
                    <a:cubicBezTo>
                      <a:pt x="179" y="260"/>
                      <a:pt x="182" y="258"/>
                      <a:pt x="185" y="258"/>
                    </a:cubicBezTo>
                    <a:cubicBezTo>
                      <a:pt x="189" y="258"/>
                      <a:pt x="192" y="266"/>
                      <a:pt x="197" y="267"/>
                    </a:cubicBezTo>
                    <a:cubicBezTo>
                      <a:pt x="203" y="268"/>
                      <a:pt x="208" y="270"/>
                      <a:pt x="210" y="268"/>
                    </a:cubicBezTo>
                    <a:cubicBezTo>
                      <a:pt x="211" y="265"/>
                      <a:pt x="215" y="269"/>
                      <a:pt x="218" y="268"/>
                    </a:cubicBezTo>
                    <a:cubicBezTo>
                      <a:pt x="222" y="267"/>
                      <a:pt x="222" y="274"/>
                      <a:pt x="225" y="270"/>
                    </a:cubicBezTo>
                    <a:cubicBezTo>
                      <a:pt x="228" y="265"/>
                      <a:pt x="224" y="263"/>
                      <a:pt x="230" y="263"/>
                    </a:cubicBezTo>
                    <a:cubicBezTo>
                      <a:pt x="235" y="264"/>
                      <a:pt x="232" y="257"/>
                      <a:pt x="232" y="254"/>
                    </a:cubicBezTo>
                    <a:cubicBezTo>
                      <a:pt x="232" y="250"/>
                      <a:pt x="239" y="249"/>
                      <a:pt x="239" y="246"/>
                    </a:cubicBezTo>
                    <a:cubicBezTo>
                      <a:pt x="239" y="243"/>
                      <a:pt x="248" y="246"/>
                      <a:pt x="250" y="243"/>
                    </a:cubicBezTo>
                    <a:cubicBezTo>
                      <a:pt x="252" y="241"/>
                      <a:pt x="257" y="240"/>
                      <a:pt x="259" y="243"/>
                    </a:cubicBezTo>
                    <a:cubicBezTo>
                      <a:pt x="261" y="247"/>
                      <a:pt x="270" y="248"/>
                      <a:pt x="271" y="251"/>
                    </a:cubicBezTo>
                    <a:cubicBezTo>
                      <a:pt x="271" y="253"/>
                      <a:pt x="271" y="255"/>
                      <a:pt x="271" y="258"/>
                    </a:cubicBezTo>
                    <a:cubicBezTo>
                      <a:pt x="272" y="256"/>
                      <a:pt x="274" y="255"/>
                      <a:pt x="276" y="255"/>
                    </a:cubicBezTo>
                    <a:cubicBezTo>
                      <a:pt x="279" y="255"/>
                      <a:pt x="282" y="250"/>
                      <a:pt x="285" y="251"/>
                    </a:cubicBezTo>
                    <a:cubicBezTo>
                      <a:pt x="288" y="251"/>
                      <a:pt x="290" y="251"/>
                      <a:pt x="291" y="247"/>
                    </a:cubicBezTo>
                    <a:cubicBezTo>
                      <a:pt x="288" y="245"/>
                      <a:pt x="283" y="245"/>
                      <a:pt x="283" y="247"/>
                    </a:cubicBezTo>
                    <a:close/>
                    <a:moveTo>
                      <a:pt x="81" y="34"/>
                    </a:moveTo>
                    <a:cubicBezTo>
                      <a:pt x="86" y="35"/>
                      <a:pt x="76" y="40"/>
                      <a:pt x="75" y="45"/>
                    </a:cubicBezTo>
                    <a:cubicBezTo>
                      <a:pt x="73" y="49"/>
                      <a:pt x="82" y="54"/>
                      <a:pt x="86" y="57"/>
                    </a:cubicBezTo>
                    <a:cubicBezTo>
                      <a:pt x="90" y="61"/>
                      <a:pt x="99" y="60"/>
                      <a:pt x="102" y="58"/>
                    </a:cubicBezTo>
                    <a:cubicBezTo>
                      <a:pt x="105" y="56"/>
                      <a:pt x="104" y="49"/>
                      <a:pt x="108" y="49"/>
                    </a:cubicBezTo>
                    <a:cubicBezTo>
                      <a:pt x="113" y="50"/>
                      <a:pt x="110" y="46"/>
                      <a:pt x="114" y="44"/>
                    </a:cubicBezTo>
                    <a:cubicBezTo>
                      <a:pt x="117" y="43"/>
                      <a:pt x="118" y="48"/>
                      <a:pt x="115" y="51"/>
                    </a:cubicBezTo>
                    <a:cubicBezTo>
                      <a:pt x="112" y="55"/>
                      <a:pt x="120" y="54"/>
                      <a:pt x="125" y="50"/>
                    </a:cubicBezTo>
                    <a:cubicBezTo>
                      <a:pt x="129" y="46"/>
                      <a:pt x="130" y="50"/>
                      <a:pt x="129" y="54"/>
                    </a:cubicBezTo>
                    <a:cubicBezTo>
                      <a:pt x="128" y="58"/>
                      <a:pt x="119" y="56"/>
                      <a:pt x="116" y="60"/>
                    </a:cubicBezTo>
                    <a:cubicBezTo>
                      <a:pt x="112" y="65"/>
                      <a:pt x="102" y="61"/>
                      <a:pt x="98" y="66"/>
                    </a:cubicBezTo>
                    <a:cubicBezTo>
                      <a:pt x="93" y="71"/>
                      <a:pt x="102" y="71"/>
                      <a:pt x="108" y="70"/>
                    </a:cubicBezTo>
                    <a:cubicBezTo>
                      <a:pt x="114" y="69"/>
                      <a:pt x="126" y="68"/>
                      <a:pt x="131" y="69"/>
                    </a:cubicBezTo>
                    <a:cubicBezTo>
                      <a:pt x="135" y="70"/>
                      <a:pt x="128" y="72"/>
                      <a:pt x="120" y="72"/>
                    </a:cubicBezTo>
                    <a:cubicBezTo>
                      <a:pt x="113" y="72"/>
                      <a:pt x="110" y="74"/>
                      <a:pt x="111" y="76"/>
                    </a:cubicBezTo>
                    <a:cubicBezTo>
                      <a:pt x="111" y="78"/>
                      <a:pt x="100" y="74"/>
                      <a:pt x="100" y="78"/>
                    </a:cubicBezTo>
                    <a:cubicBezTo>
                      <a:pt x="99" y="83"/>
                      <a:pt x="110" y="84"/>
                      <a:pt x="111" y="87"/>
                    </a:cubicBezTo>
                    <a:cubicBezTo>
                      <a:pt x="112" y="90"/>
                      <a:pt x="119" y="87"/>
                      <a:pt x="122" y="88"/>
                    </a:cubicBezTo>
                    <a:cubicBezTo>
                      <a:pt x="125" y="89"/>
                      <a:pt x="117" y="91"/>
                      <a:pt x="116" y="93"/>
                    </a:cubicBezTo>
                    <a:cubicBezTo>
                      <a:pt x="115" y="94"/>
                      <a:pt x="124" y="96"/>
                      <a:pt x="126" y="98"/>
                    </a:cubicBezTo>
                    <a:cubicBezTo>
                      <a:pt x="127" y="101"/>
                      <a:pt x="133" y="99"/>
                      <a:pt x="133" y="96"/>
                    </a:cubicBezTo>
                    <a:cubicBezTo>
                      <a:pt x="133" y="91"/>
                      <a:pt x="139" y="78"/>
                      <a:pt x="146" y="76"/>
                    </a:cubicBezTo>
                    <a:cubicBezTo>
                      <a:pt x="154" y="73"/>
                      <a:pt x="149" y="70"/>
                      <a:pt x="150" y="66"/>
                    </a:cubicBezTo>
                    <a:cubicBezTo>
                      <a:pt x="151" y="62"/>
                      <a:pt x="157" y="65"/>
                      <a:pt x="156" y="62"/>
                    </a:cubicBezTo>
                    <a:cubicBezTo>
                      <a:pt x="154" y="58"/>
                      <a:pt x="155" y="57"/>
                      <a:pt x="160" y="52"/>
                    </a:cubicBezTo>
                    <a:cubicBezTo>
                      <a:pt x="164" y="48"/>
                      <a:pt x="167" y="51"/>
                      <a:pt x="173" y="48"/>
                    </a:cubicBezTo>
                    <a:cubicBezTo>
                      <a:pt x="179" y="46"/>
                      <a:pt x="182" y="50"/>
                      <a:pt x="175" y="51"/>
                    </a:cubicBezTo>
                    <a:cubicBezTo>
                      <a:pt x="170" y="51"/>
                      <a:pt x="173" y="58"/>
                      <a:pt x="177" y="59"/>
                    </a:cubicBezTo>
                    <a:cubicBezTo>
                      <a:pt x="182" y="61"/>
                      <a:pt x="178" y="63"/>
                      <a:pt x="181" y="63"/>
                    </a:cubicBezTo>
                    <a:cubicBezTo>
                      <a:pt x="185" y="64"/>
                      <a:pt x="184" y="69"/>
                      <a:pt x="179" y="74"/>
                    </a:cubicBezTo>
                    <a:cubicBezTo>
                      <a:pt x="175" y="79"/>
                      <a:pt x="180" y="80"/>
                      <a:pt x="190" y="76"/>
                    </a:cubicBezTo>
                    <a:cubicBezTo>
                      <a:pt x="199" y="73"/>
                      <a:pt x="193" y="79"/>
                      <a:pt x="196" y="82"/>
                    </a:cubicBezTo>
                    <a:cubicBezTo>
                      <a:pt x="199" y="85"/>
                      <a:pt x="206" y="80"/>
                      <a:pt x="210" y="75"/>
                    </a:cubicBezTo>
                    <a:cubicBezTo>
                      <a:pt x="214" y="71"/>
                      <a:pt x="220" y="71"/>
                      <a:pt x="220" y="69"/>
                    </a:cubicBezTo>
                    <a:cubicBezTo>
                      <a:pt x="220" y="66"/>
                      <a:pt x="216" y="65"/>
                      <a:pt x="212" y="67"/>
                    </a:cubicBezTo>
                    <a:cubicBezTo>
                      <a:pt x="209" y="68"/>
                      <a:pt x="200" y="67"/>
                      <a:pt x="203" y="65"/>
                    </a:cubicBezTo>
                    <a:cubicBezTo>
                      <a:pt x="206" y="62"/>
                      <a:pt x="205" y="60"/>
                      <a:pt x="201" y="60"/>
                    </a:cubicBezTo>
                    <a:cubicBezTo>
                      <a:pt x="196" y="61"/>
                      <a:pt x="188" y="58"/>
                      <a:pt x="192" y="57"/>
                    </a:cubicBezTo>
                    <a:cubicBezTo>
                      <a:pt x="196" y="55"/>
                      <a:pt x="189" y="50"/>
                      <a:pt x="186" y="51"/>
                    </a:cubicBezTo>
                    <a:cubicBezTo>
                      <a:pt x="182" y="51"/>
                      <a:pt x="183" y="47"/>
                      <a:pt x="184" y="44"/>
                    </a:cubicBezTo>
                    <a:cubicBezTo>
                      <a:pt x="184" y="41"/>
                      <a:pt x="174" y="40"/>
                      <a:pt x="176" y="39"/>
                    </a:cubicBezTo>
                    <a:cubicBezTo>
                      <a:pt x="178" y="38"/>
                      <a:pt x="171" y="36"/>
                      <a:pt x="170" y="38"/>
                    </a:cubicBezTo>
                    <a:cubicBezTo>
                      <a:pt x="168" y="40"/>
                      <a:pt x="165" y="39"/>
                      <a:pt x="165" y="36"/>
                    </a:cubicBezTo>
                    <a:cubicBezTo>
                      <a:pt x="165" y="33"/>
                      <a:pt x="158" y="34"/>
                      <a:pt x="155" y="34"/>
                    </a:cubicBezTo>
                    <a:cubicBezTo>
                      <a:pt x="152" y="35"/>
                      <a:pt x="153" y="28"/>
                      <a:pt x="150" y="26"/>
                    </a:cubicBezTo>
                    <a:cubicBezTo>
                      <a:pt x="147" y="23"/>
                      <a:pt x="143" y="30"/>
                      <a:pt x="141" y="30"/>
                    </a:cubicBezTo>
                    <a:cubicBezTo>
                      <a:pt x="139" y="29"/>
                      <a:pt x="143" y="25"/>
                      <a:pt x="144" y="22"/>
                    </a:cubicBezTo>
                    <a:cubicBezTo>
                      <a:pt x="145" y="19"/>
                      <a:pt x="134" y="15"/>
                      <a:pt x="132" y="18"/>
                    </a:cubicBezTo>
                    <a:cubicBezTo>
                      <a:pt x="131" y="21"/>
                      <a:pt x="129" y="13"/>
                      <a:pt x="126" y="12"/>
                    </a:cubicBezTo>
                    <a:cubicBezTo>
                      <a:pt x="124" y="12"/>
                      <a:pt x="126" y="17"/>
                      <a:pt x="124" y="18"/>
                    </a:cubicBezTo>
                    <a:cubicBezTo>
                      <a:pt x="121" y="18"/>
                      <a:pt x="118" y="21"/>
                      <a:pt x="122" y="23"/>
                    </a:cubicBezTo>
                    <a:cubicBezTo>
                      <a:pt x="126" y="26"/>
                      <a:pt x="130" y="38"/>
                      <a:pt x="129" y="40"/>
                    </a:cubicBezTo>
                    <a:cubicBezTo>
                      <a:pt x="129" y="42"/>
                      <a:pt x="117" y="31"/>
                      <a:pt x="117" y="26"/>
                    </a:cubicBezTo>
                    <a:cubicBezTo>
                      <a:pt x="116" y="21"/>
                      <a:pt x="110" y="16"/>
                      <a:pt x="109" y="20"/>
                    </a:cubicBezTo>
                    <a:cubicBezTo>
                      <a:pt x="107" y="24"/>
                      <a:pt x="103" y="25"/>
                      <a:pt x="104" y="29"/>
                    </a:cubicBezTo>
                    <a:cubicBezTo>
                      <a:pt x="106" y="33"/>
                      <a:pt x="101" y="34"/>
                      <a:pt x="101" y="31"/>
                    </a:cubicBezTo>
                    <a:cubicBezTo>
                      <a:pt x="101" y="28"/>
                      <a:pt x="95" y="25"/>
                      <a:pt x="93" y="24"/>
                    </a:cubicBezTo>
                    <a:cubicBezTo>
                      <a:pt x="91" y="24"/>
                      <a:pt x="99" y="23"/>
                      <a:pt x="102" y="21"/>
                    </a:cubicBezTo>
                    <a:cubicBezTo>
                      <a:pt x="106" y="19"/>
                      <a:pt x="99" y="17"/>
                      <a:pt x="96" y="19"/>
                    </a:cubicBezTo>
                    <a:cubicBezTo>
                      <a:pt x="93" y="21"/>
                      <a:pt x="88" y="17"/>
                      <a:pt x="86" y="20"/>
                    </a:cubicBezTo>
                    <a:cubicBezTo>
                      <a:pt x="84" y="23"/>
                      <a:pt x="82" y="20"/>
                      <a:pt x="78" y="19"/>
                    </a:cubicBezTo>
                    <a:cubicBezTo>
                      <a:pt x="75" y="19"/>
                      <a:pt x="72" y="24"/>
                      <a:pt x="69" y="23"/>
                    </a:cubicBezTo>
                    <a:cubicBezTo>
                      <a:pt x="67" y="22"/>
                      <a:pt x="65" y="28"/>
                      <a:pt x="69" y="35"/>
                    </a:cubicBezTo>
                    <a:cubicBezTo>
                      <a:pt x="73" y="41"/>
                      <a:pt x="76" y="33"/>
                      <a:pt x="81" y="34"/>
                    </a:cubicBezTo>
                    <a:close/>
                    <a:moveTo>
                      <a:pt x="71" y="54"/>
                    </a:moveTo>
                    <a:cubicBezTo>
                      <a:pt x="74" y="55"/>
                      <a:pt x="76" y="60"/>
                      <a:pt x="79" y="59"/>
                    </a:cubicBezTo>
                    <a:cubicBezTo>
                      <a:pt x="80" y="59"/>
                      <a:pt x="75" y="53"/>
                      <a:pt x="71" y="50"/>
                    </a:cubicBezTo>
                    <a:cubicBezTo>
                      <a:pt x="68" y="46"/>
                      <a:pt x="68" y="43"/>
                      <a:pt x="64" y="44"/>
                    </a:cubicBezTo>
                    <a:cubicBezTo>
                      <a:pt x="59" y="45"/>
                      <a:pt x="68" y="53"/>
                      <a:pt x="71" y="54"/>
                    </a:cubicBezTo>
                    <a:close/>
                    <a:moveTo>
                      <a:pt x="150" y="13"/>
                    </a:moveTo>
                    <a:cubicBezTo>
                      <a:pt x="153" y="15"/>
                      <a:pt x="147" y="15"/>
                      <a:pt x="149" y="18"/>
                    </a:cubicBezTo>
                    <a:cubicBezTo>
                      <a:pt x="157" y="25"/>
                      <a:pt x="186" y="17"/>
                      <a:pt x="190" y="19"/>
                    </a:cubicBezTo>
                    <a:cubicBezTo>
                      <a:pt x="194" y="21"/>
                      <a:pt x="165" y="24"/>
                      <a:pt x="167" y="27"/>
                    </a:cubicBezTo>
                    <a:cubicBezTo>
                      <a:pt x="168" y="30"/>
                      <a:pt x="191" y="32"/>
                      <a:pt x="193" y="30"/>
                    </a:cubicBezTo>
                    <a:cubicBezTo>
                      <a:pt x="195" y="28"/>
                      <a:pt x="199" y="34"/>
                      <a:pt x="207" y="35"/>
                    </a:cubicBezTo>
                    <a:cubicBezTo>
                      <a:pt x="214" y="35"/>
                      <a:pt x="214" y="32"/>
                      <a:pt x="219" y="32"/>
                    </a:cubicBezTo>
                    <a:cubicBezTo>
                      <a:pt x="225" y="31"/>
                      <a:pt x="234" y="29"/>
                      <a:pt x="234" y="25"/>
                    </a:cubicBezTo>
                    <a:cubicBezTo>
                      <a:pt x="234" y="22"/>
                      <a:pt x="251" y="18"/>
                      <a:pt x="249" y="13"/>
                    </a:cubicBezTo>
                    <a:cubicBezTo>
                      <a:pt x="248" y="7"/>
                      <a:pt x="232" y="11"/>
                      <a:pt x="227" y="9"/>
                    </a:cubicBezTo>
                    <a:cubicBezTo>
                      <a:pt x="223" y="6"/>
                      <a:pt x="212" y="3"/>
                      <a:pt x="210" y="7"/>
                    </a:cubicBezTo>
                    <a:cubicBezTo>
                      <a:pt x="209" y="10"/>
                      <a:pt x="206" y="11"/>
                      <a:pt x="204" y="10"/>
                    </a:cubicBezTo>
                    <a:cubicBezTo>
                      <a:pt x="203" y="8"/>
                      <a:pt x="205" y="0"/>
                      <a:pt x="198" y="3"/>
                    </a:cubicBezTo>
                    <a:cubicBezTo>
                      <a:pt x="190" y="5"/>
                      <a:pt x="197" y="13"/>
                      <a:pt x="196" y="14"/>
                    </a:cubicBezTo>
                    <a:cubicBezTo>
                      <a:pt x="194" y="15"/>
                      <a:pt x="187" y="12"/>
                      <a:pt x="187" y="9"/>
                    </a:cubicBezTo>
                    <a:cubicBezTo>
                      <a:pt x="186" y="5"/>
                      <a:pt x="178" y="12"/>
                      <a:pt x="177" y="8"/>
                    </a:cubicBezTo>
                    <a:cubicBezTo>
                      <a:pt x="176" y="4"/>
                      <a:pt x="167" y="1"/>
                      <a:pt x="165" y="1"/>
                    </a:cubicBezTo>
                    <a:cubicBezTo>
                      <a:pt x="163" y="1"/>
                      <a:pt x="167" y="4"/>
                      <a:pt x="166" y="6"/>
                    </a:cubicBezTo>
                    <a:cubicBezTo>
                      <a:pt x="165" y="8"/>
                      <a:pt x="160" y="4"/>
                      <a:pt x="158" y="4"/>
                    </a:cubicBezTo>
                    <a:cubicBezTo>
                      <a:pt x="156" y="4"/>
                      <a:pt x="159" y="8"/>
                      <a:pt x="158" y="10"/>
                    </a:cubicBezTo>
                    <a:cubicBezTo>
                      <a:pt x="157" y="12"/>
                      <a:pt x="153" y="4"/>
                      <a:pt x="149" y="4"/>
                    </a:cubicBezTo>
                    <a:cubicBezTo>
                      <a:pt x="146" y="4"/>
                      <a:pt x="147" y="8"/>
                      <a:pt x="145" y="8"/>
                    </a:cubicBezTo>
                    <a:cubicBezTo>
                      <a:pt x="142" y="9"/>
                      <a:pt x="148" y="12"/>
                      <a:pt x="150" y="1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44" name="Freeform 140"/>
              <p:cNvSpPr/>
              <p:nvPr/>
            </p:nvSpPr>
            <p:spPr bwMode="auto">
              <a:xfrm>
                <a:off x="14971" y="3520"/>
                <a:ext cx="137" cy="50"/>
              </a:xfrm>
              <a:custGeom>
                <a:avLst/>
                <a:gdLst/>
                <a:ahLst/>
                <a:cxnLst>
                  <a:cxn ang="0">
                    <a:pos x="17" y="2"/>
                  </a:cxn>
                  <a:cxn ang="0">
                    <a:pos x="3" y="6"/>
                  </a:cxn>
                  <a:cxn ang="0">
                    <a:pos x="24" y="11"/>
                  </a:cxn>
                  <a:cxn ang="0">
                    <a:pos x="38" y="9"/>
                  </a:cxn>
                  <a:cxn ang="0">
                    <a:pos x="17" y="2"/>
                  </a:cxn>
                </a:cxnLst>
                <a:rect l="0" t="0" r="r" b="b"/>
                <a:pathLst>
                  <a:path w="38" h="14">
                    <a:moveTo>
                      <a:pt x="17" y="2"/>
                    </a:moveTo>
                    <a:cubicBezTo>
                      <a:pt x="15" y="3"/>
                      <a:pt x="0" y="2"/>
                      <a:pt x="3" y="6"/>
                    </a:cubicBezTo>
                    <a:cubicBezTo>
                      <a:pt x="6" y="9"/>
                      <a:pt x="18" y="7"/>
                      <a:pt x="24" y="11"/>
                    </a:cubicBezTo>
                    <a:cubicBezTo>
                      <a:pt x="30" y="14"/>
                      <a:pt x="38" y="11"/>
                      <a:pt x="38" y="9"/>
                    </a:cubicBezTo>
                    <a:cubicBezTo>
                      <a:pt x="38" y="6"/>
                      <a:pt x="19" y="0"/>
                      <a:pt x="17" y="2"/>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45" name="Freeform 141"/>
              <p:cNvSpPr>
                <a:spLocks noEditPoints="1"/>
              </p:cNvSpPr>
              <p:nvPr/>
            </p:nvSpPr>
            <p:spPr>
              <a:xfrm>
                <a:off x="12569" y="4543"/>
                <a:ext cx="695" cy="692"/>
              </a:xfrm>
              <a:custGeom>
                <a:avLst/>
                <a:gdLst/>
                <a:ahLst/>
                <a:cxnLst>
                  <a:cxn ang="0">
                    <a:pos x="813247246" y="108107689"/>
                  </a:cxn>
                  <a:cxn ang="0">
                    <a:pos x="661431125" y="40345472"/>
                  </a:cxn>
                  <a:cxn ang="0">
                    <a:pos x="641699136" y="139737629"/>
                  </a:cxn>
                  <a:cxn ang="0">
                    <a:pos x="575700909" y="185109957"/>
                  </a:cxn>
                  <a:cxn ang="0">
                    <a:pos x="566537972" y="256696712"/>
                  </a:cxn>
                  <a:cxn ang="0">
                    <a:pos x="623372050" y="239168276"/>
                  </a:cxn>
                  <a:cxn ang="0">
                    <a:pos x="637623850" y="199097159"/>
                  </a:cxn>
                  <a:cxn ang="0">
                    <a:pos x="751354381" y="202615252"/>
                  </a:cxn>
                  <a:cxn ang="0">
                    <a:pos x="855412093" y="144658376"/>
                  </a:cxn>
                  <a:cxn ang="0">
                    <a:pos x="864993554" y="94395035"/>
                  </a:cxn>
                  <a:cxn ang="0">
                    <a:pos x="566537972" y="370105601"/>
                  </a:cxn>
                  <a:cxn ang="0">
                    <a:pos x="504527958" y="487423800"/>
                  </a:cxn>
                  <a:cxn ang="0">
                    <a:pos x="422362498" y="506025305"/>
                  </a:cxn>
                  <a:cxn ang="0">
                    <a:pos x="347232342" y="595529833"/>
                  </a:cxn>
                  <a:cxn ang="0">
                    <a:pos x="252306617" y="614545498"/>
                  </a:cxn>
                  <a:cxn ang="0">
                    <a:pos x="89805912" y="677310593"/>
                  </a:cxn>
                  <a:cxn ang="0">
                    <a:pos x="147738361" y="694960480"/>
                  </a:cxn>
                  <a:cxn ang="0">
                    <a:pos x="303629717" y="708938733"/>
                  </a:cxn>
                  <a:cxn ang="0">
                    <a:pos x="385716307" y="672426038"/>
                  </a:cxn>
                  <a:cxn ang="0">
                    <a:pos x="471534259" y="658409295"/>
                  </a:cxn>
                  <a:cxn ang="0">
                    <a:pos x="542729076" y="632080516"/>
                  </a:cxn>
                  <a:cxn ang="0">
                    <a:pos x="608703064" y="550195310"/>
                  </a:cxn>
                  <a:cxn ang="0">
                    <a:pos x="670595738" y="419249731"/>
                  </a:cxn>
                  <a:cxn ang="0">
                    <a:pos x="575700909" y="302313789"/>
                  </a:cxn>
                  <a:cxn ang="0">
                    <a:pos x="175653457" y="703667271"/>
                  </a:cxn>
                  <a:cxn ang="0">
                    <a:pos x="199463012" y="757725590"/>
                  </a:cxn>
                  <a:cxn ang="0">
                    <a:pos x="279822636" y="700148483"/>
                  </a:cxn>
                  <a:cxn ang="0">
                    <a:pos x="118820052" y="749009864"/>
                  </a:cxn>
                  <a:cxn ang="0">
                    <a:pos x="32996072" y="735297067"/>
                  </a:cxn>
                  <a:cxn ang="0">
                    <a:pos x="38170347" y="757725590"/>
                  </a:cxn>
                  <a:cxn ang="0">
                    <a:pos x="65966037" y="871240538"/>
                  </a:cxn>
                  <a:cxn ang="0">
                    <a:pos x="118820052" y="749009864"/>
                  </a:cxn>
                </a:cxnLst>
                <a:rect l="0" t="0" r="0" b="0"/>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grpFill/>
              <a:ln w="1" cap="flat" cmpd="sng">
                <a:solidFill>
                  <a:schemeClr val="bg1"/>
                </a:solidFill>
                <a:prstDash val="solid"/>
                <a:miter lim="800000"/>
                <a:headEnd type="none" w="med" len="med"/>
                <a:tailEnd type="none" w="med" len="med"/>
              </a:ln>
            </p:spPr>
            <p:txBody>
              <a:bodyPr/>
              <a:lstStyle/>
              <a:p>
                <a:endParaRPr lang="zh-CN" altLang="en-US"/>
              </a:p>
            </p:txBody>
          </p:sp>
          <p:sp>
            <p:nvSpPr>
              <p:cNvPr id="746" name="Freeform 143"/>
              <p:cNvSpPr>
                <a:spLocks noEditPoints="1"/>
              </p:cNvSpPr>
              <p:nvPr/>
            </p:nvSpPr>
            <p:spPr bwMode="auto">
              <a:xfrm>
                <a:off x="12063" y="5777"/>
                <a:ext cx="393" cy="547"/>
              </a:xfrm>
              <a:custGeom>
                <a:avLst/>
                <a:gdLst/>
                <a:ahLst/>
                <a:cxnLst>
                  <a:cxn ang="0">
                    <a:pos x="58" y="59"/>
                  </a:cxn>
                  <a:cxn ang="0">
                    <a:pos x="72" y="69"/>
                  </a:cxn>
                  <a:cxn ang="0">
                    <a:pos x="75" y="79"/>
                  </a:cxn>
                  <a:cxn ang="0">
                    <a:pos x="80" y="84"/>
                  </a:cxn>
                  <a:cxn ang="0">
                    <a:pos x="85" y="98"/>
                  </a:cxn>
                  <a:cxn ang="0">
                    <a:pos x="89" y="95"/>
                  </a:cxn>
                  <a:cxn ang="0">
                    <a:pos x="94" y="88"/>
                  </a:cxn>
                  <a:cxn ang="0">
                    <a:pos x="91" y="75"/>
                  </a:cxn>
                  <a:cxn ang="0">
                    <a:pos x="78" y="66"/>
                  </a:cxn>
                  <a:cxn ang="0">
                    <a:pos x="71" y="56"/>
                  </a:cxn>
                  <a:cxn ang="0">
                    <a:pos x="55" y="53"/>
                  </a:cxn>
                  <a:cxn ang="0">
                    <a:pos x="49" y="43"/>
                  </a:cxn>
                  <a:cxn ang="0">
                    <a:pos x="57" y="27"/>
                  </a:cxn>
                  <a:cxn ang="0">
                    <a:pos x="56" y="8"/>
                  </a:cxn>
                  <a:cxn ang="0">
                    <a:pos x="54" y="4"/>
                  </a:cxn>
                  <a:cxn ang="0">
                    <a:pos x="38" y="3"/>
                  </a:cxn>
                  <a:cxn ang="0">
                    <a:pos x="36" y="29"/>
                  </a:cxn>
                  <a:cxn ang="0">
                    <a:pos x="30" y="28"/>
                  </a:cxn>
                  <a:cxn ang="0">
                    <a:pos x="33" y="43"/>
                  </a:cxn>
                  <a:cxn ang="0">
                    <a:pos x="36" y="52"/>
                  </a:cxn>
                  <a:cxn ang="0">
                    <a:pos x="48" y="56"/>
                  </a:cxn>
                  <a:cxn ang="0">
                    <a:pos x="58" y="59"/>
                  </a:cxn>
                  <a:cxn ang="0">
                    <a:pos x="37" y="62"/>
                  </a:cxn>
                  <a:cxn ang="0">
                    <a:pos x="47" y="74"/>
                  </a:cxn>
                  <a:cxn ang="0">
                    <a:pos x="37" y="62"/>
                  </a:cxn>
                  <a:cxn ang="0">
                    <a:pos x="55" y="94"/>
                  </a:cxn>
                  <a:cxn ang="0">
                    <a:pos x="61" y="91"/>
                  </a:cxn>
                  <a:cxn ang="0">
                    <a:pos x="62" y="100"/>
                  </a:cxn>
                  <a:cxn ang="0">
                    <a:pos x="64" y="112"/>
                  </a:cxn>
                  <a:cxn ang="0">
                    <a:pos x="76" y="94"/>
                  </a:cxn>
                  <a:cxn ang="0">
                    <a:pos x="72" y="92"/>
                  </a:cxn>
                  <a:cxn ang="0">
                    <a:pos x="55" y="79"/>
                  </a:cxn>
                  <a:cxn ang="0">
                    <a:pos x="55" y="94"/>
                  </a:cxn>
                  <a:cxn ang="0">
                    <a:pos x="16" y="101"/>
                  </a:cxn>
                  <a:cxn ang="0">
                    <a:pos x="2" y="119"/>
                  </a:cxn>
                  <a:cxn ang="0">
                    <a:pos x="22" y="100"/>
                  </a:cxn>
                  <a:cxn ang="0">
                    <a:pos x="25" y="88"/>
                  </a:cxn>
                  <a:cxn ang="0">
                    <a:pos x="16" y="101"/>
                  </a:cxn>
                  <a:cxn ang="0">
                    <a:pos x="75" y="107"/>
                  </a:cxn>
                  <a:cxn ang="0">
                    <a:pos x="84" y="102"/>
                  </a:cxn>
                  <a:cxn ang="0">
                    <a:pos x="75" y="107"/>
                  </a:cxn>
                  <a:cxn ang="0">
                    <a:pos x="105" y="133"/>
                  </a:cxn>
                  <a:cxn ang="0">
                    <a:pos x="103" y="108"/>
                  </a:cxn>
                  <a:cxn ang="0">
                    <a:pos x="95" y="108"/>
                  </a:cxn>
                  <a:cxn ang="0">
                    <a:pos x="88" y="114"/>
                  </a:cxn>
                  <a:cxn ang="0">
                    <a:pos x="82" y="119"/>
                  </a:cxn>
                  <a:cxn ang="0">
                    <a:pos x="72" y="116"/>
                  </a:cxn>
                  <a:cxn ang="0">
                    <a:pos x="59" y="124"/>
                  </a:cxn>
                  <a:cxn ang="0">
                    <a:pos x="54" y="136"/>
                  </a:cxn>
                  <a:cxn ang="0">
                    <a:pos x="64" y="130"/>
                  </a:cxn>
                  <a:cxn ang="0">
                    <a:pos x="73" y="127"/>
                  </a:cxn>
                  <a:cxn ang="0">
                    <a:pos x="82" y="147"/>
                  </a:cxn>
                  <a:cxn ang="0">
                    <a:pos x="94" y="153"/>
                  </a:cxn>
                  <a:cxn ang="0">
                    <a:pos x="93" y="138"/>
                  </a:cxn>
                  <a:cxn ang="0">
                    <a:pos x="105" y="133"/>
                  </a:cxn>
                </a:cxnLst>
                <a:rect l="0" t="0" r="r" b="b"/>
                <a:pathLst>
                  <a:path w="109" h="153">
                    <a:moveTo>
                      <a:pt x="58" y="59"/>
                    </a:moveTo>
                    <a:cubicBezTo>
                      <a:pt x="64" y="58"/>
                      <a:pt x="73" y="66"/>
                      <a:pt x="72" y="69"/>
                    </a:cubicBezTo>
                    <a:cubicBezTo>
                      <a:pt x="70" y="72"/>
                      <a:pt x="72" y="82"/>
                      <a:pt x="75" y="79"/>
                    </a:cubicBezTo>
                    <a:cubicBezTo>
                      <a:pt x="78" y="76"/>
                      <a:pt x="83" y="80"/>
                      <a:pt x="80" y="84"/>
                    </a:cubicBezTo>
                    <a:cubicBezTo>
                      <a:pt x="77" y="88"/>
                      <a:pt x="84" y="93"/>
                      <a:pt x="85" y="98"/>
                    </a:cubicBezTo>
                    <a:cubicBezTo>
                      <a:pt x="86" y="103"/>
                      <a:pt x="90" y="99"/>
                      <a:pt x="89" y="95"/>
                    </a:cubicBezTo>
                    <a:cubicBezTo>
                      <a:pt x="88" y="91"/>
                      <a:pt x="90" y="91"/>
                      <a:pt x="94" y="88"/>
                    </a:cubicBezTo>
                    <a:cubicBezTo>
                      <a:pt x="98" y="85"/>
                      <a:pt x="94" y="80"/>
                      <a:pt x="91" y="75"/>
                    </a:cubicBezTo>
                    <a:cubicBezTo>
                      <a:pt x="88" y="69"/>
                      <a:pt x="78" y="71"/>
                      <a:pt x="78" y="66"/>
                    </a:cubicBezTo>
                    <a:cubicBezTo>
                      <a:pt x="78" y="60"/>
                      <a:pt x="71" y="59"/>
                      <a:pt x="71" y="56"/>
                    </a:cubicBezTo>
                    <a:cubicBezTo>
                      <a:pt x="70" y="53"/>
                      <a:pt x="61" y="50"/>
                      <a:pt x="55" y="53"/>
                    </a:cubicBezTo>
                    <a:cubicBezTo>
                      <a:pt x="49" y="56"/>
                      <a:pt x="53" y="47"/>
                      <a:pt x="49" y="43"/>
                    </a:cubicBezTo>
                    <a:cubicBezTo>
                      <a:pt x="45" y="38"/>
                      <a:pt x="52" y="32"/>
                      <a:pt x="57" y="27"/>
                    </a:cubicBezTo>
                    <a:cubicBezTo>
                      <a:pt x="62" y="21"/>
                      <a:pt x="56" y="12"/>
                      <a:pt x="56" y="8"/>
                    </a:cubicBezTo>
                    <a:cubicBezTo>
                      <a:pt x="57" y="4"/>
                      <a:pt x="57" y="3"/>
                      <a:pt x="54" y="4"/>
                    </a:cubicBezTo>
                    <a:cubicBezTo>
                      <a:pt x="52" y="6"/>
                      <a:pt x="42" y="0"/>
                      <a:pt x="38" y="3"/>
                    </a:cubicBezTo>
                    <a:cubicBezTo>
                      <a:pt x="34" y="6"/>
                      <a:pt x="38" y="28"/>
                      <a:pt x="36" y="29"/>
                    </a:cubicBezTo>
                    <a:cubicBezTo>
                      <a:pt x="34" y="31"/>
                      <a:pt x="31" y="26"/>
                      <a:pt x="30" y="28"/>
                    </a:cubicBezTo>
                    <a:cubicBezTo>
                      <a:pt x="29" y="31"/>
                      <a:pt x="31" y="43"/>
                      <a:pt x="33" y="43"/>
                    </a:cubicBezTo>
                    <a:cubicBezTo>
                      <a:pt x="36" y="43"/>
                      <a:pt x="38" y="47"/>
                      <a:pt x="36" y="52"/>
                    </a:cubicBezTo>
                    <a:cubicBezTo>
                      <a:pt x="35" y="57"/>
                      <a:pt x="41" y="58"/>
                      <a:pt x="48" y="56"/>
                    </a:cubicBezTo>
                    <a:cubicBezTo>
                      <a:pt x="54" y="53"/>
                      <a:pt x="52" y="60"/>
                      <a:pt x="58" y="59"/>
                    </a:cubicBezTo>
                    <a:close/>
                    <a:moveTo>
                      <a:pt x="37" y="62"/>
                    </a:moveTo>
                    <a:cubicBezTo>
                      <a:pt x="38" y="67"/>
                      <a:pt x="40" y="76"/>
                      <a:pt x="47" y="74"/>
                    </a:cubicBezTo>
                    <a:cubicBezTo>
                      <a:pt x="55" y="72"/>
                      <a:pt x="36" y="58"/>
                      <a:pt x="37" y="62"/>
                    </a:cubicBezTo>
                    <a:close/>
                    <a:moveTo>
                      <a:pt x="55" y="94"/>
                    </a:moveTo>
                    <a:cubicBezTo>
                      <a:pt x="57" y="94"/>
                      <a:pt x="61" y="94"/>
                      <a:pt x="61" y="91"/>
                    </a:cubicBezTo>
                    <a:cubicBezTo>
                      <a:pt x="62" y="88"/>
                      <a:pt x="65" y="97"/>
                      <a:pt x="62" y="100"/>
                    </a:cubicBezTo>
                    <a:cubicBezTo>
                      <a:pt x="59" y="103"/>
                      <a:pt x="59" y="111"/>
                      <a:pt x="64" y="112"/>
                    </a:cubicBezTo>
                    <a:cubicBezTo>
                      <a:pt x="69" y="113"/>
                      <a:pt x="77" y="97"/>
                      <a:pt x="76" y="94"/>
                    </a:cubicBezTo>
                    <a:cubicBezTo>
                      <a:pt x="75" y="91"/>
                      <a:pt x="71" y="96"/>
                      <a:pt x="72" y="92"/>
                    </a:cubicBezTo>
                    <a:cubicBezTo>
                      <a:pt x="73" y="88"/>
                      <a:pt x="60" y="78"/>
                      <a:pt x="55" y="79"/>
                    </a:cubicBezTo>
                    <a:cubicBezTo>
                      <a:pt x="50" y="80"/>
                      <a:pt x="51" y="95"/>
                      <a:pt x="55" y="94"/>
                    </a:cubicBezTo>
                    <a:close/>
                    <a:moveTo>
                      <a:pt x="16" y="101"/>
                    </a:moveTo>
                    <a:cubicBezTo>
                      <a:pt x="11" y="107"/>
                      <a:pt x="0" y="116"/>
                      <a:pt x="2" y="119"/>
                    </a:cubicBezTo>
                    <a:cubicBezTo>
                      <a:pt x="4" y="123"/>
                      <a:pt x="16" y="105"/>
                      <a:pt x="22" y="100"/>
                    </a:cubicBezTo>
                    <a:cubicBezTo>
                      <a:pt x="28" y="96"/>
                      <a:pt x="27" y="92"/>
                      <a:pt x="25" y="88"/>
                    </a:cubicBezTo>
                    <a:cubicBezTo>
                      <a:pt x="23" y="84"/>
                      <a:pt x="21" y="95"/>
                      <a:pt x="16" y="101"/>
                    </a:cubicBezTo>
                    <a:close/>
                    <a:moveTo>
                      <a:pt x="75" y="107"/>
                    </a:moveTo>
                    <a:cubicBezTo>
                      <a:pt x="77" y="111"/>
                      <a:pt x="86" y="105"/>
                      <a:pt x="84" y="102"/>
                    </a:cubicBezTo>
                    <a:cubicBezTo>
                      <a:pt x="81" y="99"/>
                      <a:pt x="74" y="105"/>
                      <a:pt x="75" y="107"/>
                    </a:cubicBezTo>
                    <a:close/>
                    <a:moveTo>
                      <a:pt x="105" y="133"/>
                    </a:moveTo>
                    <a:cubicBezTo>
                      <a:pt x="109" y="129"/>
                      <a:pt x="103" y="116"/>
                      <a:pt x="103" y="108"/>
                    </a:cubicBezTo>
                    <a:cubicBezTo>
                      <a:pt x="103" y="100"/>
                      <a:pt x="92" y="103"/>
                      <a:pt x="95" y="108"/>
                    </a:cubicBezTo>
                    <a:cubicBezTo>
                      <a:pt x="98" y="113"/>
                      <a:pt x="89" y="109"/>
                      <a:pt x="88" y="114"/>
                    </a:cubicBezTo>
                    <a:cubicBezTo>
                      <a:pt x="88" y="119"/>
                      <a:pt x="81" y="115"/>
                      <a:pt x="82" y="119"/>
                    </a:cubicBezTo>
                    <a:cubicBezTo>
                      <a:pt x="82" y="123"/>
                      <a:pt x="75" y="119"/>
                      <a:pt x="72" y="116"/>
                    </a:cubicBezTo>
                    <a:cubicBezTo>
                      <a:pt x="68" y="114"/>
                      <a:pt x="64" y="123"/>
                      <a:pt x="59" y="124"/>
                    </a:cubicBezTo>
                    <a:cubicBezTo>
                      <a:pt x="54" y="125"/>
                      <a:pt x="51" y="136"/>
                      <a:pt x="54" y="136"/>
                    </a:cubicBezTo>
                    <a:cubicBezTo>
                      <a:pt x="58" y="135"/>
                      <a:pt x="60" y="130"/>
                      <a:pt x="64" y="130"/>
                    </a:cubicBezTo>
                    <a:cubicBezTo>
                      <a:pt x="68" y="131"/>
                      <a:pt x="67" y="126"/>
                      <a:pt x="73" y="127"/>
                    </a:cubicBezTo>
                    <a:cubicBezTo>
                      <a:pt x="78" y="128"/>
                      <a:pt x="74" y="145"/>
                      <a:pt x="82" y="147"/>
                    </a:cubicBezTo>
                    <a:cubicBezTo>
                      <a:pt x="90" y="148"/>
                      <a:pt x="90" y="153"/>
                      <a:pt x="94" y="153"/>
                    </a:cubicBezTo>
                    <a:cubicBezTo>
                      <a:pt x="97" y="153"/>
                      <a:pt x="93" y="142"/>
                      <a:pt x="93" y="138"/>
                    </a:cubicBezTo>
                    <a:cubicBezTo>
                      <a:pt x="94" y="135"/>
                      <a:pt x="101" y="138"/>
                      <a:pt x="105" y="13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47" name="Freeform 144"/>
              <p:cNvSpPr>
                <a:spLocks noEditPoints="1"/>
              </p:cNvSpPr>
              <p:nvPr/>
            </p:nvSpPr>
            <p:spPr bwMode="auto">
              <a:xfrm>
                <a:off x="13033" y="6660"/>
                <a:ext cx="515" cy="325"/>
              </a:xfrm>
              <a:custGeom>
                <a:avLst/>
                <a:gdLst/>
                <a:ahLst/>
                <a:cxnLst>
                  <a:cxn ang="0">
                    <a:pos x="102" y="84"/>
                  </a:cxn>
                  <a:cxn ang="0">
                    <a:pos x="94" y="76"/>
                  </a:cxn>
                  <a:cxn ang="0">
                    <a:pos x="83" y="71"/>
                  </a:cxn>
                  <a:cxn ang="0">
                    <a:pos x="75" y="56"/>
                  </a:cxn>
                  <a:cxn ang="0">
                    <a:pos x="72" y="47"/>
                  </a:cxn>
                  <a:cxn ang="0">
                    <a:pos x="75" y="39"/>
                  </a:cxn>
                  <a:cxn ang="0">
                    <a:pos x="52" y="27"/>
                  </a:cxn>
                  <a:cxn ang="0">
                    <a:pos x="8" y="3"/>
                  </a:cxn>
                  <a:cxn ang="0">
                    <a:pos x="0" y="0"/>
                  </a:cxn>
                  <a:cxn ang="0">
                    <a:pos x="0" y="71"/>
                  </a:cxn>
                  <a:cxn ang="0">
                    <a:pos x="12" y="75"/>
                  </a:cxn>
                  <a:cxn ang="0">
                    <a:pos x="25" y="68"/>
                  </a:cxn>
                  <a:cxn ang="0">
                    <a:pos x="32" y="59"/>
                  </a:cxn>
                  <a:cxn ang="0">
                    <a:pos x="56" y="65"/>
                  </a:cxn>
                  <a:cxn ang="0">
                    <a:pos x="80" y="87"/>
                  </a:cxn>
                  <a:cxn ang="0">
                    <a:pos x="104" y="91"/>
                  </a:cxn>
                  <a:cxn ang="0">
                    <a:pos x="102" y="84"/>
                  </a:cxn>
                  <a:cxn ang="0">
                    <a:pos x="121" y="25"/>
                  </a:cxn>
                  <a:cxn ang="0">
                    <a:pos x="108" y="33"/>
                  </a:cxn>
                  <a:cxn ang="0">
                    <a:pos x="84" y="34"/>
                  </a:cxn>
                  <a:cxn ang="0">
                    <a:pos x="102" y="42"/>
                  </a:cxn>
                  <a:cxn ang="0">
                    <a:pos x="125" y="30"/>
                  </a:cxn>
                  <a:cxn ang="0">
                    <a:pos x="129" y="20"/>
                  </a:cxn>
                  <a:cxn ang="0">
                    <a:pos x="121" y="25"/>
                  </a:cxn>
                  <a:cxn ang="0">
                    <a:pos x="133" y="12"/>
                  </a:cxn>
                  <a:cxn ang="0">
                    <a:pos x="129" y="13"/>
                  </a:cxn>
                  <a:cxn ang="0">
                    <a:pos x="136" y="23"/>
                  </a:cxn>
                  <a:cxn ang="0">
                    <a:pos x="133" y="12"/>
                  </a:cxn>
                </a:cxnLst>
                <a:rect l="0" t="0" r="r" b="b"/>
                <a:pathLst>
                  <a:path w="143" h="91">
                    <a:moveTo>
                      <a:pt x="102" y="84"/>
                    </a:moveTo>
                    <a:cubicBezTo>
                      <a:pt x="100" y="83"/>
                      <a:pt x="94" y="79"/>
                      <a:pt x="94" y="76"/>
                    </a:cubicBezTo>
                    <a:cubicBezTo>
                      <a:pt x="95" y="74"/>
                      <a:pt x="88" y="74"/>
                      <a:pt x="83" y="71"/>
                    </a:cubicBezTo>
                    <a:cubicBezTo>
                      <a:pt x="78" y="68"/>
                      <a:pt x="80" y="58"/>
                      <a:pt x="75" y="56"/>
                    </a:cubicBezTo>
                    <a:cubicBezTo>
                      <a:pt x="70" y="54"/>
                      <a:pt x="66" y="46"/>
                      <a:pt x="72" y="47"/>
                    </a:cubicBezTo>
                    <a:cubicBezTo>
                      <a:pt x="78" y="47"/>
                      <a:pt x="79" y="44"/>
                      <a:pt x="75" y="39"/>
                    </a:cubicBezTo>
                    <a:cubicBezTo>
                      <a:pt x="70" y="35"/>
                      <a:pt x="53" y="33"/>
                      <a:pt x="52" y="27"/>
                    </a:cubicBezTo>
                    <a:cubicBezTo>
                      <a:pt x="52" y="21"/>
                      <a:pt x="21" y="6"/>
                      <a:pt x="8" y="3"/>
                    </a:cubicBezTo>
                    <a:cubicBezTo>
                      <a:pt x="6" y="2"/>
                      <a:pt x="3" y="1"/>
                      <a:pt x="0" y="0"/>
                    </a:cubicBezTo>
                    <a:cubicBezTo>
                      <a:pt x="0" y="71"/>
                      <a:pt x="0" y="71"/>
                      <a:pt x="0" y="71"/>
                    </a:cubicBezTo>
                    <a:cubicBezTo>
                      <a:pt x="3" y="73"/>
                      <a:pt x="7" y="75"/>
                      <a:pt x="12" y="75"/>
                    </a:cubicBezTo>
                    <a:cubicBezTo>
                      <a:pt x="26" y="76"/>
                      <a:pt x="23" y="68"/>
                      <a:pt x="25" y="68"/>
                    </a:cubicBezTo>
                    <a:cubicBezTo>
                      <a:pt x="28" y="68"/>
                      <a:pt x="29" y="63"/>
                      <a:pt x="32" y="59"/>
                    </a:cubicBezTo>
                    <a:cubicBezTo>
                      <a:pt x="35" y="56"/>
                      <a:pt x="48" y="59"/>
                      <a:pt x="56" y="65"/>
                    </a:cubicBezTo>
                    <a:cubicBezTo>
                      <a:pt x="63" y="71"/>
                      <a:pt x="72" y="88"/>
                      <a:pt x="80" y="87"/>
                    </a:cubicBezTo>
                    <a:cubicBezTo>
                      <a:pt x="88" y="85"/>
                      <a:pt x="97" y="91"/>
                      <a:pt x="104" y="91"/>
                    </a:cubicBezTo>
                    <a:cubicBezTo>
                      <a:pt x="111" y="91"/>
                      <a:pt x="105" y="85"/>
                      <a:pt x="102" y="84"/>
                    </a:cubicBezTo>
                    <a:close/>
                    <a:moveTo>
                      <a:pt x="121" y="25"/>
                    </a:moveTo>
                    <a:cubicBezTo>
                      <a:pt x="121" y="28"/>
                      <a:pt x="116" y="29"/>
                      <a:pt x="108" y="33"/>
                    </a:cubicBezTo>
                    <a:cubicBezTo>
                      <a:pt x="99" y="36"/>
                      <a:pt x="84" y="29"/>
                      <a:pt x="84" y="34"/>
                    </a:cubicBezTo>
                    <a:cubicBezTo>
                      <a:pt x="83" y="37"/>
                      <a:pt x="93" y="42"/>
                      <a:pt x="102" y="42"/>
                    </a:cubicBezTo>
                    <a:cubicBezTo>
                      <a:pt x="111" y="42"/>
                      <a:pt x="125" y="33"/>
                      <a:pt x="125" y="30"/>
                    </a:cubicBezTo>
                    <a:cubicBezTo>
                      <a:pt x="125" y="28"/>
                      <a:pt x="131" y="23"/>
                      <a:pt x="129" y="20"/>
                    </a:cubicBezTo>
                    <a:cubicBezTo>
                      <a:pt x="126" y="18"/>
                      <a:pt x="121" y="22"/>
                      <a:pt x="121" y="25"/>
                    </a:cubicBezTo>
                    <a:close/>
                    <a:moveTo>
                      <a:pt x="133" y="12"/>
                    </a:moveTo>
                    <a:cubicBezTo>
                      <a:pt x="127" y="9"/>
                      <a:pt x="123" y="6"/>
                      <a:pt x="129" y="13"/>
                    </a:cubicBezTo>
                    <a:cubicBezTo>
                      <a:pt x="136" y="19"/>
                      <a:pt x="132" y="24"/>
                      <a:pt x="136" y="23"/>
                    </a:cubicBezTo>
                    <a:cubicBezTo>
                      <a:pt x="143" y="22"/>
                      <a:pt x="138" y="15"/>
                      <a:pt x="133" y="12"/>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48" name="Freeform 145"/>
              <p:cNvSpPr/>
              <p:nvPr/>
            </p:nvSpPr>
            <p:spPr bwMode="auto">
              <a:xfrm>
                <a:off x="10588" y="6150"/>
                <a:ext cx="85" cy="167"/>
              </a:xfrm>
              <a:custGeom>
                <a:avLst/>
                <a:gdLst/>
                <a:ahLst/>
                <a:cxnLst>
                  <a:cxn ang="0">
                    <a:pos x="5" y="0"/>
                  </a:cxn>
                  <a:cxn ang="0">
                    <a:pos x="1" y="11"/>
                  </a:cxn>
                  <a:cxn ang="0">
                    <a:pos x="1" y="26"/>
                  </a:cxn>
                  <a:cxn ang="0">
                    <a:pos x="6" y="43"/>
                  </a:cxn>
                  <a:cxn ang="0">
                    <a:pos x="24" y="27"/>
                  </a:cxn>
                  <a:cxn ang="0">
                    <a:pos x="5" y="0"/>
                  </a:cxn>
                </a:cxnLst>
                <a:rect l="0" t="0" r="r" b="b"/>
                <a:pathLst>
                  <a:path w="24" h="47">
                    <a:moveTo>
                      <a:pt x="5" y="0"/>
                    </a:moveTo>
                    <a:cubicBezTo>
                      <a:pt x="2" y="1"/>
                      <a:pt x="3" y="7"/>
                      <a:pt x="1" y="11"/>
                    </a:cubicBezTo>
                    <a:cubicBezTo>
                      <a:pt x="0" y="15"/>
                      <a:pt x="0" y="20"/>
                      <a:pt x="1" y="26"/>
                    </a:cubicBezTo>
                    <a:cubicBezTo>
                      <a:pt x="1" y="32"/>
                      <a:pt x="1" y="39"/>
                      <a:pt x="6" y="43"/>
                    </a:cubicBezTo>
                    <a:cubicBezTo>
                      <a:pt x="13" y="47"/>
                      <a:pt x="23" y="36"/>
                      <a:pt x="24" y="27"/>
                    </a:cubicBezTo>
                    <a:cubicBezTo>
                      <a:pt x="24" y="17"/>
                      <a:pt x="8" y="0"/>
                      <a:pt x="5" y="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49" name="Freeform 146"/>
              <p:cNvSpPr/>
              <p:nvPr/>
            </p:nvSpPr>
            <p:spPr bwMode="auto">
              <a:xfrm>
                <a:off x="9076" y="7014"/>
                <a:ext cx="302" cy="597"/>
              </a:xfrm>
              <a:custGeom>
                <a:avLst/>
                <a:gdLst/>
                <a:ahLst/>
                <a:cxnLst>
                  <a:cxn ang="0">
                    <a:pos x="71" y="5"/>
                  </a:cxn>
                  <a:cxn ang="0">
                    <a:pos x="67" y="9"/>
                  </a:cxn>
                  <a:cxn ang="0">
                    <a:pos x="65" y="17"/>
                  </a:cxn>
                  <a:cxn ang="0">
                    <a:pos x="59" y="22"/>
                  </a:cxn>
                  <a:cxn ang="0">
                    <a:pos x="53" y="27"/>
                  </a:cxn>
                  <a:cxn ang="0">
                    <a:pos x="53" y="33"/>
                  </a:cxn>
                  <a:cxn ang="0">
                    <a:pos x="44" y="40"/>
                  </a:cxn>
                  <a:cxn ang="0">
                    <a:pos x="29" y="48"/>
                  </a:cxn>
                  <a:cxn ang="0">
                    <a:pos x="14" y="50"/>
                  </a:cxn>
                  <a:cxn ang="0">
                    <a:pos x="10" y="65"/>
                  </a:cxn>
                  <a:cxn ang="0">
                    <a:pos x="11" y="86"/>
                  </a:cxn>
                  <a:cxn ang="0">
                    <a:pos x="8" y="109"/>
                  </a:cxn>
                  <a:cxn ang="0">
                    <a:pos x="4" y="136"/>
                  </a:cxn>
                  <a:cxn ang="0">
                    <a:pos x="11" y="157"/>
                  </a:cxn>
                  <a:cxn ang="0">
                    <a:pos x="31" y="162"/>
                  </a:cxn>
                  <a:cxn ang="0">
                    <a:pos x="43" y="158"/>
                  </a:cxn>
                  <a:cxn ang="0">
                    <a:pos x="59" y="110"/>
                  </a:cxn>
                  <a:cxn ang="0">
                    <a:pos x="72" y="66"/>
                  </a:cxn>
                  <a:cxn ang="0">
                    <a:pos x="74" y="54"/>
                  </a:cxn>
                  <a:cxn ang="0">
                    <a:pos x="77" y="47"/>
                  </a:cxn>
                  <a:cxn ang="0">
                    <a:pos x="83" y="45"/>
                  </a:cxn>
                  <a:cxn ang="0">
                    <a:pos x="79" y="24"/>
                  </a:cxn>
                  <a:cxn ang="0">
                    <a:pos x="71" y="5"/>
                  </a:cxn>
                </a:cxnLst>
                <a:rect l="0" t="0" r="r" b="b"/>
                <a:pathLst>
                  <a:path w="84" h="166">
                    <a:moveTo>
                      <a:pt x="71" y="5"/>
                    </a:moveTo>
                    <a:cubicBezTo>
                      <a:pt x="70" y="0"/>
                      <a:pt x="68" y="7"/>
                      <a:pt x="67" y="9"/>
                    </a:cubicBezTo>
                    <a:cubicBezTo>
                      <a:pt x="66" y="10"/>
                      <a:pt x="65" y="14"/>
                      <a:pt x="65" y="17"/>
                    </a:cubicBezTo>
                    <a:cubicBezTo>
                      <a:pt x="66" y="19"/>
                      <a:pt x="61" y="22"/>
                      <a:pt x="59" y="22"/>
                    </a:cubicBezTo>
                    <a:cubicBezTo>
                      <a:pt x="56" y="21"/>
                      <a:pt x="52" y="23"/>
                      <a:pt x="53" y="27"/>
                    </a:cubicBezTo>
                    <a:cubicBezTo>
                      <a:pt x="54" y="30"/>
                      <a:pt x="51" y="30"/>
                      <a:pt x="53" y="33"/>
                    </a:cubicBezTo>
                    <a:cubicBezTo>
                      <a:pt x="54" y="36"/>
                      <a:pt x="49" y="39"/>
                      <a:pt x="44" y="40"/>
                    </a:cubicBezTo>
                    <a:cubicBezTo>
                      <a:pt x="40" y="40"/>
                      <a:pt x="34" y="48"/>
                      <a:pt x="29" y="48"/>
                    </a:cubicBezTo>
                    <a:cubicBezTo>
                      <a:pt x="24" y="47"/>
                      <a:pt x="19" y="51"/>
                      <a:pt x="14" y="50"/>
                    </a:cubicBezTo>
                    <a:cubicBezTo>
                      <a:pt x="10" y="50"/>
                      <a:pt x="13" y="59"/>
                      <a:pt x="10" y="65"/>
                    </a:cubicBezTo>
                    <a:cubicBezTo>
                      <a:pt x="6" y="71"/>
                      <a:pt x="8" y="78"/>
                      <a:pt x="11" y="86"/>
                    </a:cubicBezTo>
                    <a:cubicBezTo>
                      <a:pt x="14" y="93"/>
                      <a:pt x="16" y="99"/>
                      <a:pt x="8" y="109"/>
                    </a:cubicBezTo>
                    <a:cubicBezTo>
                      <a:pt x="0" y="118"/>
                      <a:pt x="1" y="129"/>
                      <a:pt x="4" y="136"/>
                    </a:cubicBezTo>
                    <a:cubicBezTo>
                      <a:pt x="7" y="142"/>
                      <a:pt x="7" y="152"/>
                      <a:pt x="11" y="157"/>
                    </a:cubicBezTo>
                    <a:cubicBezTo>
                      <a:pt x="16" y="162"/>
                      <a:pt x="28" y="166"/>
                      <a:pt x="31" y="162"/>
                    </a:cubicBezTo>
                    <a:cubicBezTo>
                      <a:pt x="35" y="158"/>
                      <a:pt x="39" y="162"/>
                      <a:pt x="43" y="158"/>
                    </a:cubicBezTo>
                    <a:cubicBezTo>
                      <a:pt x="47" y="153"/>
                      <a:pt x="54" y="127"/>
                      <a:pt x="59" y="110"/>
                    </a:cubicBezTo>
                    <a:cubicBezTo>
                      <a:pt x="65" y="93"/>
                      <a:pt x="72" y="71"/>
                      <a:pt x="72" y="66"/>
                    </a:cubicBezTo>
                    <a:cubicBezTo>
                      <a:pt x="71" y="62"/>
                      <a:pt x="76" y="59"/>
                      <a:pt x="74" y="54"/>
                    </a:cubicBezTo>
                    <a:cubicBezTo>
                      <a:pt x="72" y="49"/>
                      <a:pt x="74" y="43"/>
                      <a:pt x="77" y="47"/>
                    </a:cubicBezTo>
                    <a:cubicBezTo>
                      <a:pt x="79" y="51"/>
                      <a:pt x="82" y="51"/>
                      <a:pt x="83" y="45"/>
                    </a:cubicBezTo>
                    <a:cubicBezTo>
                      <a:pt x="84" y="40"/>
                      <a:pt x="79" y="32"/>
                      <a:pt x="79" y="24"/>
                    </a:cubicBezTo>
                    <a:cubicBezTo>
                      <a:pt x="79" y="16"/>
                      <a:pt x="72" y="9"/>
                      <a:pt x="71" y="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0" name="Freeform 147"/>
              <p:cNvSpPr>
                <a:spLocks noEditPoints="1"/>
              </p:cNvSpPr>
              <p:nvPr/>
            </p:nvSpPr>
            <p:spPr bwMode="auto">
              <a:xfrm>
                <a:off x="9063" y="5752"/>
                <a:ext cx="488" cy="295"/>
              </a:xfrm>
              <a:custGeom>
                <a:avLst/>
                <a:gdLst/>
                <a:ahLst/>
                <a:cxnLst>
                  <a:cxn ang="0">
                    <a:pos x="95" y="3"/>
                  </a:cxn>
                  <a:cxn ang="0">
                    <a:pos x="73" y="4"/>
                  </a:cxn>
                  <a:cxn ang="0">
                    <a:pos x="56" y="19"/>
                  </a:cxn>
                  <a:cxn ang="0">
                    <a:pos x="48" y="22"/>
                  </a:cxn>
                  <a:cxn ang="0">
                    <a:pos x="32" y="20"/>
                  </a:cxn>
                  <a:cxn ang="0">
                    <a:pos x="18" y="19"/>
                  </a:cxn>
                  <a:cxn ang="0">
                    <a:pos x="10" y="17"/>
                  </a:cxn>
                  <a:cxn ang="0">
                    <a:pos x="5" y="21"/>
                  </a:cxn>
                  <a:cxn ang="0">
                    <a:pos x="6" y="28"/>
                  </a:cxn>
                  <a:cxn ang="0">
                    <a:pos x="0" y="30"/>
                  </a:cxn>
                  <a:cxn ang="0">
                    <a:pos x="1" y="37"/>
                  </a:cxn>
                  <a:cxn ang="0">
                    <a:pos x="5" y="55"/>
                  </a:cxn>
                  <a:cxn ang="0">
                    <a:pos x="9" y="72"/>
                  </a:cxn>
                  <a:cxn ang="0">
                    <a:pos x="29" y="70"/>
                  </a:cxn>
                  <a:cxn ang="0">
                    <a:pos x="44" y="65"/>
                  </a:cxn>
                  <a:cxn ang="0">
                    <a:pos x="56" y="59"/>
                  </a:cxn>
                  <a:cxn ang="0">
                    <a:pos x="67" y="57"/>
                  </a:cxn>
                  <a:cxn ang="0">
                    <a:pos x="76" y="51"/>
                  </a:cxn>
                  <a:cxn ang="0">
                    <a:pos x="100" y="43"/>
                  </a:cxn>
                  <a:cxn ang="0">
                    <a:pos x="111" y="32"/>
                  </a:cxn>
                  <a:cxn ang="0">
                    <a:pos x="120" y="28"/>
                  </a:cxn>
                  <a:cxn ang="0">
                    <a:pos x="106" y="0"/>
                  </a:cxn>
                  <a:cxn ang="0">
                    <a:pos x="95" y="3"/>
                  </a:cxn>
                  <a:cxn ang="0">
                    <a:pos x="123" y="78"/>
                  </a:cxn>
                  <a:cxn ang="0">
                    <a:pos x="134" y="76"/>
                  </a:cxn>
                  <a:cxn ang="0">
                    <a:pos x="123" y="78"/>
                  </a:cxn>
                </a:cxnLst>
                <a:rect l="0" t="0" r="r" b="b"/>
                <a:pathLst>
                  <a:path w="135" h="82">
                    <a:moveTo>
                      <a:pt x="95" y="3"/>
                    </a:moveTo>
                    <a:cubicBezTo>
                      <a:pt x="90" y="4"/>
                      <a:pt x="75" y="3"/>
                      <a:pt x="73" y="4"/>
                    </a:cubicBezTo>
                    <a:cubicBezTo>
                      <a:pt x="71" y="5"/>
                      <a:pt x="58" y="15"/>
                      <a:pt x="56" y="19"/>
                    </a:cubicBezTo>
                    <a:cubicBezTo>
                      <a:pt x="54" y="24"/>
                      <a:pt x="51" y="25"/>
                      <a:pt x="48" y="22"/>
                    </a:cubicBezTo>
                    <a:cubicBezTo>
                      <a:pt x="45" y="20"/>
                      <a:pt x="33" y="21"/>
                      <a:pt x="32" y="20"/>
                    </a:cubicBezTo>
                    <a:cubicBezTo>
                      <a:pt x="31" y="19"/>
                      <a:pt x="23" y="18"/>
                      <a:pt x="18" y="19"/>
                    </a:cubicBezTo>
                    <a:cubicBezTo>
                      <a:pt x="14" y="19"/>
                      <a:pt x="12" y="17"/>
                      <a:pt x="10" y="17"/>
                    </a:cubicBezTo>
                    <a:cubicBezTo>
                      <a:pt x="8" y="18"/>
                      <a:pt x="6" y="20"/>
                      <a:pt x="5" y="21"/>
                    </a:cubicBezTo>
                    <a:cubicBezTo>
                      <a:pt x="4" y="23"/>
                      <a:pt x="6" y="26"/>
                      <a:pt x="6" y="28"/>
                    </a:cubicBezTo>
                    <a:cubicBezTo>
                      <a:pt x="5" y="28"/>
                      <a:pt x="3" y="29"/>
                      <a:pt x="0" y="30"/>
                    </a:cubicBezTo>
                    <a:cubicBezTo>
                      <a:pt x="1" y="33"/>
                      <a:pt x="2" y="35"/>
                      <a:pt x="1" y="37"/>
                    </a:cubicBezTo>
                    <a:cubicBezTo>
                      <a:pt x="0" y="41"/>
                      <a:pt x="1" y="50"/>
                      <a:pt x="5" y="55"/>
                    </a:cubicBezTo>
                    <a:cubicBezTo>
                      <a:pt x="8" y="61"/>
                      <a:pt x="7" y="70"/>
                      <a:pt x="9" y="72"/>
                    </a:cubicBezTo>
                    <a:cubicBezTo>
                      <a:pt x="10" y="74"/>
                      <a:pt x="23" y="73"/>
                      <a:pt x="29" y="70"/>
                    </a:cubicBezTo>
                    <a:cubicBezTo>
                      <a:pt x="35" y="66"/>
                      <a:pt x="39" y="65"/>
                      <a:pt x="44" y="65"/>
                    </a:cubicBezTo>
                    <a:cubicBezTo>
                      <a:pt x="48" y="65"/>
                      <a:pt x="54" y="61"/>
                      <a:pt x="56" y="59"/>
                    </a:cubicBezTo>
                    <a:cubicBezTo>
                      <a:pt x="57" y="57"/>
                      <a:pt x="64" y="57"/>
                      <a:pt x="67" y="57"/>
                    </a:cubicBezTo>
                    <a:cubicBezTo>
                      <a:pt x="70" y="58"/>
                      <a:pt x="73" y="54"/>
                      <a:pt x="76" y="51"/>
                    </a:cubicBezTo>
                    <a:cubicBezTo>
                      <a:pt x="79" y="48"/>
                      <a:pt x="89" y="47"/>
                      <a:pt x="100" y="43"/>
                    </a:cubicBezTo>
                    <a:cubicBezTo>
                      <a:pt x="110" y="40"/>
                      <a:pt x="108" y="35"/>
                      <a:pt x="111" y="32"/>
                    </a:cubicBezTo>
                    <a:cubicBezTo>
                      <a:pt x="113" y="30"/>
                      <a:pt x="116" y="30"/>
                      <a:pt x="120" y="28"/>
                    </a:cubicBezTo>
                    <a:cubicBezTo>
                      <a:pt x="115" y="18"/>
                      <a:pt x="109" y="6"/>
                      <a:pt x="106" y="0"/>
                    </a:cubicBezTo>
                    <a:cubicBezTo>
                      <a:pt x="101" y="1"/>
                      <a:pt x="97" y="3"/>
                      <a:pt x="95" y="3"/>
                    </a:cubicBezTo>
                    <a:close/>
                    <a:moveTo>
                      <a:pt x="123" y="78"/>
                    </a:moveTo>
                    <a:cubicBezTo>
                      <a:pt x="127" y="82"/>
                      <a:pt x="134" y="77"/>
                      <a:pt x="134" y="76"/>
                    </a:cubicBezTo>
                    <a:cubicBezTo>
                      <a:pt x="135" y="74"/>
                      <a:pt x="119" y="73"/>
                      <a:pt x="123" y="78"/>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1" name="Freeform 148"/>
              <p:cNvSpPr>
                <a:spLocks noEditPoints="1"/>
              </p:cNvSpPr>
              <p:nvPr/>
            </p:nvSpPr>
            <p:spPr bwMode="auto">
              <a:xfrm>
                <a:off x="13593" y="6767"/>
                <a:ext cx="328" cy="235"/>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9525">
                <a:solidFill>
                  <a:schemeClr val="bg1"/>
                </a:solidFill>
                <a:round/>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2" name="Freeform 149"/>
              <p:cNvSpPr>
                <a:spLocks noEditPoints="1"/>
              </p:cNvSpPr>
              <p:nvPr/>
            </p:nvSpPr>
            <p:spPr bwMode="auto">
              <a:xfrm>
                <a:off x="13593" y="6767"/>
                <a:ext cx="328" cy="235"/>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3" name="Freeform 150"/>
              <p:cNvSpPr>
                <a:spLocks noEditPoints="1"/>
              </p:cNvSpPr>
              <p:nvPr/>
            </p:nvSpPr>
            <p:spPr bwMode="auto">
              <a:xfrm>
                <a:off x="11888" y="6982"/>
                <a:ext cx="1663" cy="1480"/>
              </a:xfrm>
              <a:custGeom>
                <a:avLst/>
                <a:gdLst/>
                <a:ahLst/>
                <a:cxnLst>
                  <a:cxn ang="0">
                    <a:pos x="457" y="180"/>
                  </a:cxn>
                  <a:cxn ang="0">
                    <a:pos x="438" y="160"/>
                  </a:cxn>
                  <a:cxn ang="0">
                    <a:pos x="424" y="139"/>
                  </a:cxn>
                  <a:cxn ang="0">
                    <a:pos x="410" y="124"/>
                  </a:cxn>
                  <a:cxn ang="0">
                    <a:pos x="378" y="93"/>
                  </a:cxn>
                  <a:cxn ang="0">
                    <a:pos x="367" y="53"/>
                  </a:cxn>
                  <a:cxn ang="0">
                    <a:pos x="347" y="33"/>
                  </a:cxn>
                  <a:cxn ang="0">
                    <a:pos x="329" y="10"/>
                  </a:cxn>
                  <a:cxn ang="0">
                    <a:pos x="324" y="51"/>
                  </a:cxn>
                  <a:cxn ang="0">
                    <a:pos x="297" y="76"/>
                  </a:cxn>
                  <a:cxn ang="0">
                    <a:pos x="265" y="59"/>
                  </a:cxn>
                  <a:cxn ang="0">
                    <a:pos x="259" y="35"/>
                  </a:cxn>
                  <a:cxn ang="0">
                    <a:pos x="268" y="17"/>
                  </a:cxn>
                  <a:cxn ang="0">
                    <a:pos x="251" y="19"/>
                  </a:cxn>
                  <a:cxn ang="0">
                    <a:pos x="222" y="13"/>
                  </a:cxn>
                  <a:cxn ang="0">
                    <a:pos x="194" y="32"/>
                  </a:cxn>
                  <a:cxn ang="0">
                    <a:pos x="184" y="51"/>
                  </a:cxn>
                  <a:cxn ang="0">
                    <a:pos x="167" y="44"/>
                  </a:cxn>
                  <a:cxn ang="0">
                    <a:pos x="147" y="46"/>
                  </a:cxn>
                  <a:cxn ang="0">
                    <a:pos x="131" y="55"/>
                  </a:cxn>
                  <a:cxn ang="0">
                    <a:pos x="123" y="73"/>
                  </a:cxn>
                  <a:cxn ang="0">
                    <a:pos x="106" y="75"/>
                  </a:cxn>
                  <a:cxn ang="0">
                    <a:pos x="69" y="110"/>
                  </a:cxn>
                  <a:cxn ang="0">
                    <a:pos x="34" y="121"/>
                  </a:cxn>
                  <a:cxn ang="0">
                    <a:pos x="13" y="130"/>
                  </a:cxn>
                  <a:cxn ang="0">
                    <a:pos x="6" y="169"/>
                  </a:cxn>
                  <a:cxn ang="0">
                    <a:pos x="9" y="187"/>
                  </a:cxn>
                  <a:cxn ang="0">
                    <a:pos x="22" y="227"/>
                  </a:cxn>
                  <a:cxn ang="0">
                    <a:pos x="23" y="277"/>
                  </a:cxn>
                  <a:cxn ang="0">
                    <a:pos x="56" y="294"/>
                  </a:cxn>
                  <a:cxn ang="0">
                    <a:pos x="104" y="280"/>
                  </a:cxn>
                  <a:cxn ang="0">
                    <a:pos x="157" y="260"/>
                  </a:cxn>
                  <a:cxn ang="0">
                    <a:pos x="219" y="256"/>
                  </a:cxn>
                  <a:cxn ang="0">
                    <a:pos x="240" y="268"/>
                  </a:cxn>
                  <a:cxn ang="0">
                    <a:pos x="262" y="287"/>
                  </a:cxn>
                  <a:cxn ang="0">
                    <a:pos x="278" y="285"/>
                  </a:cxn>
                  <a:cxn ang="0">
                    <a:pos x="288" y="289"/>
                  </a:cxn>
                  <a:cxn ang="0">
                    <a:pos x="304" y="317"/>
                  </a:cxn>
                  <a:cxn ang="0">
                    <a:pos x="344" y="344"/>
                  </a:cxn>
                  <a:cxn ang="0">
                    <a:pos x="365" y="341"/>
                  </a:cxn>
                  <a:cxn ang="0">
                    <a:pos x="379" y="348"/>
                  </a:cxn>
                  <a:cxn ang="0">
                    <a:pos x="419" y="330"/>
                  </a:cxn>
                  <a:cxn ang="0">
                    <a:pos x="443" y="266"/>
                  </a:cxn>
                  <a:cxn ang="0">
                    <a:pos x="458" y="228"/>
                  </a:cxn>
                  <a:cxn ang="0">
                    <a:pos x="210" y="11"/>
                  </a:cxn>
                  <a:cxn ang="0">
                    <a:pos x="266" y="307"/>
                  </a:cxn>
                  <a:cxn ang="0">
                    <a:pos x="379" y="376"/>
                  </a:cxn>
                  <a:cxn ang="0">
                    <a:pos x="380" y="411"/>
                  </a:cxn>
                  <a:cxn ang="0">
                    <a:pos x="395" y="402"/>
                  </a:cxn>
                  <a:cxn ang="0">
                    <a:pos x="379" y="376"/>
                  </a:cxn>
                </a:cxnLst>
                <a:rect l="0" t="0" r="r" b="b"/>
                <a:pathLst>
                  <a:path w="463" h="412">
                    <a:moveTo>
                      <a:pt x="460" y="207"/>
                    </a:moveTo>
                    <a:cubicBezTo>
                      <a:pt x="462" y="205"/>
                      <a:pt x="459" y="197"/>
                      <a:pt x="457" y="198"/>
                    </a:cubicBezTo>
                    <a:cubicBezTo>
                      <a:pt x="456" y="200"/>
                      <a:pt x="456" y="186"/>
                      <a:pt x="457" y="180"/>
                    </a:cubicBezTo>
                    <a:cubicBezTo>
                      <a:pt x="458" y="173"/>
                      <a:pt x="457" y="174"/>
                      <a:pt x="454" y="177"/>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39"/>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2"/>
                      <a:pt x="385" y="101"/>
                      <a:pt x="381" y="100"/>
                    </a:cubicBezTo>
                    <a:cubicBezTo>
                      <a:pt x="376" y="99"/>
                      <a:pt x="380" y="94"/>
                      <a:pt x="378" y="93"/>
                    </a:cubicBezTo>
                    <a:cubicBezTo>
                      <a:pt x="376" y="91"/>
                      <a:pt x="375" y="84"/>
                      <a:pt x="375" y="79"/>
                    </a:cubicBezTo>
                    <a:cubicBezTo>
                      <a:pt x="375" y="73"/>
                      <a:pt x="368" y="72"/>
                      <a:pt x="368" y="67"/>
                    </a:cubicBezTo>
                    <a:cubicBezTo>
                      <a:pt x="369" y="63"/>
                      <a:pt x="366" y="58"/>
                      <a:pt x="367" y="53"/>
                    </a:cubicBezTo>
                    <a:cubicBezTo>
                      <a:pt x="367" y="48"/>
                      <a:pt x="360" y="47"/>
                      <a:pt x="359" y="44"/>
                    </a:cubicBezTo>
                    <a:cubicBezTo>
                      <a:pt x="359" y="42"/>
                      <a:pt x="355" y="44"/>
                      <a:pt x="351" y="45"/>
                    </a:cubicBezTo>
                    <a:cubicBezTo>
                      <a:pt x="346" y="45"/>
                      <a:pt x="347" y="39"/>
                      <a:pt x="347" y="33"/>
                    </a:cubicBezTo>
                    <a:cubicBezTo>
                      <a:pt x="348" y="28"/>
                      <a:pt x="345" y="18"/>
                      <a:pt x="342" y="15"/>
                    </a:cubicBezTo>
                    <a:cubicBezTo>
                      <a:pt x="338" y="13"/>
                      <a:pt x="338" y="3"/>
                      <a:pt x="336" y="2"/>
                    </a:cubicBezTo>
                    <a:cubicBezTo>
                      <a:pt x="335" y="0"/>
                      <a:pt x="329" y="7"/>
                      <a:pt x="329" y="10"/>
                    </a:cubicBezTo>
                    <a:cubicBezTo>
                      <a:pt x="329" y="13"/>
                      <a:pt x="329" y="17"/>
                      <a:pt x="326" y="19"/>
                    </a:cubicBezTo>
                    <a:cubicBezTo>
                      <a:pt x="324" y="21"/>
                      <a:pt x="328" y="29"/>
                      <a:pt x="325" y="31"/>
                    </a:cubicBezTo>
                    <a:cubicBezTo>
                      <a:pt x="322" y="34"/>
                      <a:pt x="325" y="45"/>
                      <a:pt x="324" y="51"/>
                    </a:cubicBezTo>
                    <a:cubicBezTo>
                      <a:pt x="323" y="58"/>
                      <a:pt x="323" y="64"/>
                      <a:pt x="320" y="69"/>
                    </a:cubicBezTo>
                    <a:cubicBezTo>
                      <a:pt x="317" y="73"/>
                      <a:pt x="317" y="80"/>
                      <a:pt x="311" y="82"/>
                    </a:cubicBezTo>
                    <a:cubicBezTo>
                      <a:pt x="305" y="84"/>
                      <a:pt x="297" y="79"/>
                      <a:pt x="297" y="76"/>
                    </a:cubicBezTo>
                    <a:cubicBezTo>
                      <a:pt x="297" y="73"/>
                      <a:pt x="291" y="71"/>
                      <a:pt x="287" y="71"/>
                    </a:cubicBezTo>
                    <a:cubicBezTo>
                      <a:pt x="284" y="72"/>
                      <a:pt x="282" y="67"/>
                      <a:pt x="276" y="63"/>
                    </a:cubicBezTo>
                    <a:cubicBezTo>
                      <a:pt x="271" y="58"/>
                      <a:pt x="266" y="64"/>
                      <a:pt x="265" y="59"/>
                    </a:cubicBezTo>
                    <a:cubicBezTo>
                      <a:pt x="263" y="54"/>
                      <a:pt x="261" y="53"/>
                      <a:pt x="257" y="50"/>
                    </a:cubicBezTo>
                    <a:cubicBezTo>
                      <a:pt x="253" y="47"/>
                      <a:pt x="254" y="47"/>
                      <a:pt x="258" y="45"/>
                    </a:cubicBezTo>
                    <a:cubicBezTo>
                      <a:pt x="262" y="42"/>
                      <a:pt x="261" y="38"/>
                      <a:pt x="259" y="35"/>
                    </a:cubicBezTo>
                    <a:cubicBezTo>
                      <a:pt x="257" y="32"/>
                      <a:pt x="261" y="33"/>
                      <a:pt x="266" y="30"/>
                    </a:cubicBezTo>
                    <a:cubicBezTo>
                      <a:pt x="271" y="27"/>
                      <a:pt x="266" y="24"/>
                      <a:pt x="270" y="22"/>
                    </a:cubicBezTo>
                    <a:cubicBezTo>
                      <a:pt x="274" y="21"/>
                      <a:pt x="272" y="18"/>
                      <a:pt x="268" y="17"/>
                    </a:cubicBezTo>
                    <a:cubicBezTo>
                      <a:pt x="264" y="16"/>
                      <a:pt x="265" y="21"/>
                      <a:pt x="263" y="21"/>
                    </a:cubicBezTo>
                    <a:cubicBezTo>
                      <a:pt x="262" y="22"/>
                      <a:pt x="260" y="15"/>
                      <a:pt x="259" y="15"/>
                    </a:cubicBezTo>
                    <a:cubicBezTo>
                      <a:pt x="258" y="16"/>
                      <a:pt x="253" y="22"/>
                      <a:pt x="251" y="19"/>
                    </a:cubicBezTo>
                    <a:cubicBezTo>
                      <a:pt x="248" y="16"/>
                      <a:pt x="234" y="13"/>
                      <a:pt x="229" y="12"/>
                    </a:cubicBezTo>
                    <a:cubicBezTo>
                      <a:pt x="223" y="11"/>
                      <a:pt x="221" y="4"/>
                      <a:pt x="218" y="6"/>
                    </a:cubicBezTo>
                    <a:cubicBezTo>
                      <a:pt x="215" y="7"/>
                      <a:pt x="219" y="9"/>
                      <a:pt x="222" y="13"/>
                    </a:cubicBezTo>
                    <a:cubicBezTo>
                      <a:pt x="226" y="17"/>
                      <a:pt x="210" y="20"/>
                      <a:pt x="205" y="18"/>
                    </a:cubicBezTo>
                    <a:cubicBezTo>
                      <a:pt x="200" y="17"/>
                      <a:pt x="206" y="22"/>
                      <a:pt x="202" y="22"/>
                    </a:cubicBezTo>
                    <a:cubicBezTo>
                      <a:pt x="198" y="21"/>
                      <a:pt x="197" y="28"/>
                      <a:pt x="194" y="32"/>
                    </a:cubicBezTo>
                    <a:cubicBezTo>
                      <a:pt x="191" y="35"/>
                      <a:pt x="193" y="38"/>
                      <a:pt x="189" y="40"/>
                    </a:cubicBezTo>
                    <a:cubicBezTo>
                      <a:pt x="186" y="42"/>
                      <a:pt x="186" y="45"/>
                      <a:pt x="190" y="50"/>
                    </a:cubicBezTo>
                    <a:cubicBezTo>
                      <a:pt x="194" y="54"/>
                      <a:pt x="188" y="55"/>
                      <a:pt x="184" y="51"/>
                    </a:cubicBezTo>
                    <a:cubicBezTo>
                      <a:pt x="180" y="47"/>
                      <a:pt x="177" y="47"/>
                      <a:pt x="177" y="51"/>
                    </a:cubicBezTo>
                    <a:cubicBezTo>
                      <a:pt x="177" y="56"/>
                      <a:pt x="172" y="54"/>
                      <a:pt x="173" y="49"/>
                    </a:cubicBezTo>
                    <a:cubicBezTo>
                      <a:pt x="174" y="44"/>
                      <a:pt x="168" y="46"/>
                      <a:pt x="167" y="44"/>
                    </a:cubicBezTo>
                    <a:cubicBezTo>
                      <a:pt x="166" y="41"/>
                      <a:pt x="161" y="36"/>
                      <a:pt x="157" y="37"/>
                    </a:cubicBezTo>
                    <a:cubicBezTo>
                      <a:pt x="154" y="37"/>
                      <a:pt x="154" y="40"/>
                      <a:pt x="151" y="40"/>
                    </a:cubicBezTo>
                    <a:cubicBezTo>
                      <a:pt x="148" y="40"/>
                      <a:pt x="147" y="42"/>
                      <a:pt x="147" y="46"/>
                    </a:cubicBezTo>
                    <a:cubicBezTo>
                      <a:pt x="148" y="49"/>
                      <a:pt x="142" y="45"/>
                      <a:pt x="139" y="46"/>
                    </a:cubicBezTo>
                    <a:cubicBezTo>
                      <a:pt x="135" y="46"/>
                      <a:pt x="139" y="51"/>
                      <a:pt x="137" y="51"/>
                    </a:cubicBezTo>
                    <a:cubicBezTo>
                      <a:pt x="135" y="51"/>
                      <a:pt x="135" y="55"/>
                      <a:pt x="131" y="55"/>
                    </a:cubicBezTo>
                    <a:cubicBezTo>
                      <a:pt x="128" y="55"/>
                      <a:pt x="129" y="62"/>
                      <a:pt x="129" y="66"/>
                    </a:cubicBezTo>
                    <a:cubicBezTo>
                      <a:pt x="130" y="69"/>
                      <a:pt x="124" y="64"/>
                      <a:pt x="121" y="65"/>
                    </a:cubicBezTo>
                    <a:cubicBezTo>
                      <a:pt x="118" y="66"/>
                      <a:pt x="122" y="69"/>
                      <a:pt x="123" y="73"/>
                    </a:cubicBezTo>
                    <a:cubicBezTo>
                      <a:pt x="124" y="78"/>
                      <a:pt x="121" y="77"/>
                      <a:pt x="119" y="79"/>
                    </a:cubicBezTo>
                    <a:cubicBezTo>
                      <a:pt x="117" y="81"/>
                      <a:pt x="115" y="74"/>
                      <a:pt x="115" y="71"/>
                    </a:cubicBezTo>
                    <a:cubicBezTo>
                      <a:pt x="115" y="67"/>
                      <a:pt x="110" y="70"/>
                      <a:pt x="106" y="75"/>
                    </a:cubicBezTo>
                    <a:cubicBezTo>
                      <a:pt x="101" y="80"/>
                      <a:pt x="107" y="87"/>
                      <a:pt x="105" y="88"/>
                    </a:cubicBezTo>
                    <a:cubicBezTo>
                      <a:pt x="103" y="90"/>
                      <a:pt x="94" y="98"/>
                      <a:pt x="89" y="104"/>
                    </a:cubicBezTo>
                    <a:cubicBezTo>
                      <a:pt x="84" y="111"/>
                      <a:pt x="73" y="107"/>
                      <a:pt x="69" y="110"/>
                    </a:cubicBezTo>
                    <a:cubicBezTo>
                      <a:pt x="66" y="113"/>
                      <a:pt x="62" y="111"/>
                      <a:pt x="58" y="113"/>
                    </a:cubicBezTo>
                    <a:cubicBezTo>
                      <a:pt x="55" y="116"/>
                      <a:pt x="48" y="121"/>
                      <a:pt x="48" y="118"/>
                    </a:cubicBezTo>
                    <a:cubicBezTo>
                      <a:pt x="47" y="115"/>
                      <a:pt x="38" y="117"/>
                      <a:pt x="34" y="121"/>
                    </a:cubicBezTo>
                    <a:cubicBezTo>
                      <a:pt x="30" y="125"/>
                      <a:pt x="24" y="129"/>
                      <a:pt x="20" y="129"/>
                    </a:cubicBezTo>
                    <a:cubicBezTo>
                      <a:pt x="16" y="129"/>
                      <a:pt x="16" y="136"/>
                      <a:pt x="14" y="137"/>
                    </a:cubicBezTo>
                    <a:cubicBezTo>
                      <a:pt x="12" y="139"/>
                      <a:pt x="13" y="132"/>
                      <a:pt x="13" y="130"/>
                    </a:cubicBezTo>
                    <a:cubicBezTo>
                      <a:pt x="13" y="129"/>
                      <a:pt x="9" y="133"/>
                      <a:pt x="7" y="139"/>
                    </a:cubicBezTo>
                    <a:cubicBezTo>
                      <a:pt x="5" y="144"/>
                      <a:pt x="11" y="146"/>
                      <a:pt x="8" y="151"/>
                    </a:cubicBezTo>
                    <a:cubicBezTo>
                      <a:pt x="4" y="157"/>
                      <a:pt x="0" y="162"/>
                      <a:pt x="6" y="169"/>
                    </a:cubicBezTo>
                    <a:cubicBezTo>
                      <a:pt x="11" y="176"/>
                      <a:pt x="14" y="181"/>
                      <a:pt x="12" y="184"/>
                    </a:cubicBezTo>
                    <a:cubicBezTo>
                      <a:pt x="10" y="188"/>
                      <a:pt x="7" y="177"/>
                      <a:pt x="5" y="179"/>
                    </a:cubicBezTo>
                    <a:cubicBezTo>
                      <a:pt x="4" y="180"/>
                      <a:pt x="10" y="184"/>
                      <a:pt x="9" y="187"/>
                    </a:cubicBezTo>
                    <a:cubicBezTo>
                      <a:pt x="7" y="189"/>
                      <a:pt x="2" y="178"/>
                      <a:pt x="1" y="181"/>
                    </a:cubicBezTo>
                    <a:cubicBezTo>
                      <a:pt x="0" y="183"/>
                      <a:pt x="12" y="200"/>
                      <a:pt x="12" y="206"/>
                    </a:cubicBezTo>
                    <a:cubicBezTo>
                      <a:pt x="12" y="212"/>
                      <a:pt x="22" y="218"/>
                      <a:pt x="22" y="227"/>
                    </a:cubicBezTo>
                    <a:cubicBezTo>
                      <a:pt x="21" y="236"/>
                      <a:pt x="30" y="251"/>
                      <a:pt x="32" y="253"/>
                    </a:cubicBezTo>
                    <a:cubicBezTo>
                      <a:pt x="33" y="255"/>
                      <a:pt x="28" y="261"/>
                      <a:pt x="29" y="268"/>
                    </a:cubicBezTo>
                    <a:cubicBezTo>
                      <a:pt x="30" y="275"/>
                      <a:pt x="27" y="277"/>
                      <a:pt x="23" y="277"/>
                    </a:cubicBezTo>
                    <a:cubicBezTo>
                      <a:pt x="18" y="277"/>
                      <a:pt x="21" y="284"/>
                      <a:pt x="26" y="285"/>
                    </a:cubicBezTo>
                    <a:cubicBezTo>
                      <a:pt x="30" y="285"/>
                      <a:pt x="29" y="289"/>
                      <a:pt x="34" y="292"/>
                    </a:cubicBezTo>
                    <a:cubicBezTo>
                      <a:pt x="39" y="296"/>
                      <a:pt x="52" y="294"/>
                      <a:pt x="56" y="294"/>
                    </a:cubicBezTo>
                    <a:cubicBezTo>
                      <a:pt x="60" y="294"/>
                      <a:pt x="61" y="288"/>
                      <a:pt x="67" y="288"/>
                    </a:cubicBezTo>
                    <a:cubicBezTo>
                      <a:pt x="73" y="287"/>
                      <a:pt x="72" y="286"/>
                      <a:pt x="75" y="282"/>
                    </a:cubicBezTo>
                    <a:cubicBezTo>
                      <a:pt x="78" y="279"/>
                      <a:pt x="91" y="280"/>
                      <a:pt x="104" y="280"/>
                    </a:cubicBezTo>
                    <a:cubicBezTo>
                      <a:pt x="117" y="281"/>
                      <a:pt x="123" y="277"/>
                      <a:pt x="125" y="272"/>
                    </a:cubicBezTo>
                    <a:cubicBezTo>
                      <a:pt x="127" y="267"/>
                      <a:pt x="136" y="267"/>
                      <a:pt x="140" y="263"/>
                    </a:cubicBezTo>
                    <a:cubicBezTo>
                      <a:pt x="144" y="260"/>
                      <a:pt x="147" y="259"/>
                      <a:pt x="157" y="260"/>
                    </a:cubicBezTo>
                    <a:cubicBezTo>
                      <a:pt x="167" y="260"/>
                      <a:pt x="176" y="255"/>
                      <a:pt x="182" y="253"/>
                    </a:cubicBezTo>
                    <a:cubicBezTo>
                      <a:pt x="188" y="250"/>
                      <a:pt x="200" y="251"/>
                      <a:pt x="206" y="250"/>
                    </a:cubicBezTo>
                    <a:cubicBezTo>
                      <a:pt x="212" y="248"/>
                      <a:pt x="213" y="257"/>
                      <a:pt x="219" y="256"/>
                    </a:cubicBezTo>
                    <a:cubicBezTo>
                      <a:pt x="226" y="256"/>
                      <a:pt x="229" y="258"/>
                      <a:pt x="233" y="258"/>
                    </a:cubicBezTo>
                    <a:cubicBezTo>
                      <a:pt x="236" y="258"/>
                      <a:pt x="236" y="261"/>
                      <a:pt x="239" y="261"/>
                    </a:cubicBezTo>
                    <a:cubicBezTo>
                      <a:pt x="243" y="262"/>
                      <a:pt x="242" y="265"/>
                      <a:pt x="240" y="268"/>
                    </a:cubicBezTo>
                    <a:cubicBezTo>
                      <a:pt x="238" y="272"/>
                      <a:pt x="245" y="271"/>
                      <a:pt x="250" y="278"/>
                    </a:cubicBezTo>
                    <a:cubicBezTo>
                      <a:pt x="255" y="284"/>
                      <a:pt x="250" y="285"/>
                      <a:pt x="253" y="290"/>
                    </a:cubicBezTo>
                    <a:cubicBezTo>
                      <a:pt x="255" y="295"/>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3"/>
                    </a:cubicBezTo>
                    <a:cubicBezTo>
                      <a:pt x="270" y="297"/>
                      <a:pt x="281" y="298"/>
                      <a:pt x="281" y="292"/>
                    </a:cubicBezTo>
                    <a:cubicBezTo>
                      <a:pt x="281" y="286"/>
                      <a:pt x="283" y="284"/>
                      <a:pt x="288" y="289"/>
                    </a:cubicBezTo>
                    <a:cubicBezTo>
                      <a:pt x="292" y="295"/>
                      <a:pt x="285" y="299"/>
                      <a:pt x="286" y="302"/>
                    </a:cubicBezTo>
                    <a:cubicBezTo>
                      <a:pt x="287" y="304"/>
                      <a:pt x="292" y="301"/>
                      <a:pt x="294" y="301"/>
                    </a:cubicBezTo>
                    <a:cubicBezTo>
                      <a:pt x="299" y="301"/>
                      <a:pt x="305" y="311"/>
                      <a:pt x="304" y="317"/>
                    </a:cubicBezTo>
                    <a:cubicBezTo>
                      <a:pt x="303" y="322"/>
                      <a:pt x="301" y="327"/>
                      <a:pt x="310" y="331"/>
                    </a:cubicBezTo>
                    <a:cubicBezTo>
                      <a:pt x="318" y="335"/>
                      <a:pt x="315" y="336"/>
                      <a:pt x="321" y="336"/>
                    </a:cubicBezTo>
                    <a:cubicBezTo>
                      <a:pt x="328" y="336"/>
                      <a:pt x="341" y="341"/>
                      <a:pt x="344" y="344"/>
                    </a:cubicBezTo>
                    <a:cubicBezTo>
                      <a:pt x="348" y="347"/>
                      <a:pt x="357" y="342"/>
                      <a:pt x="358" y="336"/>
                    </a:cubicBezTo>
                    <a:cubicBezTo>
                      <a:pt x="360" y="330"/>
                      <a:pt x="367" y="336"/>
                      <a:pt x="363" y="338"/>
                    </a:cubicBezTo>
                    <a:cubicBezTo>
                      <a:pt x="360" y="340"/>
                      <a:pt x="365" y="344"/>
                      <a:pt x="365" y="341"/>
                    </a:cubicBezTo>
                    <a:cubicBezTo>
                      <a:pt x="365" y="338"/>
                      <a:pt x="367" y="335"/>
                      <a:pt x="368" y="339"/>
                    </a:cubicBezTo>
                    <a:cubicBezTo>
                      <a:pt x="369" y="343"/>
                      <a:pt x="374" y="343"/>
                      <a:pt x="376" y="346"/>
                    </a:cubicBezTo>
                    <a:cubicBezTo>
                      <a:pt x="377" y="349"/>
                      <a:pt x="379" y="351"/>
                      <a:pt x="379" y="348"/>
                    </a:cubicBezTo>
                    <a:cubicBezTo>
                      <a:pt x="379" y="346"/>
                      <a:pt x="380" y="344"/>
                      <a:pt x="384" y="342"/>
                    </a:cubicBezTo>
                    <a:cubicBezTo>
                      <a:pt x="388" y="341"/>
                      <a:pt x="391" y="338"/>
                      <a:pt x="395" y="334"/>
                    </a:cubicBezTo>
                    <a:cubicBezTo>
                      <a:pt x="399" y="331"/>
                      <a:pt x="417" y="330"/>
                      <a:pt x="419" y="330"/>
                    </a:cubicBezTo>
                    <a:cubicBezTo>
                      <a:pt x="420" y="330"/>
                      <a:pt x="421" y="315"/>
                      <a:pt x="422" y="307"/>
                    </a:cubicBezTo>
                    <a:cubicBezTo>
                      <a:pt x="423" y="300"/>
                      <a:pt x="430" y="298"/>
                      <a:pt x="431" y="290"/>
                    </a:cubicBezTo>
                    <a:cubicBezTo>
                      <a:pt x="432" y="282"/>
                      <a:pt x="441" y="267"/>
                      <a:pt x="443" y="266"/>
                    </a:cubicBezTo>
                    <a:cubicBezTo>
                      <a:pt x="445" y="265"/>
                      <a:pt x="449" y="263"/>
                      <a:pt x="450" y="258"/>
                    </a:cubicBezTo>
                    <a:cubicBezTo>
                      <a:pt x="450" y="253"/>
                      <a:pt x="456" y="248"/>
                      <a:pt x="456" y="242"/>
                    </a:cubicBezTo>
                    <a:cubicBezTo>
                      <a:pt x="456" y="237"/>
                      <a:pt x="459" y="230"/>
                      <a:pt x="458" y="228"/>
                    </a:cubicBezTo>
                    <a:cubicBezTo>
                      <a:pt x="458" y="226"/>
                      <a:pt x="456" y="221"/>
                      <a:pt x="460" y="217"/>
                    </a:cubicBezTo>
                    <a:cubicBezTo>
                      <a:pt x="463" y="213"/>
                      <a:pt x="458" y="208"/>
                      <a:pt x="460" y="207"/>
                    </a:cubicBezTo>
                    <a:close/>
                    <a:moveTo>
                      <a:pt x="210" y="11"/>
                    </a:moveTo>
                    <a:cubicBezTo>
                      <a:pt x="209" y="8"/>
                      <a:pt x="191" y="11"/>
                      <a:pt x="195" y="14"/>
                    </a:cubicBezTo>
                    <a:cubicBezTo>
                      <a:pt x="198" y="16"/>
                      <a:pt x="210" y="14"/>
                      <a:pt x="210" y="11"/>
                    </a:cubicBezTo>
                    <a:close/>
                    <a:moveTo>
                      <a:pt x="266" y="307"/>
                    </a:moveTo>
                    <a:cubicBezTo>
                      <a:pt x="269" y="309"/>
                      <a:pt x="278" y="309"/>
                      <a:pt x="279" y="305"/>
                    </a:cubicBezTo>
                    <a:cubicBezTo>
                      <a:pt x="281" y="302"/>
                      <a:pt x="263" y="305"/>
                      <a:pt x="266" y="307"/>
                    </a:cubicBezTo>
                    <a:close/>
                    <a:moveTo>
                      <a:pt x="379" y="376"/>
                    </a:moveTo>
                    <a:cubicBezTo>
                      <a:pt x="372" y="377"/>
                      <a:pt x="362" y="370"/>
                      <a:pt x="360" y="371"/>
                    </a:cubicBezTo>
                    <a:cubicBezTo>
                      <a:pt x="357" y="372"/>
                      <a:pt x="368" y="389"/>
                      <a:pt x="365" y="393"/>
                    </a:cubicBezTo>
                    <a:cubicBezTo>
                      <a:pt x="361" y="398"/>
                      <a:pt x="375" y="410"/>
                      <a:pt x="380" y="411"/>
                    </a:cubicBezTo>
                    <a:cubicBezTo>
                      <a:pt x="385" y="412"/>
                      <a:pt x="383" y="406"/>
                      <a:pt x="386" y="406"/>
                    </a:cubicBezTo>
                    <a:cubicBezTo>
                      <a:pt x="389" y="407"/>
                      <a:pt x="388" y="403"/>
                      <a:pt x="389" y="401"/>
                    </a:cubicBezTo>
                    <a:cubicBezTo>
                      <a:pt x="389" y="398"/>
                      <a:pt x="392" y="403"/>
                      <a:pt x="395" y="402"/>
                    </a:cubicBezTo>
                    <a:cubicBezTo>
                      <a:pt x="398" y="400"/>
                      <a:pt x="394" y="390"/>
                      <a:pt x="398" y="390"/>
                    </a:cubicBezTo>
                    <a:cubicBezTo>
                      <a:pt x="402" y="390"/>
                      <a:pt x="399" y="377"/>
                      <a:pt x="398" y="372"/>
                    </a:cubicBezTo>
                    <a:cubicBezTo>
                      <a:pt x="397" y="368"/>
                      <a:pt x="386" y="376"/>
                      <a:pt x="379" y="376"/>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4" name="Freeform 151"/>
              <p:cNvSpPr>
                <a:spLocks noEditPoints="1"/>
              </p:cNvSpPr>
              <p:nvPr/>
            </p:nvSpPr>
            <p:spPr bwMode="auto">
              <a:xfrm>
                <a:off x="14063" y="8034"/>
                <a:ext cx="508" cy="605"/>
              </a:xfrm>
              <a:custGeom>
                <a:avLst/>
                <a:gdLst/>
                <a:ahLst/>
                <a:cxnLst>
                  <a:cxn ang="0">
                    <a:pos x="87" y="81"/>
                  </a:cxn>
                  <a:cxn ang="0">
                    <a:pos x="78" y="84"/>
                  </a:cxn>
                  <a:cxn ang="0">
                    <a:pos x="67" y="79"/>
                  </a:cxn>
                  <a:cxn ang="0">
                    <a:pos x="61" y="89"/>
                  </a:cxn>
                  <a:cxn ang="0">
                    <a:pos x="52" y="105"/>
                  </a:cxn>
                  <a:cxn ang="0">
                    <a:pos x="21" y="125"/>
                  </a:cxn>
                  <a:cxn ang="0">
                    <a:pos x="7" y="139"/>
                  </a:cxn>
                  <a:cxn ang="0">
                    <a:pos x="4" y="151"/>
                  </a:cxn>
                  <a:cxn ang="0">
                    <a:pos x="14" y="156"/>
                  </a:cxn>
                  <a:cxn ang="0">
                    <a:pos x="22" y="159"/>
                  </a:cxn>
                  <a:cxn ang="0">
                    <a:pos x="43" y="154"/>
                  </a:cxn>
                  <a:cxn ang="0">
                    <a:pos x="50" y="141"/>
                  </a:cxn>
                  <a:cxn ang="0">
                    <a:pos x="56" y="129"/>
                  </a:cxn>
                  <a:cxn ang="0">
                    <a:pos x="69" y="122"/>
                  </a:cxn>
                  <a:cxn ang="0">
                    <a:pos x="72" y="116"/>
                  </a:cxn>
                  <a:cxn ang="0">
                    <a:pos x="80" y="105"/>
                  </a:cxn>
                  <a:cxn ang="0">
                    <a:pos x="89" y="90"/>
                  </a:cxn>
                  <a:cxn ang="0">
                    <a:pos x="87" y="81"/>
                  </a:cxn>
                  <a:cxn ang="0">
                    <a:pos x="15" y="167"/>
                  </a:cxn>
                  <a:cxn ang="0">
                    <a:pos x="19" y="162"/>
                  </a:cxn>
                  <a:cxn ang="0">
                    <a:pos x="15" y="167"/>
                  </a:cxn>
                  <a:cxn ang="0">
                    <a:pos x="128" y="41"/>
                  </a:cxn>
                  <a:cxn ang="0">
                    <a:pos x="117" y="40"/>
                  </a:cxn>
                  <a:cxn ang="0">
                    <a:pos x="110" y="33"/>
                  </a:cxn>
                  <a:cxn ang="0">
                    <a:pos x="105" y="24"/>
                  </a:cxn>
                  <a:cxn ang="0">
                    <a:pos x="105" y="30"/>
                  </a:cxn>
                  <a:cxn ang="0">
                    <a:pos x="100" y="28"/>
                  </a:cxn>
                  <a:cxn ang="0">
                    <a:pos x="96" y="20"/>
                  </a:cxn>
                  <a:cxn ang="0">
                    <a:pos x="92" y="10"/>
                  </a:cxn>
                  <a:cxn ang="0">
                    <a:pos x="78" y="0"/>
                  </a:cxn>
                  <a:cxn ang="0">
                    <a:pos x="81" y="12"/>
                  </a:cxn>
                  <a:cxn ang="0">
                    <a:pos x="89" y="20"/>
                  </a:cxn>
                  <a:cxn ang="0">
                    <a:pos x="96" y="29"/>
                  </a:cxn>
                  <a:cxn ang="0">
                    <a:pos x="94" y="46"/>
                  </a:cxn>
                  <a:cxn ang="0">
                    <a:pos x="85" y="56"/>
                  </a:cxn>
                  <a:cxn ang="0">
                    <a:pos x="100" y="69"/>
                  </a:cxn>
                  <a:cxn ang="0">
                    <a:pos x="97" y="87"/>
                  </a:cxn>
                  <a:cxn ang="0">
                    <a:pos x="107" y="89"/>
                  </a:cxn>
                  <a:cxn ang="0">
                    <a:pos x="119" y="71"/>
                  </a:cxn>
                  <a:cxn ang="0">
                    <a:pos x="123" y="60"/>
                  </a:cxn>
                  <a:cxn ang="0">
                    <a:pos x="130" y="57"/>
                  </a:cxn>
                  <a:cxn ang="0">
                    <a:pos x="135" y="50"/>
                  </a:cxn>
                  <a:cxn ang="0">
                    <a:pos x="139" y="40"/>
                  </a:cxn>
                  <a:cxn ang="0">
                    <a:pos x="128" y="41"/>
                  </a:cxn>
                </a:cxnLst>
                <a:rect l="0" t="0" r="r" b="b"/>
                <a:pathLst>
                  <a:path w="141" h="168">
                    <a:moveTo>
                      <a:pt x="87" y="81"/>
                    </a:moveTo>
                    <a:cubicBezTo>
                      <a:pt x="84" y="79"/>
                      <a:pt x="82" y="82"/>
                      <a:pt x="78" y="84"/>
                    </a:cubicBezTo>
                    <a:cubicBezTo>
                      <a:pt x="74" y="86"/>
                      <a:pt x="72" y="76"/>
                      <a:pt x="67" y="79"/>
                    </a:cubicBezTo>
                    <a:cubicBezTo>
                      <a:pt x="62" y="83"/>
                      <a:pt x="67" y="85"/>
                      <a:pt x="61" y="89"/>
                    </a:cubicBezTo>
                    <a:cubicBezTo>
                      <a:pt x="56" y="94"/>
                      <a:pt x="58" y="95"/>
                      <a:pt x="52" y="105"/>
                    </a:cubicBezTo>
                    <a:cubicBezTo>
                      <a:pt x="46" y="115"/>
                      <a:pt x="24" y="120"/>
                      <a:pt x="21" y="125"/>
                    </a:cubicBezTo>
                    <a:cubicBezTo>
                      <a:pt x="18" y="131"/>
                      <a:pt x="7" y="135"/>
                      <a:pt x="7" y="139"/>
                    </a:cubicBezTo>
                    <a:cubicBezTo>
                      <a:pt x="7" y="143"/>
                      <a:pt x="0" y="146"/>
                      <a:pt x="4" y="151"/>
                    </a:cubicBezTo>
                    <a:cubicBezTo>
                      <a:pt x="7" y="155"/>
                      <a:pt x="11" y="152"/>
                      <a:pt x="14" y="156"/>
                    </a:cubicBezTo>
                    <a:cubicBezTo>
                      <a:pt x="17" y="159"/>
                      <a:pt x="21" y="156"/>
                      <a:pt x="22" y="159"/>
                    </a:cubicBezTo>
                    <a:cubicBezTo>
                      <a:pt x="24" y="162"/>
                      <a:pt x="35" y="162"/>
                      <a:pt x="43" y="154"/>
                    </a:cubicBezTo>
                    <a:cubicBezTo>
                      <a:pt x="51" y="147"/>
                      <a:pt x="47" y="143"/>
                      <a:pt x="50" y="141"/>
                    </a:cubicBezTo>
                    <a:cubicBezTo>
                      <a:pt x="54" y="139"/>
                      <a:pt x="54" y="133"/>
                      <a:pt x="56" y="129"/>
                    </a:cubicBezTo>
                    <a:cubicBezTo>
                      <a:pt x="58" y="126"/>
                      <a:pt x="60" y="122"/>
                      <a:pt x="69" y="122"/>
                    </a:cubicBezTo>
                    <a:cubicBezTo>
                      <a:pt x="78" y="122"/>
                      <a:pt x="73" y="120"/>
                      <a:pt x="72" y="116"/>
                    </a:cubicBezTo>
                    <a:cubicBezTo>
                      <a:pt x="72" y="111"/>
                      <a:pt x="80" y="111"/>
                      <a:pt x="80" y="105"/>
                    </a:cubicBezTo>
                    <a:cubicBezTo>
                      <a:pt x="80" y="100"/>
                      <a:pt x="91" y="95"/>
                      <a:pt x="89" y="90"/>
                    </a:cubicBezTo>
                    <a:cubicBezTo>
                      <a:pt x="86" y="86"/>
                      <a:pt x="91" y="84"/>
                      <a:pt x="87" y="81"/>
                    </a:cubicBezTo>
                    <a:close/>
                    <a:moveTo>
                      <a:pt x="15" y="167"/>
                    </a:moveTo>
                    <a:cubicBezTo>
                      <a:pt x="17" y="168"/>
                      <a:pt x="22" y="166"/>
                      <a:pt x="19" y="162"/>
                    </a:cubicBezTo>
                    <a:cubicBezTo>
                      <a:pt x="16" y="158"/>
                      <a:pt x="11" y="166"/>
                      <a:pt x="15" y="167"/>
                    </a:cubicBezTo>
                    <a:close/>
                    <a:moveTo>
                      <a:pt x="128" y="41"/>
                    </a:moveTo>
                    <a:cubicBezTo>
                      <a:pt x="126" y="45"/>
                      <a:pt x="121" y="40"/>
                      <a:pt x="117" y="40"/>
                    </a:cubicBezTo>
                    <a:cubicBezTo>
                      <a:pt x="113" y="40"/>
                      <a:pt x="110" y="37"/>
                      <a:pt x="110" y="33"/>
                    </a:cubicBezTo>
                    <a:cubicBezTo>
                      <a:pt x="110" y="29"/>
                      <a:pt x="109" y="24"/>
                      <a:pt x="105" y="24"/>
                    </a:cubicBezTo>
                    <a:cubicBezTo>
                      <a:pt x="101" y="24"/>
                      <a:pt x="106" y="28"/>
                      <a:pt x="105" y="30"/>
                    </a:cubicBezTo>
                    <a:cubicBezTo>
                      <a:pt x="103" y="32"/>
                      <a:pt x="102" y="28"/>
                      <a:pt x="100" y="28"/>
                    </a:cubicBezTo>
                    <a:cubicBezTo>
                      <a:pt x="98" y="28"/>
                      <a:pt x="96" y="25"/>
                      <a:pt x="96" y="20"/>
                    </a:cubicBezTo>
                    <a:cubicBezTo>
                      <a:pt x="96" y="15"/>
                      <a:pt x="92" y="16"/>
                      <a:pt x="92" y="10"/>
                    </a:cubicBezTo>
                    <a:cubicBezTo>
                      <a:pt x="92" y="4"/>
                      <a:pt x="83" y="0"/>
                      <a:pt x="78" y="0"/>
                    </a:cubicBezTo>
                    <a:cubicBezTo>
                      <a:pt x="73" y="0"/>
                      <a:pt x="79" y="9"/>
                      <a:pt x="81" y="12"/>
                    </a:cubicBezTo>
                    <a:cubicBezTo>
                      <a:pt x="84" y="15"/>
                      <a:pt x="89" y="18"/>
                      <a:pt x="89" y="20"/>
                    </a:cubicBezTo>
                    <a:cubicBezTo>
                      <a:pt x="89" y="22"/>
                      <a:pt x="93" y="28"/>
                      <a:pt x="96" y="29"/>
                    </a:cubicBezTo>
                    <a:cubicBezTo>
                      <a:pt x="99" y="30"/>
                      <a:pt x="94" y="39"/>
                      <a:pt x="94" y="46"/>
                    </a:cubicBezTo>
                    <a:cubicBezTo>
                      <a:pt x="94" y="53"/>
                      <a:pt x="89" y="51"/>
                      <a:pt x="85" y="56"/>
                    </a:cubicBezTo>
                    <a:cubicBezTo>
                      <a:pt x="81" y="60"/>
                      <a:pt x="94" y="65"/>
                      <a:pt x="100" y="69"/>
                    </a:cubicBezTo>
                    <a:cubicBezTo>
                      <a:pt x="105" y="74"/>
                      <a:pt x="95" y="85"/>
                      <a:pt x="97" y="87"/>
                    </a:cubicBezTo>
                    <a:cubicBezTo>
                      <a:pt x="97" y="89"/>
                      <a:pt x="101" y="90"/>
                      <a:pt x="107" y="89"/>
                    </a:cubicBezTo>
                    <a:cubicBezTo>
                      <a:pt x="113" y="87"/>
                      <a:pt x="115" y="75"/>
                      <a:pt x="119" y="71"/>
                    </a:cubicBezTo>
                    <a:cubicBezTo>
                      <a:pt x="123" y="68"/>
                      <a:pt x="121" y="62"/>
                      <a:pt x="123" y="60"/>
                    </a:cubicBezTo>
                    <a:cubicBezTo>
                      <a:pt x="125" y="57"/>
                      <a:pt x="128" y="57"/>
                      <a:pt x="130" y="57"/>
                    </a:cubicBezTo>
                    <a:cubicBezTo>
                      <a:pt x="133" y="57"/>
                      <a:pt x="132" y="50"/>
                      <a:pt x="135" y="50"/>
                    </a:cubicBezTo>
                    <a:cubicBezTo>
                      <a:pt x="139" y="50"/>
                      <a:pt x="137" y="46"/>
                      <a:pt x="139" y="40"/>
                    </a:cubicBezTo>
                    <a:cubicBezTo>
                      <a:pt x="141" y="35"/>
                      <a:pt x="130" y="37"/>
                      <a:pt x="128" y="4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5" name="Freeform 152"/>
              <p:cNvSpPr>
                <a:spLocks noEditPoints="1"/>
              </p:cNvSpPr>
              <p:nvPr/>
            </p:nvSpPr>
            <p:spPr bwMode="auto">
              <a:xfrm>
                <a:off x="14508" y="7214"/>
                <a:ext cx="110" cy="102"/>
              </a:xfrm>
              <a:custGeom>
                <a:avLst/>
                <a:gdLst/>
                <a:ahLst/>
                <a:cxnLst>
                  <a:cxn ang="0">
                    <a:pos x="4" y="24"/>
                  </a:cxn>
                  <a:cxn ang="0">
                    <a:pos x="17" y="20"/>
                  </a:cxn>
                  <a:cxn ang="0">
                    <a:pos x="4" y="24"/>
                  </a:cxn>
                  <a:cxn ang="0">
                    <a:pos x="20" y="10"/>
                  </a:cxn>
                  <a:cxn ang="0">
                    <a:pos x="31" y="4"/>
                  </a:cxn>
                  <a:cxn ang="0">
                    <a:pos x="20" y="10"/>
                  </a:cxn>
                </a:cxnLst>
                <a:rect l="0" t="0" r="r" b="b"/>
                <a:pathLst>
                  <a:path w="31" h="28">
                    <a:moveTo>
                      <a:pt x="4" y="24"/>
                    </a:moveTo>
                    <a:cubicBezTo>
                      <a:pt x="8" y="28"/>
                      <a:pt x="17" y="27"/>
                      <a:pt x="17" y="20"/>
                    </a:cubicBezTo>
                    <a:cubicBezTo>
                      <a:pt x="17" y="13"/>
                      <a:pt x="0" y="20"/>
                      <a:pt x="4" y="24"/>
                    </a:cubicBezTo>
                    <a:close/>
                    <a:moveTo>
                      <a:pt x="20" y="10"/>
                    </a:moveTo>
                    <a:cubicBezTo>
                      <a:pt x="22" y="11"/>
                      <a:pt x="31" y="8"/>
                      <a:pt x="31" y="4"/>
                    </a:cubicBezTo>
                    <a:cubicBezTo>
                      <a:pt x="31" y="0"/>
                      <a:pt x="15" y="9"/>
                      <a:pt x="20" y="1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6" name="Freeform 153"/>
              <p:cNvSpPr/>
              <p:nvPr/>
            </p:nvSpPr>
            <p:spPr bwMode="auto">
              <a:xfrm>
                <a:off x="9478" y="4685"/>
                <a:ext cx="583" cy="365"/>
              </a:xfrm>
              <a:custGeom>
                <a:avLst/>
                <a:gdLst/>
                <a:ahLst/>
                <a:cxnLst>
                  <a:cxn ang="0">
                    <a:pos x="161" y="64"/>
                  </a:cxn>
                  <a:cxn ang="0">
                    <a:pos x="151" y="61"/>
                  </a:cxn>
                  <a:cxn ang="0">
                    <a:pos x="139" y="53"/>
                  </a:cxn>
                  <a:cxn ang="0">
                    <a:pos x="126" y="45"/>
                  </a:cxn>
                  <a:cxn ang="0">
                    <a:pos x="115" y="37"/>
                  </a:cxn>
                  <a:cxn ang="0">
                    <a:pos x="110" y="28"/>
                  </a:cxn>
                  <a:cxn ang="0">
                    <a:pos x="105" y="20"/>
                  </a:cxn>
                  <a:cxn ang="0">
                    <a:pos x="88" y="18"/>
                  </a:cxn>
                  <a:cxn ang="0">
                    <a:pos x="84" y="6"/>
                  </a:cxn>
                  <a:cxn ang="0">
                    <a:pos x="76" y="3"/>
                  </a:cxn>
                  <a:cxn ang="0">
                    <a:pos x="68" y="1"/>
                  </a:cxn>
                  <a:cxn ang="0">
                    <a:pos x="63" y="4"/>
                  </a:cxn>
                  <a:cxn ang="0">
                    <a:pos x="59" y="8"/>
                  </a:cxn>
                  <a:cxn ang="0">
                    <a:pos x="51" y="14"/>
                  </a:cxn>
                  <a:cxn ang="0">
                    <a:pos x="47" y="19"/>
                  </a:cxn>
                  <a:cxn ang="0">
                    <a:pos x="39" y="17"/>
                  </a:cxn>
                  <a:cxn ang="0">
                    <a:pos x="31" y="15"/>
                  </a:cxn>
                  <a:cxn ang="0">
                    <a:pos x="17" y="5"/>
                  </a:cxn>
                  <a:cxn ang="0">
                    <a:pos x="6" y="11"/>
                  </a:cxn>
                  <a:cxn ang="0">
                    <a:pos x="11" y="9"/>
                  </a:cxn>
                  <a:cxn ang="0">
                    <a:pos x="20" y="19"/>
                  </a:cxn>
                  <a:cxn ang="0">
                    <a:pos x="25" y="26"/>
                  </a:cxn>
                  <a:cxn ang="0">
                    <a:pos x="14" y="28"/>
                  </a:cxn>
                  <a:cxn ang="0">
                    <a:pos x="3" y="28"/>
                  </a:cxn>
                  <a:cxn ang="0">
                    <a:pos x="6" y="38"/>
                  </a:cxn>
                  <a:cxn ang="0">
                    <a:pos x="6" y="45"/>
                  </a:cxn>
                  <a:cxn ang="0">
                    <a:pos x="13" y="47"/>
                  </a:cxn>
                  <a:cxn ang="0">
                    <a:pos x="15" y="56"/>
                  </a:cxn>
                  <a:cxn ang="0">
                    <a:pos x="15" y="71"/>
                  </a:cxn>
                  <a:cxn ang="0">
                    <a:pos x="24" y="70"/>
                  </a:cxn>
                  <a:cxn ang="0">
                    <a:pos x="34" y="63"/>
                  </a:cxn>
                  <a:cxn ang="0">
                    <a:pos x="42" y="62"/>
                  </a:cxn>
                  <a:cxn ang="0">
                    <a:pos x="55" y="62"/>
                  </a:cxn>
                  <a:cxn ang="0">
                    <a:pos x="64" y="66"/>
                  </a:cxn>
                  <a:cxn ang="0">
                    <a:pos x="69" y="68"/>
                  </a:cxn>
                  <a:cxn ang="0">
                    <a:pos x="79" y="71"/>
                  </a:cxn>
                  <a:cxn ang="0">
                    <a:pos x="84" y="75"/>
                  </a:cxn>
                  <a:cxn ang="0">
                    <a:pos x="91" y="82"/>
                  </a:cxn>
                  <a:cxn ang="0">
                    <a:pos x="99" y="83"/>
                  </a:cxn>
                  <a:cxn ang="0">
                    <a:pos x="101" y="97"/>
                  </a:cxn>
                  <a:cxn ang="0">
                    <a:pos x="104" y="96"/>
                  </a:cxn>
                  <a:cxn ang="0">
                    <a:pos x="112" y="99"/>
                  </a:cxn>
                  <a:cxn ang="0">
                    <a:pos x="122" y="95"/>
                  </a:cxn>
                  <a:cxn ang="0">
                    <a:pos x="138" y="86"/>
                  </a:cxn>
                  <a:cxn ang="0">
                    <a:pos x="144" y="75"/>
                  </a:cxn>
                  <a:cxn ang="0">
                    <a:pos x="153" y="69"/>
                  </a:cxn>
                  <a:cxn ang="0">
                    <a:pos x="162" y="71"/>
                  </a:cxn>
                  <a:cxn ang="0">
                    <a:pos x="161" y="64"/>
                  </a:cxn>
                </a:cxnLst>
                <a:rect l="0" t="0" r="r" b="b"/>
                <a:pathLst>
                  <a:path w="162" h="102">
                    <a:moveTo>
                      <a:pt x="161" y="64"/>
                    </a:moveTo>
                    <a:cubicBezTo>
                      <a:pt x="161" y="64"/>
                      <a:pt x="153" y="60"/>
                      <a:pt x="151" y="61"/>
                    </a:cubicBezTo>
                    <a:cubicBezTo>
                      <a:pt x="148" y="61"/>
                      <a:pt x="144" y="55"/>
                      <a:pt x="139" y="53"/>
                    </a:cubicBezTo>
                    <a:cubicBezTo>
                      <a:pt x="134" y="51"/>
                      <a:pt x="128" y="48"/>
                      <a:pt x="126" y="45"/>
                    </a:cubicBezTo>
                    <a:cubicBezTo>
                      <a:pt x="124" y="42"/>
                      <a:pt x="116" y="39"/>
                      <a:pt x="115" y="37"/>
                    </a:cubicBezTo>
                    <a:cubicBezTo>
                      <a:pt x="114" y="35"/>
                      <a:pt x="112" y="31"/>
                      <a:pt x="110" y="28"/>
                    </a:cubicBezTo>
                    <a:cubicBezTo>
                      <a:pt x="107" y="25"/>
                      <a:pt x="107" y="21"/>
                      <a:pt x="105" y="20"/>
                    </a:cubicBezTo>
                    <a:cubicBezTo>
                      <a:pt x="103" y="20"/>
                      <a:pt x="88" y="20"/>
                      <a:pt x="88" y="18"/>
                    </a:cubicBezTo>
                    <a:cubicBezTo>
                      <a:pt x="88" y="16"/>
                      <a:pt x="87" y="7"/>
                      <a:pt x="84" y="6"/>
                    </a:cubicBezTo>
                    <a:cubicBezTo>
                      <a:pt x="81" y="6"/>
                      <a:pt x="77" y="5"/>
                      <a:pt x="76" y="3"/>
                    </a:cubicBezTo>
                    <a:cubicBezTo>
                      <a:pt x="74" y="2"/>
                      <a:pt x="69" y="0"/>
                      <a:pt x="68" y="1"/>
                    </a:cubicBezTo>
                    <a:cubicBezTo>
                      <a:pt x="67" y="3"/>
                      <a:pt x="64" y="4"/>
                      <a:pt x="63" y="4"/>
                    </a:cubicBezTo>
                    <a:cubicBezTo>
                      <a:pt x="62" y="4"/>
                      <a:pt x="62" y="8"/>
                      <a:pt x="59" y="8"/>
                    </a:cubicBezTo>
                    <a:cubicBezTo>
                      <a:pt x="56" y="8"/>
                      <a:pt x="51" y="12"/>
                      <a:pt x="51" y="14"/>
                    </a:cubicBezTo>
                    <a:cubicBezTo>
                      <a:pt x="51" y="16"/>
                      <a:pt x="51" y="20"/>
                      <a:pt x="47" y="19"/>
                    </a:cubicBezTo>
                    <a:cubicBezTo>
                      <a:pt x="45" y="19"/>
                      <a:pt x="42" y="19"/>
                      <a:pt x="39" y="17"/>
                    </a:cubicBezTo>
                    <a:cubicBezTo>
                      <a:pt x="38" y="18"/>
                      <a:pt x="35" y="20"/>
                      <a:pt x="31" y="15"/>
                    </a:cubicBezTo>
                    <a:cubicBezTo>
                      <a:pt x="27" y="10"/>
                      <a:pt x="21" y="5"/>
                      <a:pt x="17" y="5"/>
                    </a:cubicBezTo>
                    <a:cubicBezTo>
                      <a:pt x="14" y="5"/>
                      <a:pt x="3" y="5"/>
                      <a:pt x="6" y="11"/>
                    </a:cubicBezTo>
                    <a:cubicBezTo>
                      <a:pt x="7" y="10"/>
                      <a:pt x="8" y="9"/>
                      <a:pt x="11" y="9"/>
                    </a:cubicBezTo>
                    <a:cubicBezTo>
                      <a:pt x="19" y="10"/>
                      <a:pt x="15" y="19"/>
                      <a:pt x="20" y="19"/>
                    </a:cubicBezTo>
                    <a:cubicBezTo>
                      <a:pt x="24" y="20"/>
                      <a:pt x="29" y="26"/>
                      <a:pt x="25" y="26"/>
                    </a:cubicBezTo>
                    <a:cubicBezTo>
                      <a:pt x="21" y="26"/>
                      <a:pt x="18" y="30"/>
                      <a:pt x="14" y="28"/>
                    </a:cubicBezTo>
                    <a:cubicBezTo>
                      <a:pt x="10" y="27"/>
                      <a:pt x="5" y="24"/>
                      <a:pt x="3" y="28"/>
                    </a:cubicBezTo>
                    <a:cubicBezTo>
                      <a:pt x="2" y="33"/>
                      <a:pt x="0" y="38"/>
                      <a:pt x="6" y="38"/>
                    </a:cubicBezTo>
                    <a:cubicBezTo>
                      <a:pt x="11" y="37"/>
                      <a:pt x="10" y="41"/>
                      <a:pt x="6" y="45"/>
                    </a:cubicBezTo>
                    <a:cubicBezTo>
                      <a:pt x="3" y="48"/>
                      <a:pt x="12" y="44"/>
                      <a:pt x="13" y="47"/>
                    </a:cubicBezTo>
                    <a:cubicBezTo>
                      <a:pt x="13" y="51"/>
                      <a:pt x="16" y="51"/>
                      <a:pt x="15" y="56"/>
                    </a:cubicBezTo>
                    <a:cubicBezTo>
                      <a:pt x="14" y="60"/>
                      <a:pt x="15" y="66"/>
                      <a:pt x="15" y="71"/>
                    </a:cubicBezTo>
                    <a:cubicBezTo>
                      <a:pt x="19" y="71"/>
                      <a:pt x="23" y="71"/>
                      <a:pt x="24" y="70"/>
                    </a:cubicBezTo>
                    <a:cubicBezTo>
                      <a:pt x="26" y="67"/>
                      <a:pt x="31" y="63"/>
                      <a:pt x="34" y="63"/>
                    </a:cubicBezTo>
                    <a:cubicBezTo>
                      <a:pt x="37" y="63"/>
                      <a:pt x="41" y="64"/>
                      <a:pt x="42" y="62"/>
                    </a:cubicBezTo>
                    <a:cubicBezTo>
                      <a:pt x="44" y="59"/>
                      <a:pt x="54" y="60"/>
                      <a:pt x="55" y="62"/>
                    </a:cubicBezTo>
                    <a:cubicBezTo>
                      <a:pt x="57" y="64"/>
                      <a:pt x="62" y="66"/>
                      <a:pt x="64" y="66"/>
                    </a:cubicBezTo>
                    <a:cubicBezTo>
                      <a:pt x="65" y="66"/>
                      <a:pt x="66" y="69"/>
                      <a:pt x="69" y="68"/>
                    </a:cubicBezTo>
                    <a:cubicBezTo>
                      <a:pt x="72" y="68"/>
                      <a:pt x="79" y="69"/>
                      <a:pt x="79" y="71"/>
                    </a:cubicBezTo>
                    <a:cubicBezTo>
                      <a:pt x="79" y="73"/>
                      <a:pt x="81" y="75"/>
                      <a:pt x="84" y="75"/>
                    </a:cubicBezTo>
                    <a:cubicBezTo>
                      <a:pt x="86" y="75"/>
                      <a:pt x="89" y="82"/>
                      <a:pt x="91" y="82"/>
                    </a:cubicBezTo>
                    <a:cubicBezTo>
                      <a:pt x="94" y="81"/>
                      <a:pt x="99" y="81"/>
                      <a:pt x="99" y="83"/>
                    </a:cubicBezTo>
                    <a:cubicBezTo>
                      <a:pt x="99" y="84"/>
                      <a:pt x="100" y="92"/>
                      <a:pt x="101" y="97"/>
                    </a:cubicBezTo>
                    <a:cubicBezTo>
                      <a:pt x="102" y="96"/>
                      <a:pt x="103" y="96"/>
                      <a:pt x="104" y="96"/>
                    </a:cubicBezTo>
                    <a:cubicBezTo>
                      <a:pt x="105" y="97"/>
                      <a:pt x="111" y="96"/>
                      <a:pt x="112" y="99"/>
                    </a:cubicBezTo>
                    <a:cubicBezTo>
                      <a:pt x="113" y="102"/>
                      <a:pt x="122" y="100"/>
                      <a:pt x="122" y="95"/>
                    </a:cubicBezTo>
                    <a:cubicBezTo>
                      <a:pt x="121" y="90"/>
                      <a:pt x="136" y="90"/>
                      <a:pt x="138" y="86"/>
                    </a:cubicBezTo>
                    <a:cubicBezTo>
                      <a:pt x="139" y="81"/>
                      <a:pt x="141" y="73"/>
                      <a:pt x="144" y="75"/>
                    </a:cubicBezTo>
                    <a:cubicBezTo>
                      <a:pt x="148" y="76"/>
                      <a:pt x="150" y="69"/>
                      <a:pt x="153" y="69"/>
                    </a:cubicBezTo>
                    <a:cubicBezTo>
                      <a:pt x="156" y="70"/>
                      <a:pt x="158" y="72"/>
                      <a:pt x="162" y="71"/>
                    </a:cubicBezTo>
                    <a:lnTo>
                      <a:pt x="161" y="64"/>
                    </a:ln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7" name="Freeform 154"/>
              <p:cNvSpPr/>
              <p:nvPr/>
            </p:nvSpPr>
            <p:spPr bwMode="auto">
              <a:xfrm>
                <a:off x="9128" y="4815"/>
                <a:ext cx="800" cy="677"/>
              </a:xfrm>
              <a:custGeom>
                <a:avLst/>
                <a:gdLst/>
                <a:ahLst/>
                <a:cxnLst>
                  <a:cxn ang="0">
                    <a:pos x="217" y="162"/>
                  </a:cxn>
                  <a:cxn ang="0">
                    <a:pos x="212" y="150"/>
                  </a:cxn>
                  <a:cxn ang="0">
                    <a:pos x="200" y="140"/>
                  </a:cxn>
                  <a:cxn ang="0">
                    <a:pos x="192" y="130"/>
                  </a:cxn>
                  <a:cxn ang="0">
                    <a:pos x="204" y="114"/>
                  </a:cxn>
                  <a:cxn ang="0">
                    <a:pos x="193" y="108"/>
                  </a:cxn>
                  <a:cxn ang="0">
                    <a:pos x="191" y="95"/>
                  </a:cxn>
                  <a:cxn ang="0">
                    <a:pos x="191" y="83"/>
                  </a:cxn>
                  <a:cxn ang="0">
                    <a:pos x="192" y="74"/>
                  </a:cxn>
                  <a:cxn ang="0">
                    <a:pos x="197" y="65"/>
                  </a:cxn>
                  <a:cxn ang="0">
                    <a:pos x="199" y="60"/>
                  </a:cxn>
                  <a:cxn ang="0">
                    <a:pos x="197" y="46"/>
                  </a:cxn>
                  <a:cxn ang="0">
                    <a:pos x="189" y="45"/>
                  </a:cxn>
                  <a:cxn ang="0">
                    <a:pos x="182" y="38"/>
                  </a:cxn>
                  <a:cxn ang="0">
                    <a:pos x="177" y="34"/>
                  </a:cxn>
                  <a:cxn ang="0">
                    <a:pos x="167" y="31"/>
                  </a:cxn>
                  <a:cxn ang="0">
                    <a:pos x="162" y="29"/>
                  </a:cxn>
                  <a:cxn ang="0">
                    <a:pos x="153" y="25"/>
                  </a:cxn>
                  <a:cxn ang="0">
                    <a:pos x="140" y="25"/>
                  </a:cxn>
                  <a:cxn ang="0">
                    <a:pos x="132" y="26"/>
                  </a:cxn>
                  <a:cxn ang="0">
                    <a:pos x="122" y="33"/>
                  </a:cxn>
                  <a:cxn ang="0">
                    <a:pos x="113" y="34"/>
                  </a:cxn>
                  <a:cxn ang="0">
                    <a:pos x="113" y="40"/>
                  </a:cxn>
                  <a:cxn ang="0">
                    <a:pos x="88" y="46"/>
                  </a:cxn>
                  <a:cxn ang="0">
                    <a:pos x="68" y="33"/>
                  </a:cxn>
                  <a:cxn ang="0">
                    <a:pos x="54" y="20"/>
                  </a:cxn>
                  <a:cxn ang="0">
                    <a:pos x="46" y="14"/>
                  </a:cxn>
                  <a:cxn ang="0">
                    <a:pos x="44" y="4"/>
                  </a:cxn>
                  <a:cxn ang="0">
                    <a:pos x="21" y="14"/>
                  </a:cxn>
                  <a:cxn ang="0">
                    <a:pos x="13" y="9"/>
                  </a:cxn>
                  <a:cxn ang="0">
                    <a:pos x="7" y="1"/>
                  </a:cxn>
                  <a:cxn ang="0">
                    <a:pos x="3" y="6"/>
                  </a:cxn>
                  <a:cxn ang="0">
                    <a:pos x="3" y="16"/>
                  </a:cxn>
                  <a:cxn ang="0">
                    <a:pos x="3" y="28"/>
                  </a:cxn>
                  <a:cxn ang="0">
                    <a:pos x="9" y="37"/>
                  </a:cxn>
                  <a:cxn ang="0">
                    <a:pos x="13" y="46"/>
                  </a:cxn>
                  <a:cxn ang="0">
                    <a:pos x="19" y="52"/>
                  </a:cxn>
                  <a:cxn ang="0">
                    <a:pos x="23" y="56"/>
                  </a:cxn>
                  <a:cxn ang="0">
                    <a:pos x="22" y="63"/>
                  </a:cxn>
                  <a:cxn ang="0">
                    <a:pos x="17" y="72"/>
                  </a:cxn>
                  <a:cxn ang="0">
                    <a:pos x="19" y="82"/>
                  </a:cxn>
                  <a:cxn ang="0">
                    <a:pos x="24" y="88"/>
                  </a:cxn>
                  <a:cxn ang="0">
                    <a:pos x="37" y="97"/>
                  </a:cxn>
                  <a:cxn ang="0">
                    <a:pos x="42" y="103"/>
                  </a:cxn>
                  <a:cxn ang="0">
                    <a:pos x="41" y="111"/>
                  </a:cxn>
                  <a:cxn ang="0">
                    <a:pos x="45" y="119"/>
                  </a:cxn>
                  <a:cxn ang="0">
                    <a:pos x="51" y="127"/>
                  </a:cxn>
                  <a:cxn ang="0">
                    <a:pos x="54" y="127"/>
                  </a:cxn>
                  <a:cxn ang="0">
                    <a:pos x="59" y="126"/>
                  </a:cxn>
                  <a:cxn ang="0">
                    <a:pos x="67" y="125"/>
                  </a:cxn>
                  <a:cxn ang="0">
                    <a:pos x="79" y="143"/>
                  </a:cxn>
                  <a:cxn ang="0">
                    <a:pos x="85" y="153"/>
                  </a:cxn>
                  <a:cxn ang="0">
                    <a:pos x="99" y="160"/>
                  </a:cxn>
                  <a:cxn ang="0">
                    <a:pos x="125" y="170"/>
                  </a:cxn>
                  <a:cxn ang="0">
                    <a:pos x="143" y="165"/>
                  </a:cxn>
                  <a:cxn ang="0">
                    <a:pos x="151" y="180"/>
                  </a:cxn>
                  <a:cxn ang="0">
                    <a:pos x="191" y="187"/>
                  </a:cxn>
                  <a:cxn ang="0">
                    <a:pos x="202" y="188"/>
                  </a:cxn>
                  <a:cxn ang="0">
                    <a:pos x="202" y="185"/>
                  </a:cxn>
                  <a:cxn ang="0">
                    <a:pos x="209" y="174"/>
                  </a:cxn>
                  <a:cxn ang="0">
                    <a:pos x="220" y="171"/>
                  </a:cxn>
                  <a:cxn ang="0">
                    <a:pos x="217" y="162"/>
                  </a:cxn>
                </a:cxnLst>
                <a:rect l="0" t="0" r="r" b="b"/>
                <a:pathLst>
                  <a:path w="223" h="188">
                    <a:moveTo>
                      <a:pt x="217" y="162"/>
                    </a:moveTo>
                    <a:cubicBezTo>
                      <a:pt x="214" y="161"/>
                      <a:pt x="217" y="152"/>
                      <a:pt x="212" y="150"/>
                    </a:cubicBezTo>
                    <a:cubicBezTo>
                      <a:pt x="206" y="148"/>
                      <a:pt x="201" y="144"/>
                      <a:pt x="200" y="140"/>
                    </a:cubicBezTo>
                    <a:cubicBezTo>
                      <a:pt x="199" y="136"/>
                      <a:pt x="192" y="133"/>
                      <a:pt x="192" y="130"/>
                    </a:cubicBezTo>
                    <a:cubicBezTo>
                      <a:pt x="193" y="128"/>
                      <a:pt x="206" y="119"/>
                      <a:pt x="204" y="114"/>
                    </a:cubicBezTo>
                    <a:cubicBezTo>
                      <a:pt x="202" y="109"/>
                      <a:pt x="194" y="110"/>
                      <a:pt x="193" y="108"/>
                    </a:cubicBezTo>
                    <a:cubicBezTo>
                      <a:pt x="192" y="107"/>
                      <a:pt x="193" y="100"/>
                      <a:pt x="191" y="95"/>
                    </a:cubicBezTo>
                    <a:cubicBezTo>
                      <a:pt x="189" y="91"/>
                      <a:pt x="193" y="86"/>
                      <a:pt x="191" y="83"/>
                    </a:cubicBezTo>
                    <a:cubicBezTo>
                      <a:pt x="189" y="81"/>
                      <a:pt x="192" y="75"/>
                      <a:pt x="192" y="74"/>
                    </a:cubicBezTo>
                    <a:cubicBezTo>
                      <a:pt x="193" y="72"/>
                      <a:pt x="197" y="69"/>
                      <a:pt x="197" y="65"/>
                    </a:cubicBezTo>
                    <a:cubicBezTo>
                      <a:pt x="197" y="62"/>
                      <a:pt x="198" y="60"/>
                      <a:pt x="199" y="60"/>
                    </a:cubicBezTo>
                    <a:cubicBezTo>
                      <a:pt x="198" y="55"/>
                      <a:pt x="197" y="47"/>
                      <a:pt x="197" y="46"/>
                    </a:cubicBezTo>
                    <a:cubicBezTo>
                      <a:pt x="197" y="44"/>
                      <a:pt x="192" y="44"/>
                      <a:pt x="189" y="45"/>
                    </a:cubicBezTo>
                    <a:cubicBezTo>
                      <a:pt x="187" y="45"/>
                      <a:pt x="184" y="38"/>
                      <a:pt x="182" y="38"/>
                    </a:cubicBezTo>
                    <a:cubicBezTo>
                      <a:pt x="179" y="38"/>
                      <a:pt x="177" y="36"/>
                      <a:pt x="177" y="34"/>
                    </a:cubicBezTo>
                    <a:cubicBezTo>
                      <a:pt x="177" y="32"/>
                      <a:pt x="170" y="31"/>
                      <a:pt x="167" y="31"/>
                    </a:cubicBezTo>
                    <a:cubicBezTo>
                      <a:pt x="164" y="32"/>
                      <a:pt x="163" y="29"/>
                      <a:pt x="162" y="29"/>
                    </a:cubicBezTo>
                    <a:cubicBezTo>
                      <a:pt x="160" y="29"/>
                      <a:pt x="155" y="27"/>
                      <a:pt x="153" y="25"/>
                    </a:cubicBezTo>
                    <a:cubicBezTo>
                      <a:pt x="152" y="23"/>
                      <a:pt x="142" y="22"/>
                      <a:pt x="140" y="25"/>
                    </a:cubicBezTo>
                    <a:cubicBezTo>
                      <a:pt x="139" y="27"/>
                      <a:pt x="135" y="26"/>
                      <a:pt x="132" y="26"/>
                    </a:cubicBezTo>
                    <a:cubicBezTo>
                      <a:pt x="129" y="26"/>
                      <a:pt x="124" y="30"/>
                      <a:pt x="122" y="33"/>
                    </a:cubicBezTo>
                    <a:cubicBezTo>
                      <a:pt x="121" y="34"/>
                      <a:pt x="117" y="34"/>
                      <a:pt x="113" y="34"/>
                    </a:cubicBezTo>
                    <a:cubicBezTo>
                      <a:pt x="113" y="37"/>
                      <a:pt x="113" y="39"/>
                      <a:pt x="113" y="40"/>
                    </a:cubicBezTo>
                    <a:cubicBezTo>
                      <a:pt x="111" y="43"/>
                      <a:pt x="98" y="45"/>
                      <a:pt x="88" y="46"/>
                    </a:cubicBezTo>
                    <a:cubicBezTo>
                      <a:pt x="79" y="46"/>
                      <a:pt x="78" y="33"/>
                      <a:pt x="68" y="33"/>
                    </a:cubicBezTo>
                    <a:cubicBezTo>
                      <a:pt x="60" y="33"/>
                      <a:pt x="54" y="26"/>
                      <a:pt x="54" y="20"/>
                    </a:cubicBezTo>
                    <a:cubicBezTo>
                      <a:pt x="50" y="18"/>
                      <a:pt x="45" y="15"/>
                      <a:pt x="46" y="14"/>
                    </a:cubicBezTo>
                    <a:cubicBezTo>
                      <a:pt x="47" y="12"/>
                      <a:pt x="49" y="1"/>
                      <a:pt x="44" y="4"/>
                    </a:cubicBezTo>
                    <a:cubicBezTo>
                      <a:pt x="38" y="6"/>
                      <a:pt x="31" y="15"/>
                      <a:pt x="21" y="14"/>
                    </a:cubicBezTo>
                    <a:cubicBezTo>
                      <a:pt x="11" y="12"/>
                      <a:pt x="18" y="11"/>
                      <a:pt x="13" y="9"/>
                    </a:cubicBezTo>
                    <a:cubicBezTo>
                      <a:pt x="9" y="7"/>
                      <a:pt x="12" y="2"/>
                      <a:pt x="7" y="1"/>
                    </a:cubicBezTo>
                    <a:cubicBezTo>
                      <a:pt x="2" y="0"/>
                      <a:pt x="5" y="6"/>
                      <a:pt x="3" y="6"/>
                    </a:cubicBezTo>
                    <a:cubicBezTo>
                      <a:pt x="0" y="6"/>
                      <a:pt x="2" y="14"/>
                      <a:pt x="3" y="16"/>
                    </a:cubicBezTo>
                    <a:cubicBezTo>
                      <a:pt x="4" y="18"/>
                      <a:pt x="1" y="27"/>
                      <a:pt x="3" y="28"/>
                    </a:cubicBezTo>
                    <a:cubicBezTo>
                      <a:pt x="5" y="28"/>
                      <a:pt x="9" y="35"/>
                      <a:pt x="9" y="37"/>
                    </a:cubicBezTo>
                    <a:cubicBezTo>
                      <a:pt x="8" y="38"/>
                      <a:pt x="13" y="43"/>
                      <a:pt x="13" y="46"/>
                    </a:cubicBezTo>
                    <a:cubicBezTo>
                      <a:pt x="13" y="49"/>
                      <a:pt x="17" y="52"/>
                      <a:pt x="19" y="52"/>
                    </a:cubicBezTo>
                    <a:cubicBezTo>
                      <a:pt x="21" y="52"/>
                      <a:pt x="24" y="54"/>
                      <a:pt x="23" y="56"/>
                    </a:cubicBezTo>
                    <a:cubicBezTo>
                      <a:pt x="22" y="59"/>
                      <a:pt x="25" y="63"/>
                      <a:pt x="22" y="63"/>
                    </a:cubicBezTo>
                    <a:cubicBezTo>
                      <a:pt x="19" y="63"/>
                      <a:pt x="20" y="71"/>
                      <a:pt x="17" y="72"/>
                    </a:cubicBezTo>
                    <a:cubicBezTo>
                      <a:pt x="15" y="73"/>
                      <a:pt x="17" y="81"/>
                      <a:pt x="19" y="82"/>
                    </a:cubicBezTo>
                    <a:cubicBezTo>
                      <a:pt x="21" y="83"/>
                      <a:pt x="25" y="85"/>
                      <a:pt x="24" y="88"/>
                    </a:cubicBezTo>
                    <a:cubicBezTo>
                      <a:pt x="24" y="91"/>
                      <a:pt x="34" y="96"/>
                      <a:pt x="37" y="97"/>
                    </a:cubicBezTo>
                    <a:cubicBezTo>
                      <a:pt x="40" y="97"/>
                      <a:pt x="40" y="102"/>
                      <a:pt x="42" y="103"/>
                    </a:cubicBezTo>
                    <a:cubicBezTo>
                      <a:pt x="44" y="105"/>
                      <a:pt x="41" y="109"/>
                      <a:pt x="41" y="111"/>
                    </a:cubicBezTo>
                    <a:cubicBezTo>
                      <a:pt x="42" y="113"/>
                      <a:pt x="46" y="115"/>
                      <a:pt x="45" y="119"/>
                    </a:cubicBezTo>
                    <a:cubicBezTo>
                      <a:pt x="45" y="121"/>
                      <a:pt x="48" y="124"/>
                      <a:pt x="51" y="127"/>
                    </a:cubicBezTo>
                    <a:cubicBezTo>
                      <a:pt x="52" y="127"/>
                      <a:pt x="53" y="127"/>
                      <a:pt x="54" y="127"/>
                    </a:cubicBezTo>
                    <a:cubicBezTo>
                      <a:pt x="57" y="127"/>
                      <a:pt x="57" y="124"/>
                      <a:pt x="59" y="126"/>
                    </a:cubicBezTo>
                    <a:cubicBezTo>
                      <a:pt x="62" y="128"/>
                      <a:pt x="65" y="126"/>
                      <a:pt x="67" y="125"/>
                    </a:cubicBezTo>
                    <a:cubicBezTo>
                      <a:pt x="70" y="125"/>
                      <a:pt x="76" y="137"/>
                      <a:pt x="79" y="143"/>
                    </a:cubicBezTo>
                    <a:cubicBezTo>
                      <a:pt x="82" y="149"/>
                      <a:pt x="81" y="151"/>
                      <a:pt x="85" y="153"/>
                    </a:cubicBezTo>
                    <a:cubicBezTo>
                      <a:pt x="89" y="156"/>
                      <a:pt x="93" y="155"/>
                      <a:pt x="99" y="160"/>
                    </a:cubicBezTo>
                    <a:cubicBezTo>
                      <a:pt x="104" y="166"/>
                      <a:pt x="119" y="170"/>
                      <a:pt x="125" y="170"/>
                    </a:cubicBezTo>
                    <a:cubicBezTo>
                      <a:pt x="131" y="170"/>
                      <a:pt x="135" y="164"/>
                      <a:pt x="143" y="165"/>
                    </a:cubicBezTo>
                    <a:cubicBezTo>
                      <a:pt x="150" y="167"/>
                      <a:pt x="149" y="176"/>
                      <a:pt x="151" y="180"/>
                    </a:cubicBezTo>
                    <a:cubicBezTo>
                      <a:pt x="154" y="183"/>
                      <a:pt x="185" y="186"/>
                      <a:pt x="191" y="187"/>
                    </a:cubicBezTo>
                    <a:cubicBezTo>
                      <a:pt x="193" y="188"/>
                      <a:pt x="197" y="188"/>
                      <a:pt x="202" y="188"/>
                    </a:cubicBezTo>
                    <a:cubicBezTo>
                      <a:pt x="202" y="187"/>
                      <a:pt x="202" y="186"/>
                      <a:pt x="202" y="185"/>
                    </a:cubicBezTo>
                    <a:cubicBezTo>
                      <a:pt x="202" y="180"/>
                      <a:pt x="206" y="176"/>
                      <a:pt x="209" y="174"/>
                    </a:cubicBezTo>
                    <a:cubicBezTo>
                      <a:pt x="213" y="172"/>
                      <a:pt x="216" y="171"/>
                      <a:pt x="220" y="171"/>
                    </a:cubicBezTo>
                    <a:cubicBezTo>
                      <a:pt x="223" y="170"/>
                      <a:pt x="220" y="163"/>
                      <a:pt x="217" y="162"/>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8" name="Freeform 155"/>
              <p:cNvSpPr>
                <a:spLocks noEditPoints="1"/>
              </p:cNvSpPr>
              <p:nvPr/>
            </p:nvSpPr>
            <p:spPr bwMode="auto">
              <a:xfrm>
                <a:off x="9233" y="4015"/>
                <a:ext cx="1648" cy="775"/>
              </a:xfrm>
              <a:custGeom>
                <a:avLst/>
                <a:gdLst/>
                <a:ahLst/>
                <a:cxnLst>
                  <a:cxn ang="0">
                    <a:pos x="444" y="89"/>
                  </a:cxn>
                  <a:cxn ang="0">
                    <a:pos x="429" y="75"/>
                  </a:cxn>
                  <a:cxn ang="0">
                    <a:pos x="399" y="70"/>
                  </a:cxn>
                  <a:cxn ang="0">
                    <a:pos x="372" y="51"/>
                  </a:cxn>
                  <a:cxn ang="0">
                    <a:pos x="341" y="17"/>
                  </a:cxn>
                  <a:cxn ang="0">
                    <a:pos x="310" y="30"/>
                  </a:cxn>
                  <a:cxn ang="0">
                    <a:pos x="302" y="21"/>
                  </a:cxn>
                  <a:cxn ang="0">
                    <a:pos x="285" y="19"/>
                  </a:cxn>
                  <a:cxn ang="0">
                    <a:pos x="277" y="2"/>
                  </a:cxn>
                  <a:cxn ang="0">
                    <a:pos x="237" y="10"/>
                  </a:cxn>
                  <a:cxn ang="0">
                    <a:pos x="193" y="20"/>
                  </a:cxn>
                  <a:cxn ang="0">
                    <a:pos x="170" y="31"/>
                  </a:cxn>
                  <a:cxn ang="0">
                    <a:pos x="166" y="46"/>
                  </a:cxn>
                  <a:cxn ang="0">
                    <a:pos x="170" y="61"/>
                  </a:cxn>
                  <a:cxn ang="0">
                    <a:pos x="158" y="69"/>
                  </a:cxn>
                  <a:cxn ang="0">
                    <a:pos x="141" y="68"/>
                  </a:cxn>
                  <a:cxn ang="0">
                    <a:pos x="112" y="70"/>
                  </a:cxn>
                  <a:cxn ang="0">
                    <a:pos x="92" y="70"/>
                  </a:cxn>
                  <a:cxn ang="0">
                    <a:pos x="62" y="58"/>
                  </a:cxn>
                  <a:cxn ang="0">
                    <a:pos x="35" y="66"/>
                  </a:cxn>
                  <a:cxn ang="0">
                    <a:pos x="25" y="84"/>
                  </a:cxn>
                  <a:cxn ang="0">
                    <a:pos x="4" y="88"/>
                  </a:cxn>
                  <a:cxn ang="0">
                    <a:pos x="1" y="104"/>
                  </a:cxn>
                  <a:cxn ang="0">
                    <a:pos x="17" y="114"/>
                  </a:cxn>
                  <a:cxn ang="0">
                    <a:pos x="28" y="134"/>
                  </a:cxn>
                  <a:cxn ang="0">
                    <a:pos x="58" y="127"/>
                  </a:cxn>
                  <a:cxn ang="0">
                    <a:pos x="65" y="150"/>
                  </a:cxn>
                  <a:cxn ang="0">
                    <a:pos x="44" y="165"/>
                  </a:cxn>
                  <a:cxn ang="0">
                    <a:pos x="64" y="185"/>
                  </a:cxn>
                  <a:cxn ang="0">
                    <a:pos x="75" y="197"/>
                  </a:cxn>
                  <a:cxn ang="0">
                    <a:pos x="108" y="203"/>
                  </a:cxn>
                  <a:cxn ang="0">
                    <a:pos x="139" y="144"/>
                  </a:cxn>
                  <a:cxn ang="0">
                    <a:pos x="157" y="146"/>
                  </a:cxn>
                  <a:cxn ang="0">
                    <a:pos x="191" y="174"/>
                  </a:cxn>
                  <a:cxn ang="0">
                    <a:pos x="225" y="192"/>
                  </a:cxn>
                  <a:cxn ang="0">
                    <a:pos x="250" y="212"/>
                  </a:cxn>
                  <a:cxn ang="0">
                    <a:pos x="274" y="201"/>
                  </a:cxn>
                  <a:cxn ang="0">
                    <a:pos x="299" y="187"/>
                  </a:cxn>
                  <a:cxn ang="0">
                    <a:pos x="336" y="185"/>
                  </a:cxn>
                  <a:cxn ang="0">
                    <a:pos x="385" y="193"/>
                  </a:cxn>
                  <a:cxn ang="0">
                    <a:pos x="386" y="167"/>
                  </a:cxn>
                  <a:cxn ang="0">
                    <a:pos x="401" y="151"/>
                  </a:cxn>
                  <a:cxn ang="0">
                    <a:pos x="416" y="126"/>
                  </a:cxn>
                  <a:cxn ang="0">
                    <a:pos x="445" y="123"/>
                  </a:cxn>
                  <a:cxn ang="0">
                    <a:pos x="455" y="99"/>
                  </a:cxn>
                  <a:cxn ang="0">
                    <a:pos x="171" y="137"/>
                  </a:cxn>
                  <a:cxn ang="0">
                    <a:pos x="361" y="136"/>
                  </a:cxn>
                  <a:cxn ang="0">
                    <a:pos x="315" y="136"/>
                  </a:cxn>
                  <a:cxn ang="0">
                    <a:pos x="361" y="136"/>
                  </a:cxn>
                </a:cxnLst>
                <a:rect l="0" t="0" r="r" b="b"/>
                <a:pathLst>
                  <a:path w="459" h="216">
                    <a:moveTo>
                      <a:pt x="457" y="88"/>
                    </a:moveTo>
                    <a:cubicBezTo>
                      <a:pt x="456" y="86"/>
                      <a:pt x="454" y="87"/>
                      <a:pt x="453" y="88"/>
                    </a:cubicBezTo>
                    <a:cubicBezTo>
                      <a:pt x="451" y="89"/>
                      <a:pt x="446" y="89"/>
                      <a:pt x="444" y="89"/>
                    </a:cubicBezTo>
                    <a:cubicBezTo>
                      <a:pt x="442" y="89"/>
                      <a:pt x="438" y="87"/>
                      <a:pt x="438" y="85"/>
                    </a:cubicBezTo>
                    <a:cubicBezTo>
                      <a:pt x="438" y="83"/>
                      <a:pt x="438" y="80"/>
                      <a:pt x="436" y="80"/>
                    </a:cubicBezTo>
                    <a:cubicBezTo>
                      <a:pt x="434" y="80"/>
                      <a:pt x="431" y="79"/>
                      <a:pt x="429" y="75"/>
                    </a:cubicBezTo>
                    <a:cubicBezTo>
                      <a:pt x="427" y="70"/>
                      <a:pt x="424" y="70"/>
                      <a:pt x="421" y="69"/>
                    </a:cubicBezTo>
                    <a:cubicBezTo>
                      <a:pt x="419" y="67"/>
                      <a:pt x="413" y="71"/>
                      <a:pt x="410" y="72"/>
                    </a:cubicBezTo>
                    <a:cubicBezTo>
                      <a:pt x="407" y="73"/>
                      <a:pt x="403" y="71"/>
                      <a:pt x="399" y="70"/>
                    </a:cubicBezTo>
                    <a:cubicBezTo>
                      <a:pt x="396" y="69"/>
                      <a:pt x="394" y="63"/>
                      <a:pt x="390" y="64"/>
                    </a:cubicBezTo>
                    <a:cubicBezTo>
                      <a:pt x="387" y="65"/>
                      <a:pt x="386" y="71"/>
                      <a:pt x="384" y="71"/>
                    </a:cubicBezTo>
                    <a:cubicBezTo>
                      <a:pt x="381" y="71"/>
                      <a:pt x="377" y="58"/>
                      <a:pt x="372" y="51"/>
                    </a:cubicBezTo>
                    <a:cubicBezTo>
                      <a:pt x="367" y="44"/>
                      <a:pt x="359" y="29"/>
                      <a:pt x="351" y="26"/>
                    </a:cubicBezTo>
                    <a:cubicBezTo>
                      <a:pt x="344" y="24"/>
                      <a:pt x="346" y="20"/>
                      <a:pt x="348" y="18"/>
                    </a:cubicBezTo>
                    <a:cubicBezTo>
                      <a:pt x="350" y="16"/>
                      <a:pt x="344" y="15"/>
                      <a:pt x="341" y="17"/>
                    </a:cubicBezTo>
                    <a:cubicBezTo>
                      <a:pt x="338" y="19"/>
                      <a:pt x="334" y="22"/>
                      <a:pt x="330" y="23"/>
                    </a:cubicBezTo>
                    <a:cubicBezTo>
                      <a:pt x="327" y="24"/>
                      <a:pt x="322" y="29"/>
                      <a:pt x="318" y="28"/>
                    </a:cubicBezTo>
                    <a:cubicBezTo>
                      <a:pt x="314" y="27"/>
                      <a:pt x="313" y="33"/>
                      <a:pt x="310" y="30"/>
                    </a:cubicBezTo>
                    <a:cubicBezTo>
                      <a:pt x="307" y="27"/>
                      <a:pt x="314" y="25"/>
                      <a:pt x="314" y="23"/>
                    </a:cubicBezTo>
                    <a:cubicBezTo>
                      <a:pt x="314" y="20"/>
                      <a:pt x="309" y="23"/>
                      <a:pt x="308" y="22"/>
                    </a:cubicBezTo>
                    <a:cubicBezTo>
                      <a:pt x="306" y="20"/>
                      <a:pt x="302" y="19"/>
                      <a:pt x="302" y="21"/>
                    </a:cubicBezTo>
                    <a:cubicBezTo>
                      <a:pt x="302" y="23"/>
                      <a:pt x="299" y="22"/>
                      <a:pt x="299" y="20"/>
                    </a:cubicBezTo>
                    <a:cubicBezTo>
                      <a:pt x="299" y="19"/>
                      <a:pt x="297" y="15"/>
                      <a:pt x="295" y="18"/>
                    </a:cubicBezTo>
                    <a:cubicBezTo>
                      <a:pt x="293" y="20"/>
                      <a:pt x="286" y="21"/>
                      <a:pt x="285" y="19"/>
                    </a:cubicBezTo>
                    <a:cubicBezTo>
                      <a:pt x="283" y="18"/>
                      <a:pt x="286" y="17"/>
                      <a:pt x="286" y="15"/>
                    </a:cubicBezTo>
                    <a:cubicBezTo>
                      <a:pt x="286" y="12"/>
                      <a:pt x="283" y="9"/>
                      <a:pt x="284" y="7"/>
                    </a:cubicBezTo>
                    <a:cubicBezTo>
                      <a:pt x="284" y="4"/>
                      <a:pt x="279" y="1"/>
                      <a:pt x="277" y="2"/>
                    </a:cubicBezTo>
                    <a:cubicBezTo>
                      <a:pt x="274" y="3"/>
                      <a:pt x="271" y="2"/>
                      <a:pt x="268" y="1"/>
                    </a:cubicBezTo>
                    <a:cubicBezTo>
                      <a:pt x="265" y="0"/>
                      <a:pt x="254" y="2"/>
                      <a:pt x="254" y="4"/>
                    </a:cubicBezTo>
                    <a:cubicBezTo>
                      <a:pt x="253" y="7"/>
                      <a:pt x="240" y="9"/>
                      <a:pt x="237" y="10"/>
                    </a:cubicBezTo>
                    <a:cubicBezTo>
                      <a:pt x="235" y="11"/>
                      <a:pt x="225" y="12"/>
                      <a:pt x="221" y="13"/>
                    </a:cubicBezTo>
                    <a:cubicBezTo>
                      <a:pt x="218" y="13"/>
                      <a:pt x="214" y="16"/>
                      <a:pt x="210" y="16"/>
                    </a:cubicBezTo>
                    <a:cubicBezTo>
                      <a:pt x="205" y="16"/>
                      <a:pt x="197" y="17"/>
                      <a:pt x="193" y="20"/>
                    </a:cubicBezTo>
                    <a:cubicBezTo>
                      <a:pt x="189" y="23"/>
                      <a:pt x="182" y="20"/>
                      <a:pt x="179" y="21"/>
                    </a:cubicBezTo>
                    <a:cubicBezTo>
                      <a:pt x="176" y="22"/>
                      <a:pt x="171" y="21"/>
                      <a:pt x="170" y="22"/>
                    </a:cubicBezTo>
                    <a:cubicBezTo>
                      <a:pt x="168" y="23"/>
                      <a:pt x="169" y="29"/>
                      <a:pt x="170" y="31"/>
                    </a:cubicBezTo>
                    <a:cubicBezTo>
                      <a:pt x="172" y="34"/>
                      <a:pt x="180" y="35"/>
                      <a:pt x="180" y="36"/>
                    </a:cubicBezTo>
                    <a:cubicBezTo>
                      <a:pt x="181" y="38"/>
                      <a:pt x="172" y="38"/>
                      <a:pt x="168" y="38"/>
                    </a:cubicBezTo>
                    <a:cubicBezTo>
                      <a:pt x="164" y="39"/>
                      <a:pt x="165" y="44"/>
                      <a:pt x="166" y="46"/>
                    </a:cubicBezTo>
                    <a:cubicBezTo>
                      <a:pt x="167" y="49"/>
                      <a:pt x="162" y="51"/>
                      <a:pt x="159" y="52"/>
                    </a:cubicBezTo>
                    <a:cubicBezTo>
                      <a:pt x="156" y="53"/>
                      <a:pt x="159" y="58"/>
                      <a:pt x="162" y="58"/>
                    </a:cubicBezTo>
                    <a:cubicBezTo>
                      <a:pt x="165" y="58"/>
                      <a:pt x="168" y="61"/>
                      <a:pt x="170" y="61"/>
                    </a:cubicBezTo>
                    <a:cubicBezTo>
                      <a:pt x="173" y="61"/>
                      <a:pt x="173" y="66"/>
                      <a:pt x="173" y="69"/>
                    </a:cubicBezTo>
                    <a:cubicBezTo>
                      <a:pt x="173" y="72"/>
                      <a:pt x="170" y="73"/>
                      <a:pt x="166" y="73"/>
                    </a:cubicBezTo>
                    <a:cubicBezTo>
                      <a:pt x="162" y="73"/>
                      <a:pt x="160" y="70"/>
                      <a:pt x="158" y="69"/>
                    </a:cubicBezTo>
                    <a:cubicBezTo>
                      <a:pt x="155" y="69"/>
                      <a:pt x="156" y="74"/>
                      <a:pt x="154" y="75"/>
                    </a:cubicBezTo>
                    <a:cubicBezTo>
                      <a:pt x="152" y="76"/>
                      <a:pt x="151" y="71"/>
                      <a:pt x="148" y="71"/>
                    </a:cubicBezTo>
                    <a:cubicBezTo>
                      <a:pt x="145" y="71"/>
                      <a:pt x="142" y="71"/>
                      <a:pt x="141" y="68"/>
                    </a:cubicBezTo>
                    <a:cubicBezTo>
                      <a:pt x="140" y="65"/>
                      <a:pt x="133" y="64"/>
                      <a:pt x="130" y="67"/>
                    </a:cubicBezTo>
                    <a:cubicBezTo>
                      <a:pt x="127" y="70"/>
                      <a:pt x="126" y="69"/>
                      <a:pt x="123" y="67"/>
                    </a:cubicBezTo>
                    <a:cubicBezTo>
                      <a:pt x="121" y="65"/>
                      <a:pt x="113" y="68"/>
                      <a:pt x="112" y="70"/>
                    </a:cubicBezTo>
                    <a:cubicBezTo>
                      <a:pt x="111" y="73"/>
                      <a:pt x="106" y="74"/>
                      <a:pt x="102" y="71"/>
                    </a:cubicBezTo>
                    <a:cubicBezTo>
                      <a:pt x="98" y="69"/>
                      <a:pt x="95" y="68"/>
                      <a:pt x="95" y="71"/>
                    </a:cubicBezTo>
                    <a:cubicBezTo>
                      <a:pt x="95" y="75"/>
                      <a:pt x="92" y="72"/>
                      <a:pt x="92" y="70"/>
                    </a:cubicBezTo>
                    <a:cubicBezTo>
                      <a:pt x="92" y="68"/>
                      <a:pt x="86" y="64"/>
                      <a:pt x="83" y="62"/>
                    </a:cubicBezTo>
                    <a:cubicBezTo>
                      <a:pt x="80" y="60"/>
                      <a:pt x="70" y="60"/>
                      <a:pt x="70" y="58"/>
                    </a:cubicBezTo>
                    <a:cubicBezTo>
                      <a:pt x="69" y="56"/>
                      <a:pt x="63" y="54"/>
                      <a:pt x="62" y="58"/>
                    </a:cubicBezTo>
                    <a:cubicBezTo>
                      <a:pt x="60" y="61"/>
                      <a:pt x="58" y="59"/>
                      <a:pt x="56" y="58"/>
                    </a:cubicBezTo>
                    <a:cubicBezTo>
                      <a:pt x="54" y="57"/>
                      <a:pt x="49" y="59"/>
                      <a:pt x="47" y="60"/>
                    </a:cubicBezTo>
                    <a:cubicBezTo>
                      <a:pt x="45" y="61"/>
                      <a:pt x="39" y="66"/>
                      <a:pt x="35" y="66"/>
                    </a:cubicBezTo>
                    <a:cubicBezTo>
                      <a:pt x="32" y="66"/>
                      <a:pt x="34" y="70"/>
                      <a:pt x="29" y="71"/>
                    </a:cubicBezTo>
                    <a:cubicBezTo>
                      <a:pt x="25" y="72"/>
                      <a:pt x="26" y="75"/>
                      <a:pt x="26" y="77"/>
                    </a:cubicBezTo>
                    <a:cubicBezTo>
                      <a:pt x="27" y="79"/>
                      <a:pt x="29" y="83"/>
                      <a:pt x="25" y="84"/>
                    </a:cubicBezTo>
                    <a:cubicBezTo>
                      <a:pt x="21" y="86"/>
                      <a:pt x="20" y="79"/>
                      <a:pt x="16" y="77"/>
                    </a:cubicBezTo>
                    <a:cubicBezTo>
                      <a:pt x="13" y="74"/>
                      <a:pt x="10" y="77"/>
                      <a:pt x="10" y="81"/>
                    </a:cubicBezTo>
                    <a:cubicBezTo>
                      <a:pt x="10" y="84"/>
                      <a:pt x="6" y="84"/>
                      <a:pt x="4" y="88"/>
                    </a:cubicBezTo>
                    <a:cubicBezTo>
                      <a:pt x="2" y="91"/>
                      <a:pt x="7" y="92"/>
                      <a:pt x="7" y="93"/>
                    </a:cubicBezTo>
                    <a:cubicBezTo>
                      <a:pt x="7" y="95"/>
                      <a:pt x="4" y="96"/>
                      <a:pt x="3" y="97"/>
                    </a:cubicBezTo>
                    <a:cubicBezTo>
                      <a:pt x="2" y="97"/>
                      <a:pt x="0" y="102"/>
                      <a:pt x="1" y="104"/>
                    </a:cubicBezTo>
                    <a:cubicBezTo>
                      <a:pt x="2" y="105"/>
                      <a:pt x="8" y="105"/>
                      <a:pt x="7" y="108"/>
                    </a:cubicBezTo>
                    <a:cubicBezTo>
                      <a:pt x="7" y="112"/>
                      <a:pt x="6" y="115"/>
                      <a:pt x="9" y="114"/>
                    </a:cubicBezTo>
                    <a:cubicBezTo>
                      <a:pt x="12" y="113"/>
                      <a:pt x="15" y="114"/>
                      <a:pt x="17" y="114"/>
                    </a:cubicBezTo>
                    <a:cubicBezTo>
                      <a:pt x="19" y="114"/>
                      <a:pt x="21" y="118"/>
                      <a:pt x="24" y="122"/>
                    </a:cubicBezTo>
                    <a:cubicBezTo>
                      <a:pt x="28" y="126"/>
                      <a:pt x="29" y="128"/>
                      <a:pt x="26" y="129"/>
                    </a:cubicBezTo>
                    <a:cubicBezTo>
                      <a:pt x="22" y="130"/>
                      <a:pt x="24" y="132"/>
                      <a:pt x="28" y="134"/>
                    </a:cubicBezTo>
                    <a:cubicBezTo>
                      <a:pt x="30" y="134"/>
                      <a:pt x="31" y="135"/>
                      <a:pt x="32" y="136"/>
                    </a:cubicBezTo>
                    <a:cubicBezTo>
                      <a:pt x="33" y="135"/>
                      <a:pt x="33" y="135"/>
                      <a:pt x="34" y="134"/>
                    </a:cubicBezTo>
                    <a:cubicBezTo>
                      <a:pt x="40" y="129"/>
                      <a:pt x="50" y="125"/>
                      <a:pt x="58" y="127"/>
                    </a:cubicBezTo>
                    <a:cubicBezTo>
                      <a:pt x="65" y="129"/>
                      <a:pt x="72" y="125"/>
                      <a:pt x="75" y="130"/>
                    </a:cubicBezTo>
                    <a:cubicBezTo>
                      <a:pt x="78" y="135"/>
                      <a:pt x="75" y="143"/>
                      <a:pt x="76" y="147"/>
                    </a:cubicBezTo>
                    <a:cubicBezTo>
                      <a:pt x="78" y="150"/>
                      <a:pt x="70" y="150"/>
                      <a:pt x="65" y="150"/>
                    </a:cubicBezTo>
                    <a:cubicBezTo>
                      <a:pt x="60" y="149"/>
                      <a:pt x="50" y="152"/>
                      <a:pt x="51" y="155"/>
                    </a:cubicBezTo>
                    <a:cubicBezTo>
                      <a:pt x="53" y="158"/>
                      <a:pt x="56" y="165"/>
                      <a:pt x="50" y="161"/>
                    </a:cubicBezTo>
                    <a:cubicBezTo>
                      <a:pt x="43" y="157"/>
                      <a:pt x="40" y="165"/>
                      <a:pt x="44" y="165"/>
                    </a:cubicBezTo>
                    <a:cubicBezTo>
                      <a:pt x="48" y="165"/>
                      <a:pt x="53" y="169"/>
                      <a:pt x="53" y="172"/>
                    </a:cubicBezTo>
                    <a:cubicBezTo>
                      <a:pt x="53" y="175"/>
                      <a:pt x="53" y="182"/>
                      <a:pt x="56" y="181"/>
                    </a:cubicBezTo>
                    <a:cubicBezTo>
                      <a:pt x="60" y="180"/>
                      <a:pt x="60" y="186"/>
                      <a:pt x="64" y="185"/>
                    </a:cubicBezTo>
                    <a:cubicBezTo>
                      <a:pt x="69" y="185"/>
                      <a:pt x="73" y="187"/>
                      <a:pt x="70" y="191"/>
                    </a:cubicBezTo>
                    <a:cubicBezTo>
                      <a:pt x="66" y="195"/>
                      <a:pt x="72" y="207"/>
                      <a:pt x="73" y="205"/>
                    </a:cubicBezTo>
                    <a:cubicBezTo>
                      <a:pt x="74" y="203"/>
                      <a:pt x="73" y="199"/>
                      <a:pt x="75" y="197"/>
                    </a:cubicBezTo>
                    <a:cubicBezTo>
                      <a:pt x="72" y="191"/>
                      <a:pt x="83" y="191"/>
                      <a:pt x="86" y="191"/>
                    </a:cubicBezTo>
                    <a:cubicBezTo>
                      <a:pt x="90" y="191"/>
                      <a:pt x="96" y="196"/>
                      <a:pt x="100" y="201"/>
                    </a:cubicBezTo>
                    <a:cubicBezTo>
                      <a:pt x="104" y="207"/>
                      <a:pt x="108" y="203"/>
                      <a:pt x="108" y="203"/>
                    </a:cubicBezTo>
                    <a:cubicBezTo>
                      <a:pt x="110" y="153"/>
                      <a:pt x="110" y="153"/>
                      <a:pt x="110" y="153"/>
                    </a:cubicBezTo>
                    <a:cubicBezTo>
                      <a:pt x="138" y="146"/>
                      <a:pt x="138" y="146"/>
                      <a:pt x="138" y="146"/>
                    </a:cubicBezTo>
                    <a:cubicBezTo>
                      <a:pt x="138" y="145"/>
                      <a:pt x="139" y="144"/>
                      <a:pt x="139" y="144"/>
                    </a:cubicBezTo>
                    <a:cubicBezTo>
                      <a:pt x="143" y="139"/>
                      <a:pt x="148" y="143"/>
                      <a:pt x="149" y="144"/>
                    </a:cubicBezTo>
                    <a:cubicBezTo>
                      <a:pt x="151" y="145"/>
                      <a:pt x="150" y="139"/>
                      <a:pt x="154" y="139"/>
                    </a:cubicBezTo>
                    <a:cubicBezTo>
                      <a:pt x="158" y="139"/>
                      <a:pt x="154" y="146"/>
                      <a:pt x="157" y="146"/>
                    </a:cubicBezTo>
                    <a:cubicBezTo>
                      <a:pt x="159" y="146"/>
                      <a:pt x="164" y="154"/>
                      <a:pt x="163" y="160"/>
                    </a:cubicBezTo>
                    <a:cubicBezTo>
                      <a:pt x="167" y="164"/>
                      <a:pt x="175" y="173"/>
                      <a:pt x="176" y="175"/>
                    </a:cubicBezTo>
                    <a:cubicBezTo>
                      <a:pt x="177" y="177"/>
                      <a:pt x="188" y="173"/>
                      <a:pt x="191" y="174"/>
                    </a:cubicBezTo>
                    <a:cubicBezTo>
                      <a:pt x="193" y="175"/>
                      <a:pt x="210" y="175"/>
                      <a:pt x="213" y="175"/>
                    </a:cubicBezTo>
                    <a:cubicBezTo>
                      <a:pt x="216" y="175"/>
                      <a:pt x="219" y="181"/>
                      <a:pt x="222" y="181"/>
                    </a:cubicBezTo>
                    <a:cubicBezTo>
                      <a:pt x="226" y="182"/>
                      <a:pt x="224" y="188"/>
                      <a:pt x="225" y="192"/>
                    </a:cubicBezTo>
                    <a:cubicBezTo>
                      <a:pt x="225" y="196"/>
                      <a:pt x="231" y="200"/>
                      <a:pt x="231" y="204"/>
                    </a:cubicBezTo>
                    <a:cubicBezTo>
                      <a:pt x="232" y="207"/>
                      <a:pt x="237" y="205"/>
                      <a:pt x="241" y="206"/>
                    </a:cubicBezTo>
                    <a:cubicBezTo>
                      <a:pt x="244" y="207"/>
                      <a:pt x="250" y="209"/>
                      <a:pt x="250" y="212"/>
                    </a:cubicBezTo>
                    <a:cubicBezTo>
                      <a:pt x="251" y="216"/>
                      <a:pt x="255" y="213"/>
                      <a:pt x="256" y="210"/>
                    </a:cubicBezTo>
                    <a:cubicBezTo>
                      <a:pt x="256" y="208"/>
                      <a:pt x="260" y="204"/>
                      <a:pt x="267" y="201"/>
                    </a:cubicBezTo>
                    <a:cubicBezTo>
                      <a:pt x="270" y="200"/>
                      <a:pt x="272" y="200"/>
                      <a:pt x="274" y="201"/>
                    </a:cubicBezTo>
                    <a:cubicBezTo>
                      <a:pt x="275" y="198"/>
                      <a:pt x="276" y="195"/>
                      <a:pt x="277" y="195"/>
                    </a:cubicBezTo>
                    <a:cubicBezTo>
                      <a:pt x="279" y="194"/>
                      <a:pt x="284" y="190"/>
                      <a:pt x="284" y="187"/>
                    </a:cubicBezTo>
                    <a:cubicBezTo>
                      <a:pt x="284" y="184"/>
                      <a:pt x="293" y="184"/>
                      <a:pt x="299" y="187"/>
                    </a:cubicBezTo>
                    <a:cubicBezTo>
                      <a:pt x="305" y="190"/>
                      <a:pt x="309" y="190"/>
                      <a:pt x="309" y="185"/>
                    </a:cubicBezTo>
                    <a:cubicBezTo>
                      <a:pt x="310" y="180"/>
                      <a:pt x="318" y="179"/>
                      <a:pt x="321" y="180"/>
                    </a:cubicBezTo>
                    <a:cubicBezTo>
                      <a:pt x="324" y="182"/>
                      <a:pt x="332" y="186"/>
                      <a:pt x="336" y="185"/>
                    </a:cubicBezTo>
                    <a:cubicBezTo>
                      <a:pt x="340" y="183"/>
                      <a:pt x="360" y="185"/>
                      <a:pt x="365" y="186"/>
                    </a:cubicBezTo>
                    <a:cubicBezTo>
                      <a:pt x="370" y="188"/>
                      <a:pt x="371" y="184"/>
                      <a:pt x="376" y="189"/>
                    </a:cubicBezTo>
                    <a:cubicBezTo>
                      <a:pt x="379" y="193"/>
                      <a:pt x="381" y="190"/>
                      <a:pt x="385" y="193"/>
                    </a:cubicBezTo>
                    <a:cubicBezTo>
                      <a:pt x="385" y="192"/>
                      <a:pt x="385" y="190"/>
                      <a:pt x="385" y="188"/>
                    </a:cubicBezTo>
                    <a:cubicBezTo>
                      <a:pt x="385" y="185"/>
                      <a:pt x="390" y="182"/>
                      <a:pt x="391" y="180"/>
                    </a:cubicBezTo>
                    <a:cubicBezTo>
                      <a:pt x="392" y="177"/>
                      <a:pt x="386" y="170"/>
                      <a:pt x="386" y="167"/>
                    </a:cubicBezTo>
                    <a:cubicBezTo>
                      <a:pt x="386" y="165"/>
                      <a:pt x="386" y="159"/>
                      <a:pt x="384" y="158"/>
                    </a:cubicBezTo>
                    <a:cubicBezTo>
                      <a:pt x="381" y="156"/>
                      <a:pt x="389" y="153"/>
                      <a:pt x="390" y="153"/>
                    </a:cubicBezTo>
                    <a:cubicBezTo>
                      <a:pt x="394" y="153"/>
                      <a:pt x="399" y="149"/>
                      <a:pt x="401" y="151"/>
                    </a:cubicBezTo>
                    <a:cubicBezTo>
                      <a:pt x="403" y="153"/>
                      <a:pt x="406" y="153"/>
                      <a:pt x="409" y="153"/>
                    </a:cubicBezTo>
                    <a:cubicBezTo>
                      <a:pt x="412" y="153"/>
                      <a:pt x="411" y="149"/>
                      <a:pt x="409" y="148"/>
                    </a:cubicBezTo>
                    <a:cubicBezTo>
                      <a:pt x="407" y="146"/>
                      <a:pt x="415" y="131"/>
                      <a:pt x="416" y="126"/>
                    </a:cubicBezTo>
                    <a:cubicBezTo>
                      <a:pt x="417" y="121"/>
                      <a:pt x="420" y="126"/>
                      <a:pt x="424" y="126"/>
                    </a:cubicBezTo>
                    <a:cubicBezTo>
                      <a:pt x="427" y="127"/>
                      <a:pt x="432" y="126"/>
                      <a:pt x="434" y="127"/>
                    </a:cubicBezTo>
                    <a:cubicBezTo>
                      <a:pt x="436" y="128"/>
                      <a:pt x="443" y="126"/>
                      <a:pt x="445" y="123"/>
                    </a:cubicBezTo>
                    <a:cubicBezTo>
                      <a:pt x="446" y="121"/>
                      <a:pt x="443" y="120"/>
                      <a:pt x="443" y="114"/>
                    </a:cubicBezTo>
                    <a:cubicBezTo>
                      <a:pt x="443" y="108"/>
                      <a:pt x="447" y="106"/>
                      <a:pt x="450" y="106"/>
                    </a:cubicBezTo>
                    <a:cubicBezTo>
                      <a:pt x="454" y="106"/>
                      <a:pt x="455" y="102"/>
                      <a:pt x="455" y="99"/>
                    </a:cubicBezTo>
                    <a:cubicBezTo>
                      <a:pt x="455" y="97"/>
                      <a:pt x="458" y="95"/>
                      <a:pt x="459" y="92"/>
                    </a:cubicBezTo>
                    <a:cubicBezTo>
                      <a:pt x="458" y="91"/>
                      <a:pt x="457" y="89"/>
                      <a:pt x="457" y="88"/>
                    </a:cubicBezTo>
                    <a:close/>
                    <a:moveTo>
                      <a:pt x="171" y="137"/>
                    </a:moveTo>
                    <a:cubicBezTo>
                      <a:pt x="170" y="139"/>
                      <a:pt x="157" y="135"/>
                      <a:pt x="156" y="132"/>
                    </a:cubicBezTo>
                    <a:cubicBezTo>
                      <a:pt x="155" y="130"/>
                      <a:pt x="174" y="133"/>
                      <a:pt x="171" y="137"/>
                    </a:cubicBezTo>
                    <a:close/>
                    <a:moveTo>
                      <a:pt x="361" y="136"/>
                    </a:moveTo>
                    <a:cubicBezTo>
                      <a:pt x="351" y="136"/>
                      <a:pt x="331" y="131"/>
                      <a:pt x="322" y="140"/>
                    </a:cubicBezTo>
                    <a:cubicBezTo>
                      <a:pt x="314" y="149"/>
                      <a:pt x="320" y="154"/>
                      <a:pt x="316" y="154"/>
                    </a:cubicBezTo>
                    <a:cubicBezTo>
                      <a:pt x="312" y="155"/>
                      <a:pt x="310" y="141"/>
                      <a:pt x="315" y="136"/>
                    </a:cubicBezTo>
                    <a:cubicBezTo>
                      <a:pt x="320" y="131"/>
                      <a:pt x="335" y="129"/>
                      <a:pt x="344" y="132"/>
                    </a:cubicBezTo>
                    <a:cubicBezTo>
                      <a:pt x="353" y="134"/>
                      <a:pt x="370" y="130"/>
                      <a:pt x="372" y="130"/>
                    </a:cubicBezTo>
                    <a:cubicBezTo>
                      <a:pt x="375" y="131"/>
                      <a:pt x="370" y="136"/>
                      <a:pt x="361" y="136"/>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59" name="Freeform 156"/>
              <p:cNvSpPr>
                <a:spLocks noEditPoints="1"/>
              </p:cNvSpPr>
              <p:nvPr/>
            </p:nvSpPr>
            <p:spPr>
              <a:xfrm>
                <a:off x="8145" y="2105"/>
                <a:ext cx="6922" cy="2653"/>
              </a:xfrm>
              <a:custGeom>
                <a:avLst/>
                <a:gdLst/>
                <a:ahLst/>
                <a:cxnLst>
                  <a:cxn ang="0">
                    <a:pos x="2147483646" y="54763535"/>
                  </a:cxn>
                  <a:cxn ang="0">
                    <a:pos x="2147483646" y="206890762"/>
                  </a:cxn>
                  <a:cxn ang="0">
                    <a:pos x="2147483646" y="279507310"/>
                  </a:cxn>
                  <a:cxn ang="0">
                    <a:pos x="2147483646" y="129063026"/>
                  </a:cxn>
                  <a:cxn ang="0">
                    <a:pos x="2147483646" y="769769555"/>
                  </a:cxn>
                  <a:cxn ang="0">
                    <a:pos x="2147483646" y="907440567"/>
                  </a:cxn>
                  <a:cxn ang="0">
                    <a:pos x="2147483646" y="2147483646"/>
                  </a:cxn>
                  <a:cxn ang="0">
                    <a:pos x="1648879442" y="114885333"/>
                  </a:cxn>
                  <a:cxn ang="0">
                    <a:pos x="2147483646" y="1512620174"/>
                  </a:cxn>
                  <a:cxn ang="0">
                    <a:pos x="2147483646" y="1268672046"/>
                  </a:cxn>
                  <a:cxn ang="0">
                    <a:pos x="2147483646" y="1228171883"/>
                  </a:cxn>
                  <a:cxn ang="0">
                    <a:pos x="2147483646" y="1012334928"/>
                  </a:cxn>
                  <a:cxn ang="0">
                    <a:pos x="2147483646" y="1104073112"/>
                  </a:cxn>
                  <a:cxn ang="0">
                    <a:pos x="2147483646" y="934400504"/>
                  </a:cxn>
                  <a:cxn ang="0">
                    <a:pos x="2147483646" y="898535408"/>
                  </a:cxn>
                  <a:cxn ang="0">
                    <a:pos x="2147483646" y="884685291"/>
                  </a:cxn>
                  <a:cxn ang="0">
                    <a:pos x="2147483646" y="558906300"/>
                  </a:cxn>
                  <a:cxn ang="0">
                    <a:pos x="2147483646" y="577142825"/>
                  </a:cxn>
                  <a:cxn ang="0">
                    <a:pos x="2147483646" y="677764089"/>
                  </a:cxn>
                  <a:cxn ang="0">
                    <a:pos x="2147483646" y="870415256"/>
                  </a:cxn>
                  <a:cxn ang="0">
                    <a:pos x="2147483646" y="1045419992"/>
                  </a:cxn>
                  <a:cxn ang="0">
                    <a:pos x="2147483646" y="1178340357"/>
                  </a:cxn>
                  <a:cxn ang="0">
                    <a:pos x="2147483646" y="1429712707"/>
                  </a:cxn>
                  <a:cxn ang="0">
                    <a:pos x="2147483646" y="1466764297"/>
                  </a:cxn>
                  <a:cxn ang="0">
                    <a:pos x="2147483646" y="1058193315"/>
                  </a:cxn>
                  <a:cxn ang="0">
                    <a:pos x="2147483646" y="1250957746"/>
                  </a:cxn>
                  <a:cxn ang="0">
                    <a:pos x="1783324427" y="1397734877"/>
                  </a:cxn>
                  <a:cxn ang="0">
                    <a:pos x="1425269404" y="1429712707"/>
                  </a:cxn>
                  <a:cxn ang="0">
                    <a:pos x="1068529427" y="1617514545"/>
                  </a:cxn>
                  <a:cxn ang="0">
                    <a:pos x="789535529" y="1626422192"/>
                  </a:cxn>
                  <a:cxn ang="0">
                    <a:pos x="932967753" y="1337698952"/>
                  </a:cxn>
                  <a:cxn ang="0">
                    <a:pos x="463799981" y="1356819798"/>
                  </a:cxn>
                  <a:cxn ang="0">
                    <a:pos x="617648881" y="1864935203"/>
                  </a:cxn>
                  <a:cxn ang="0">
                    <a:pos x="413471420" y="2147483646"/>
                  </a:cxn>
                  <a:cxn ang="0">
                    <a:pos x="622769026" y="2147483646"/>
                  </a:cxn>
                  <a:cxn ang="0">
                    <a:pos x="1035124459" y="2147483646"/>
                  </a:cxn>
                  <a:cxn ang="0">
                    <a:pos x="896675097" y="2147483646"/>
                  </a:cxn>
                  <a:cxn ang="0">
                    <a:pos x="1514431265" y="2147483646"/>
                  </a:cxn>
                  <a:cxn ang="0">
                    <a:pos x="1448597676" y="2147483646"/>
                  </a:cxn>
                  <a:cxn ang="0">
                    <a:pos x="1973220699"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016756506"/>
                  </a:cxn>
                  <a:cxn ang="0">
                    <a:pos x="2147483646" y="2147483646"/>
                  </a:cxn>
                  <a:cxn ang="0">
                    <a:pos x="2147483646" y="2147483646"/>
                  </a:cxn>
                  <a:cxn ang="0">
                    <a:pos x="2147483646" y="2098586636"/>
                  </a:cxn>
                  <a:cxn ang="0">
                    <a:pos x="2147483646" y="1709220703"/>
                  </a:cxn>
                  <a:cxn ang="0">
                    <a:pos x="2147483646" y="1737364129"/>
                  </a:cxn>
                  <a:cxn ang="0">
                    <a:pos x="2147483646" y="2147483646"/>
                  </a:cxn>
                  <a:cxn ang="0">
                    <a:pos x="1792341015" y="1132184476"/>
                  </a:cxn>
                  <a:cxn ang="0">
                    <a:pos x="2147483646" y="608728858"/>
                  </a:cxn>
                  <a:cxn ang="0">
                    <a:pos x="1927902674" y="178886046"/>
                  </a:cxn>
                  <a:cxn ang="0">
                    <a:pos x="2147483646" y="72893412"/>
                  </a:cxn>
                </a:cxnLst>
                <a:rect l="0" t="0" r="0" b="0"/>
                <a:pathLst>
                  <a:path w="1926" h="739">
                    <a:moveTo>
                      <a:pt x="29" y="534"/>
                    </a:moveTo>
                    <a:cubicBezTo>
                      <a:pt x="28" y="535"/>
                      <a:pt x="24" y="534"/>
                      <a:pt x="23" y="532"/>
                    </a:cubicBezTo>
                    <a:cubicBezTo>
                      <a:pt x="22" y="530"/>
                      <a:pt x="18" y="531"/>
                      <a:pt x="16" y="531"/>
                    </a:cubicBezTo>
                    <a:cubicBezTo>
                      <a:pt x="16" y="532"/>
                      <a:pt x="17" y="532"/>
                      <a:pt x="18" y="533"/>
                    </a:cubicBezTo>
                    <a:cubicBezTo>
                      <a:pt x="19" y="536"/>
                      <a:pt x="12" y="536"/>
                      <a:pt x="14" y="539"/>
                    </a:cubicBezTo>
                    <a:cubicBezTo>
                      <a:pt x="16" y="542"/>
                      <a:pt x="9" y="542"/>
                      <a:pt x="9" y="539"/>
                    </a:cubicBezTo>
                    <a:cubicBezTo>
                      <a:pt x="9" y="536"/>
                      <a:pt x="1" y="537"/>
                      <a:pt x="1" y="540"/>
                    </a:cubicBezTo>
                    <a:cubicBezTo>
                      <a:pt x="1" y="540"/>
                      <a:pt x="1" y="541"/>
                      <a:pt x="0" y="542"/>
                    </a:cubicBezTo>
                    <a:cubicBezTo>
                      <a:pt x="2" y="543"/>
                      <a:pt x="5" y="544"/>
                      <a:pt x="6" y="544"/>
                    </a:cubicBezTo>
                    <a:cubicBezTo>
                      <a:pt x="7" y="545"/>
                      <a:pt x="27" y="547"/>
                      <a:pt x="35" y="545"/>
                    </a:cubicBezTo>
                    <a:cubicBezTo>
                      <a:pt x="35" y="544"/>
                      <a:pt x="36" y="540"/>
                      <a:pt x="36" y="538"/>
                    </a:cubicBezTo>
                    <a:cubicBezTo>
                      <a:pt x="36" y="536"/>
                      <a:pt x="31" y="534"/>
                      <a:pt x="29" y="534"/>
                    </a:cubicBezTo>
                    <a:close/>
                    <a:moveTo>
                      <a:pt x="814" y="12"/>
                    </a:moveTo>
                    <a:cubicBezTo>
                      <a:pt x="815" y="7"/>
                      <a:pt x="793" y="9"/>
                      <a:pt x="799" y="14"/>
                    </a:cubicBezTo>
                    <a:cubicBezTo>
                      <a:pt x="801" y="16"/>
                      <a:pt x="812" y="17"/>
                      <a:pt x="814" y="12"/>
                    </a:cubicBezTo>
                    <a:close/>
                    <a:moveTo>
                      <a:pt x="512" y="21"/>
                    </a:moveTo>
                    <a:cubicBezTo>
                      <a:pt x="524" y="20"/>
                      <a:pt x="524" y="13"/>
                      <a:pt x="517" y="11"/>
                    </a:cubicBezTo>
                    <a:cubicBezTo>
                      <a:pt x="511" y="10"/>
                      <a:pt x="510" y="15"/>
                      <a:pt x="506" y="15"/>
                    </a:cubicBezTo>
                    <a:cubicBezTo>
                      <a:pt x="503" y="15"/>
                      <a:pt x="490" y="17"/>
                      <a:pt x="493" y="20"/>
                    </a:cubicBezTo>
                    <a:cubicBezTo>
                      <a:pt x="496" y="23"/>
                      <a:pt x="505" y="22"/>
                      <a:pt x="512" y="21"/>
                    </a:cubicBezTo>
                    <a:close/>
                    <a:moveTo>
                      <a:pt x="840" y="45"/>
                    </a:moveTo>
                    <a:cubicBezTo>
                      <a:pt x="840" y="49"/>
                      <a:pt x="829" y="53"/>
                      <a:pt x="832" y="55"/>
                    </a:cubicBezTo>
                    <a:cubicBezTo>
                      <a:pt x="835" y="58"/>
                      <a:pt x="837" y="57"/>
                      <a:pt x="841" y="58"/>
                    </a:cubicBezTo>
                    <a:cubicBezTo>
                      <a:pt x="844" y="58"/>
                      <a:pt x="846" y="67"/>
                      <a:pt x="852" y="65"/>
                    </a:cubicBezTo>
                    <a:cubicBezTo>
                      <a:pt x="858" y="64"/>
                      <a:pt x="874" y="72"/>
                      <a:pt x="884" y="72"/>
                    </a:cubicBezTo>
                    <a:cubicBezTo>
                      <a:pt x="893" y="72"/>
                      <a:pt x="894" y="64"/>
                      <a:pt x="891" y="64"/>
                    </a:cubicBezTo>
                    <a:cubicBezTo>
                      <a:pt x="888" y="63"/>
                      <a:pt x="891" y="59"/>
                      <a:pt x="896" y="51"/>
                    </a:cubicBezTo>
                    <a:cubicBezTo>
                      <a:pt x="902" y="43"/>
                      <a:pt x="880" y="38"/>
                      <a:pt x="880" y="44"/>
                    </a:cubicBezTo>
                    <a:cubicBezTo>
                      <a:pt x="880" y="50"/>
                      <a:pt x="873" y="42"/>
                      <a:pt x="871" y="39"/>
                    </a:cubicBezTo>
                    <a:cubicBezTo>
                      <a:pt x="869" y="35"/>
                      <a:pt x="840" y="42"/>
                      <a:pt x="840" y="45"/>
                    </a:cubicBezTo>
                    <a:close/>
                    <a:moveTo>
                      <a:pt x="576" y="206"/>
                    </a:moveTo>
                    <a:cubicBezTo>
                      <a:pt x="580" y="207"/>
                      <a:pt x="592" y="205"/>
                      <a:pt x="593" y="202"/>
                    </a:cubicBezTo>
                    <a:cubicBezTo>
                      <a:pt x="595" y="200"/>
                      <a:pt x="589" y="197"/>
                      <a:pt x="581" y="197"/>
                    </a:cubicBezTo>
                    <a:cubicBezTo>
                      <a:pt x="573" y="197"/>
                      <a:pt x="572" y="206"/>
                      <a:pt x="576" y="206"/>
                    </a:cubicBezTo>
                    <a:close/>
                    <a:moveTo>
                      <a:pt x="673" y="211"/>
                    </a:moveTo>
                    <a:cubicBezTo>
                      <a:pt x="679" y="214"/>
                      <a:pt x="683" y="213"/>
                      <a:pt x="682" y="208"/>
                    </a:cubicBezTo>
                    <a:cubicBezTo>
                      <a:pt x="681" y="202"/>
                      <a:pt x="669" y="209"/>
                      <a:pt x="673" y="211"/>
                    </a:cubicBezTo>
                    <a:close/>
                    <a:moveTo>
                      <a:pt x="892" y="92"/>
                    </a:moveTo>
                    <a:cubicBezTo>
                      <a:pt x="896" y="95"/>
                      <a:pt x="911" y="89"/>
                      <a:pt x="921" y="89"/>
                    </a:cubicBezTo>
                    <a:cubicBezTo>
                      <a:pt x="931" y="90"/>
                      <a:pt x="959" y="82"/>
                      <a:pt x="960" y="76"/>
                    </a:cubicBezTo>
                    <a:cubicBezTo>
                      <a:pt x="961" y="71"/>
                      <a:pt x="950" y="71"/>
                      <a:pt x="946" y="67"/>
                    </a:cubicBezTo>
                    <a:cubicBezTo>
                      <a:pt x="941" y="62"/>
                      <a:pt x="932" y="66"/>
                      <a:pt x="929" y="70"/>
                    </a:cubicBezTo>
                    <a:cubicBezTo>
                      <a:pt x="927" y="74"/>
                      <a:pt x="924" y="70"/>
                      <a:pt x="931" y="64"/>
                    </a:cubicBezTo>
                    <a:cubicBezTo>
                      <a:pt x="937" y="58"/>
                      <a:pt x="924" y="53"/>
                      <a:pt x="924" y="57"/>
                    </a:cubicBezTo>
                    <a:cubicBezTo>
                      <a:pt x="924" y="61"/>
                      <a:pt x="912" y="57"/>
                      <a:pt x="912" y="61"/>
                    </a:cubicBezTo>
                    <a:cubicBezTo>
                      <a:pt x="912" y="65"/>
                      <a:pt x="908" y="66"/>
                      <a:pt x="908" y="70"/>
                    </a:cubicBezTo>
                    <a:cubicBezTo>
                      <a:pt x="908" y="74"/>
                      <a:pt x="900" y="68"/>
                      <a:pt x="900" y="76"/>
                    </a:cubicBezTo>
                    <a:cubicBezTo>
                      <a:pt x="899" y="85"/>
                      <a:pt x="887" y="89"/>
                      <a:pt x="892" y="92"/>
                    </a:cubicBezTo>
                    <a:close/>
                    <a:moveTo>
                      <a:pt x="822" y="36"/>
                    </a:moveTo>
                    <a:cubicBezTo>
                      <a:pt x="829" y="39"/>
                      <a:pt x="826" y="40"/>
                      <a:pt x="820" y="40"/>
                    </a:cubicBezTo>
                    <a:cubicBezTo>
                      <a:pt x="813" y="40"/>
                      <a:pt x="807" y="42"/>
                      <a:pt x="812" y="44"/>
                    </a:cubicBezTo>
                    <a:cubicBezTo>
                      <a:pt x="815" y="46"/>
                      <a:pt x="815" y="49"/>
                      <a:pt x="822" y="51"/>
                    </a:cubicBezTo>
                    <a:cubicBezTo>
                      <a:pt x="829" y="53"/>
                      <a:pt x="836" y="47"/>
                      <a:pt x="835" y="43"/>
                    </a:cubicBezTo>
                    <a:cubicBezTo>
                      <a:pt x="834" y="39"/>
                      <a:pt x="859" y="35"/>
                      <a:pt x="866" y="34"/>
                    </a:cubicBezTo>
                    <a:cubicBezTo>
                      <a:pt x="873" y="32"/>
                      <a:pt x="862" y="25"/>
                      <a:pt x="869" y="24"/>
                    </a:cubicBezTo>
                    <a:cubicBezTo>
                      <a:pt x="876" y="24"/>
                      <a:pt x="873" y="20"/>
                      <a:pt x="864" y="19"/>
                    </a:cubicBezTo>
                    <a:cubicBezTo>
                      <a:pt x="855" y="18"/>
                      <a:pt x="859" y="10"/>
                      <a:pt x="856" y="7"/>
                    </a:cubicBezTo>
                    <a:cubicBezTo>
                      <a:pt x="853" y="5"/>
                      <a:pt x="851" y="11"/>
                      <a:pt x="840" y="13"/>
                    </a:cubicBezTo>
                    <a:cubicBezTo>
                      <a:pt x="828" y="15"/>
                      <a:pt x="822" y="18"/>
                      <a:pt x="827" y="21"/>
                    </a:cubicBezTo>
                    <a:cubicBezTo>
                      <a:pt x="832" y="23"/>
                      <a:pt x="827" y="29"/>
                      <a:pt x="822" y="28"/>
                    </a:cubicBezTo>
                    <a:cubicBezTo>
                      <a:pt x="817" y="28"/>
                      <a:pt x="816" y="33"/>
                      <a:pt x="822" y="36"/>
                    </a:cubicBezTo>
                    <a:close/>
                    <a:moveTo>
                      <a:pt x="1423" y="161"/>
                    </a:moveTo>
                    <a:cubicBezTo>
                      <a:pt x="1431" y="161"/>
                      <a:pt x="1435" y="169"/>
                      <a:pt x="1450" y="170"/>
                    </a:cubicBezTo>
                    <a:cubicBezTo>
                      <a:pt x="1465" y="171"/>
                      <a:pt x="1477" y="168"/>
                      <a:pt x="1477" y="165"/>
                    </a:cubicBezTo>
                    <a:cubicBezTo>
                      <a:pt x="1477" y="161"/>
                      <a:pt x="1463" y="156"/>
                      <a:pt x="1459" y="159"/>
                    </a:cubicBezTo>
                    <a:cubicBezTo>
                      <a:pt x="1454" y="162"/>
                      <a:pt x="1451" y="155"/>
                      <a:pt x="1446" y="156"/>
                    </a:cubicBezTo>
                    <a:cubicBezTo>
                      <a:pt x="1440" y="158"/>
                      <a:pt x="1433" y="158"/>
                      <a:pt x="1430" y="153"/>
                    </a:cubicBezTo>
                    <a:cubicBezTo>
                      <a:pt x="1428" y="148"/>
                      <a:pt x="1419" y="160"/>
                      <a:pt x="1423" y="161"/>
                    </a:cubicBezTo>
                    <a:close/>
                    <a:moveTo>
                      <a:pt x="1795" y="254"/>
                    </a:moveTo>
                    <a:cubicBezTo>
                      <a:pt x="1801" y="257"/>
                      <a:pt x="1805" y="250"/>
                      <a:pt x="1811" y="254"/>
                    </a:cubicBezTo>
                    <a:cubicBezTo>
                      <a:pt x="1816" y="257"/>
                      <a:pt x="1829" y="252"/>
                      <a:pt x="1834" y="251"/>
                    </a:cubicBezTo>
                    <a:cubicBezTo>
                      <a:pt x="1840" y="250"/>
                      <a:pt x="1837" y="243"/>
                      <a:pt x="1822" y="241"/>
                    </a:cubicBezTo>
                    <a:cubicBezTo>
                      <a:pt x="1807" y="239"/>
                      <a:pt x="1788" y="250"/>
                      <a:pt x="1795" y="254"/>
                    </a:cubicBezTo>
                    <a:close/>
                    <a:moveTo>
                      <a:pt x="1322" y="161"/>
                    </a:moveTo>
                    <a:cubicBezTo>
                      <a:pt x="1326" y="163"/>
                      <a:pt x="1328" y="166"/>
                      <a:pt x="1331" y="168"/>
                    </a:cubicBezTo>
                    <a:cubicBezTo>
                      <a:pt x="1333" y="171"/>
                      <a:pt x="1343" y="167"/>
                      <a:pt x="1347" y="166"/>
                    </a:cubicBezTo>
                    <a:cubicBezTo>
                      <a:pt x="1351" y="164"/>
                      <a:pt x="1352" y="172"/>
                      <a:pt x="1358" y="168"/>
                    </a:cubicBezTo>
                    <a:cubicBezTo>
                      <a:pt x="1364" y="164"/>
                      <a:pt x="1371" y="166"/>
                      <a:pt x="1378" y="166"/>
                    </a:cubicBezTo>
                    <a:cubicBezTo>
                      <a:pt x="1385" y="166"/>
                      <a:pt x="1377" y="157"/>
                      <a:pt x="1377" y="153"/>
                    </a:cubicBezTo>
                    <a:cubicBezTo>
                      <a:pt x="1377" y="149"/>
                      <a:pt x="1386" y="151"/>
                      <a:pt x="1383" y="155"/>
                    </a:cubicBezTo>
                    <a:cubicBezTo>
                      <a:pt x="1380" y="158"/>
                      <a:pt x="1387" y="166"/>
                      <a:pt x="1398" y="165"/>
                    </a:cubicBezTo>
                    <a:cubicBezTo>
                      <a:pt x="1408" y="164"/>
                      <a:pt x="1400" y="158"/>
                      <a:pt x="1406" y="155"/>
                    </a:cubicBezTo>
                    <a:cubicBezTo>
                      <a:pt x="1411" y="153"/>
                      <a:pt x="1410" y="150"/>
                      <a:pt x="1403" y="146"/>
                    </a:cubicBezTo>
                    <a:cubicBezTo>
                      <a:pt x="1395" y="141"/>
                      <a:pt x="1385" y="144"/>
                      <a:pt x="1378" y="141"/>
                    </a:cubicBezTo>
                    <a:cubicBezTo>
                      <a:pt x="1371" y="138"/>
                      <a:pt x="1363" y="138"/>
                      <a:pt x="1362" y="145"/>
                    </a:cubicBezTo>
                    <a:cubicBezTo>
                      <a:pt x="1362" y="152"/>
                      <a:pt x="1348" y="137"/>
                      <a:pt x="1341" y="135"/>
                    </a:cubicBezTo>
                    <a:cubicBezTo>
                      <a:pt x="1333" y="132"/>
                      <a:pt x="1311" y="155"/>
                      <a:pt x="1322" y="161"/>
                    </a:cubicBezTo>
                    <a:close/>
                    <a:moveTo>
                      <a:pt x="1391" y="204"/>
                    </a:moveTo>
                    <a:cubicBezTo>
                      <a:pt x="1397" y="202"/>
                      <a:pt x="1387" y="191"/>
                      <a:pt x="1377" y="190"/>
                    </a:cubicBezTo>
                    <a:cubicBezTo>
                      <a:pt x="1366" y="188"/>
                      <a:pt x="1357" y="196"/>
                      <a:pt x="1358" y="198"/>
                    </a:cubicBezTo>
                    <a:cubicBezTo>
                      <a:pt x="1361" y="203"/>
                      <a:pt x="1385" y="205"/>
                      <a:pt x="1391" y="204"/>
                    </a:cubicBezTo>
                    <a:close/>
                    <a:moveTo>
                      <a:pt x="1365" y="182"/>
                    </a:moveTo>
                    <a:cubicBezTo>
                      <a:pt x="1365" y="177"/>
                      <a:pt x="1347" y="183"/>
                      <a:pt x="1354" y="186"/>
                    </a:cubicBezTo>
                    <a:cubicBezTo>
                      <a:pt x="1358" y="187"/>
                      <a:pt x="1365" y="187"/>
                      <a:pt x="1365" y="182"/>
                    </a:cubicBezTo>
                    <a:close/>
                    <a:moveTo>
                      <a:pt x="1389" y="589"/>
                    </a:moveTo>
                    <a:cubicBezTo>
                      <a:pt x="1385" y="579"/>
                      <a:pt x="1394" y="570"/>
                      <a:pt x="1387" y="565"/>
                    </a:cubicBezTo>
                    <a:cubicBezTo>
                      <a:pt x="1381" y="560"/>
                      <a:pt x="1383" y="549"/>
                      <a:pt x="1380" y="551"/>
                    </a:cubicBezTo>
                    <a:cubicBezTo>
                      <a:pt x="1377" y="553"/>
                      <a:pt x="1380" y="562"/>
                      <a:pt x="1375" y="563"/>
                    </a:cubicBezTo>
                    <a:cubicBezTo>
                      <a:pt x="1369" y="564"/>
                      <a:pt x="1374" y="569"/>
                      <a:pt x="1372" y="575"/>
                    </a:cubicBezTo>
                    <a:cubicBezTo>
                      <a:pt x="1370" y="582"/>
                      <a:pt x="1373" y="592"/>
                      <a:pt x="1376" y="598"/>
                    </a:cubicBezTo>
                    <a:cubicBezTo>
                      <a:pt x="1379" y="604"/>
                      <a:pt x="1372" y="636"/>
                      <a:pt x="1375" y="641"/>
                    </a:cubicBezTo>
                    <a:cubicBezTo>
                      <a:pt x="1378" y="646"/>
                      <a:pt x="1371" y="670"/>
                      <a:pt x="1373" y="673"/>
                    </a:cubicBezTo>
                    <a:cubicBezTo>
                      <a:pt x="1377" y="677"/>
                      <a:pt x="1374" y="666"/>
                      <a:pt x="1380" y="665"/>
                    </a:cubicBezTo>
                    <a:cubicBezTo>
                      <a:pt x="1386" y="664"/>
                      <a:pt x="1386" y="672"/>
                      <a:pt x="1390" y="674"/>
                    </a:cubicBezTo>
                    <a:cubicBezTo>
                      <a:pt x="1394" y="675"/>
                      <a:pt x="1391" y="663"/>
                      <a:pt x="1388" y="664"/>
                    </a:cubicBezTo>
                    <a:cubicBezTo>
                      <a:pt x="1385" y="664"/>
                      <a:pt x="1382" y="656"/>
                      <a:pt x="1380" y="650"/>
                    </a:cubicBezTo>
                    <a:cubicBezTo>
                      <a:pt x="1379" y="645"/>
                      <a:pt x="1384" y="639"/>
                      <a:pt x="1384" y="632"/>
                    </a:cubicBezTo>
                    <a:cubicBezTo>
                      <a:pt x="1384" y="625"/>
                      <a:pt x="1392" y="626"/>
                      <a:pt x="1397" y="631"/>
                    </a:cubicBezTo>
                    <a:cubicBezTo>
                      <a:pt x="1402" y="636"/>
                      <a:pt x="1403" y="632"/>
                      <a:pt x="1401" y="629"/>
                    </a:cubicBezTo>
                    <a:cubicBezTo>
                      <a:pt x="1399" y="625"/>
                      <a:pt x="1392" y="598"/>
                      <a:pt x="1389" y="589"/>
                    </a:cubicBezTo>
                    <a:close/>
                    <a:moveTo>
                      <a:pt x="326" y="292"/>
                    </a:moveTo>
                    <a:cubicBezTo>
                      <a:pt x="335" y="300"/>
                      <a:pt x="343" y="288"/>
                      <a:pt x="347" y="287"/>
                    </a:cubicBezTo>
                    <a:cubicBezTo>
                      <a:pt x="351" y="287"/>
                      <a:pt x="344" y="282"/>
                      <a:pt x="337" y="280"/>
                    </a:cubicBezTo>
                    <a:cubicBezTo>
                      <a:pt x="330" y="278"/>
                      <a:pt x="319" y="285"/>
                      <a:pt x="326" y="292"/>
                    </a:cubicBezTo>
                    <a:close/>
                    <a:moveTo>
                      <a:pt x="340" y="22"/>
                    </a:moveTo>
                    <a:cubicBezTo>
                      <a:pt x="345" y="26"/>
                      <a:pt x="327" y="25"/>
                      <a:pt x="325" y="28"/>
                    </a:cubicBezTo>
                    <a:cubicBezTo>
                      <a:pt x="323" y="31"/>
                      <a:pt x="312" y="30"/>
                      <a:pt x="314" y="34"/>
                    </a:cubicBezTo>
                    <a:cubicBezTo>
                      <a:pt x="316" y="38"/>
                      <a:pt x="333" y="38"/>
                      <a:pt x="333" y="35"/>
                    </a:cubicBezTo>
                    <a:cubicBezTo>
                      <a:pt x="333" y="32"/>
                      <a:pt x="342" y="35"/>
                      <a:pt x="342" y="32"/>
                    </a:cubicBezTo>
                    <a:cubicBezTo>
                      <a:pt x="342" y="29"/>
                      <a:pt x="346" y="25"/>
                      <a:pt x="355" y="25"/>
                    </a:cubicBezTo>
                    <a:cubicBezTo>
                      <a:pt x="365" y="24"/>
                      <a:pt x="365" y="21"/>
                      <a:pt x="356" y="17"/>
                    </a:cubicBezTo>
                    <a:cubicBezTo>
                      <a:pt x="347" y="13"/>
                      <a:pt x="336" y="19"/>
                      <a:pt x="340" y="22"/>
                    </a:cubicBezTo>
                    <a:close/>
                    <a:moveTo>
                      <a:pt x="309" y="25"/>
                    </a:moveTo>
                    <a:cubicBezTo>
                      <a:pt x="317" y="18"/>
                      <a:pt x="327" y="25"/>
                      <a:pt x="328" y="22"/>
                    </a:cubicBezTo>
                    <a:cubicBezTo>
                      <a:pt x="329" y="18"/>
                      <a:pt x="314" y="17"/>
                      <a:pt x="308" y="20"/>
                    </a:cubicBezTo>
                    <a:cubicBezTo>
                      <a:pt x="302" y="23"/>
                      <a:pt x="289" y="21"/>
                      <a:pt x="291" y="25"/>
                    </a:cubicBezTo>
                    <a:cubicBezTo>
                      <a:pt x="292" y="27"/>
                      <a:pt x="301" y="32"/>
                      <a:pt x="309" y="25"/>
                    </a:cubicBezTo>
                    <a:close/>
                    <a:moveTo>
                      <a:pt x="1036" y="176"/>
                    </a:moveTo>
                    <a:cubicBezTo>
                      <a:pt x="1034" y="178"/>
                      <a:pt x="1027" y="178"/>
                      <a:pt x="1029" y="181"/>
                    </a:cubicBezTo>
                    <a:cubicBezTo>
                      <a:pt x="1032" y="185"/>
                      <a:pt x="1049" y="183"/>
                      <a:pt x="1049" y="178"/>
                    </a:cubicBezTo>
                    <a:cubicBezTo>
                      <a:pt x="1050" y="172"/>
                      <a:pt x="1037" y="173"/>
                      <a:pt x="1036" y="176"/>
                    </a:cubicBezTo>
                    <a:close/>
                    <a:moveTo>
                      <a:pt x="1923" y="348"/>
                    </a:moveTo>
                    <a:cubicBezTo>
                      <a:pt x="1920" y="347"/>
                      <a:pt x="1909" y="340"/>
                      <a:pt x="1906" y="337"/>
                    </a:cubicBezTo>
                    <a:cubicBezTo>
                      <a:pt x="1904" y="333"/>
                      <a:pt x="1891" y="331"/>
                      <a:pt x="1891" y="333"/>
                    </a:cubicBezTo>
                    <a:cubicBezTo>
                      <a:pt x="1891" y="335"/>
                      <a:pt x="1887" y="332"/>
                      <a:pt x="1886" y="330"/>
                    </a:cubicBezTo>
                    <a:cubicBezTo>
                      <a:pt x="1885" y="328"/>
                      <a:pt x="1871" y="328"/>
                      <a:pt x="1871" y="330"/>
                    </a:cubicBezTo>
                    <a:cubicBezTo>
                      <a:pt x="1871" y="332"/>
                      <a:pt x="1874" y="333"/>
                      <a:pt x="1876" y="335"/>
                    </a:cubicBezTo>
                    <a:cubicBezTo>
                      <a:pt x="1878" y="338"/>
                      <a:pt x="1873" y="339"/>
                      <a:pt x="1874" y="342"/>
                    </a:cubicBezTo>
                    <a:cubicBezTo>
                      <a:pt x="1875" y="345"/>
                      <a:pt x="1869" y="341"/>
                      <a:pt x="1867" y="339"/>
                    </a:cubicBezTo>
                    <a:cubicBezTo>
                      <a:pt x="1865" y="338"/>
                      <a:pt x="1866" y="331"/>
                      <a:pt x="1867" y="328"/>
                    </a:cubicBezTo>
                    <a:cubicBezTo>
                      <a:pt x="1867" y="324"/>
                      <a:pt x="1863" y="325"/>
                      <a:pt x="1862" y="322"/>
                    </a:cubicBezTo>
                    <a:cubicBezTo>
                      <a:pt x="1862" y="318"/>
                      <a:pt x="1847" y="312"/>
                      <a:pt x="1841" y="309"/>
                    </a:cubicBezTo>
                    <a:cubicBezTo>
                      <a:pt x="1834" y="306"/>
                      <a:pt x="1826" y="304"/>
                      <a:pt x="1824" y="301"/>
                    </a:cubicBezTo>
                    <a:cubicBezTo>
                      <a:pt x="1822" y="297"/>
                      <a:pt x="1810" y="297"/>
                      <a:pt x="1806" y="292"/>
                    </a:cubicBezTo>
                    <a:cubicBezTo>
                      <a:pt x="1802" y="288"/>
                      <a:pt x="1783" y="280"/>
                      <a:pt x="1775" y="279"/>
                    </a:cubicBezTo>
                    <a:cubicBezTo>
                      <a:pt x="1766" y="279"/>
                      <a:pt x="1768" y="274"/>
                      <a:pt x="1764" y="275"/>
                    </a:cubicBezTo>
                    <a:cubicBezTo>
                      <a:pt x="1760" y="276"/>
                      <a:pt x="1743" y="275"/>
                      <a:pt x="1738" y="274"/>
                    </a:cubicBezTo>
                    <a:cubicBezTo>
                      <a:pt x="1732" y="273"/>
                      <a:pt x="1731" y="277"/>
                      <a:pt x="1727" y="276"/>
                    </a:cubicBezTo>
                    <a:cubicBezTo>
                      <a:pt x="1724" y="274"/>
                      <a:pt x="1704" y="267"/>
                      <a:pt x="1701" y="270"/>
                    </a:cubicBezTo>
                    <a:cubicBezTo>
                      <a:pt x="1699" y="272"/>
                      <a:pt x="1700" y="276"/>
                      <a:pt x="1698" y="277"/>
                    </a:cubicBezTo>
                    <a:cubicBezTo>
                      <a:pt x="1695" y="278"/>
                      <a:pt x="1698" y="281"/>
                      <a:pt x="1703" y="286"/>
                    </a:cubicBezTo>
                    <a:cubicBezTo>
                      <a:pt x="1709" y="291"/>
                      <a:pt x="1705" y="295"/>
                      <a:pt x="1700" y="297"/>
                    </a:cubicBezTo>
                    <a:cubicBezTo>
                      <a:pt x="1695" y="299"/>
                      <a:pt x="1687" y="295"/>
                      <a:pt x="1685" y="291"/>
                    </a:cubicBezTo>
                    <a:cubicBezTo>
                      <a:pt x="1682" y="287"/>
                      <a:pt x="1676" y="289"/>
                      <a:pt x="1674" y="284"/>
                    </a:cubicBezTo>
                    <a:cubicBezTo>
                      <a:pt x="1672" y="279"/>
                      <a:pt x="1676" y="278"/>
                      <a:pt x="1679" y="281"/>
                    </a:cubicBezTo>
                    <a:cubicBezTo>
                      <a:pt x="1683" y="284"/>
                      <a:pt x="1687" y="281"/>
                      <a:pt x="1688" y="278"/>
                    </a:cubicBezTo>
                    <a:cubicBezTo>
                      <a:pt x="1688" y="274"/>
                      <a:pt x="1679" y="272"/>
                      <a:pt x="1673" y="272"/>
                    </a:cubicBezTo>
                    <a:cubicBezTo>
                      <a:pt x="1668" y="272"/>
                      <a:pt x="1665" y="279"/>
                      <a:pt x="1660" y="282"/>
                    </a:cubicBezTo>
                    <a:cubicBezTo>
                      <a:pt x="1655" y="285"/>
                      <a:pt x="1634" y="281"/>
                      <a:pt x="1632" y="279"/>
                    </a:cubicBezTo>
                    <a:cubicBezTo>
                      <a:pt x="1630" y="277"/>
                      <a:pt x="1601" y="279"/>
                      <a:pt x="1598" y="281"/>
                    </a:cubicBezTo>
                    <a:cubicBezTo>
                      <a:pt x="1595" y="283"/>
                      <a:pt x="1597" y="291"/>
                      <a:pt x="1596" y="292"/>
                    </a:cubicBezTo>
                    <a:cubicBezTo>
                      <a:pt x="1594" y="292"/>
                      <a:pt x="1593" y="283"/>
                      <a:pt x="1593" y="281"/>
                    </a:cubicBezTo>
                    <a:cubicBezTo>
                      <a:pt x="1593" y="279"/>
                      <a:pt x="1589" y="278"/>
                      <a:pt x="1584" y="278"/>
                    </a:cubicBezTo>
                    <a:cubicBezTo>
                      <a:pt x="1579" y="278"/>
                      <a:pt x="1576" y="278"/>
                      <a:pt x="1578" y="275"/>
                    </a:cubicBezTo>
                    <a:cubicBezTo>
                      <a:pt x="1580" y="273"/>
                      <a:pt x="1576" y="271"/>
                      <a:pt x="1580" y="268"/>
                    </a:cubicBezTo>
                    <a:cubicBezTo>
                      <a:pt x="1584" y="265"/>
                      <a:pt x="1573" y="257"/>
                      <a:pt x="1562" y="252"/>
                    </a:cubicBezTo>
                    <a:cubicBezTo>
                      <a:pt x="1551" y="248"/>
                      <a:pt x="1526" y="250"/>
                      <a:pt x="1519" y="252"/>
                    </a:cubicBezTo>
                    <a:cubicBezTo>
                      <a:pt x="1512" y="254"/>
                      <a:pt x="1499" y="254"/>
                      <a:pt x="1493" y="254"/>
                    </a:cubicBezTo>
                    <a:cubicBezTo>
                      <a:pt x="1486" y="254"/>
                      <a:pt x="1491" y="251"/>
                      <a:pt x="1490" y="248"/>
                    </a:cubicBezTo>
                    <a:cubicBezTo>
                      <a:pt x="1488" y="245"/>
                      <a:pt x="1477" y="242"/>
                      <a:pt x="1475" y="244"/>
                    </a:cubicBezTo>
                    <a:cubicBezTo>
                      <a:pt x="1474" y="247"/>
                      <a:pt x="1471" y="244"/>
                      <a:pt x="1471" y="242"/>
                    </a:cubicBezTo>
                    <a:cubicBezTo>
                      <a:pt x="1471" y="241"/>
                      <a:pt x="1461" y="237"/>
                      <a:pt x="1457" y="238"/>
                    </a:cubicBezTo>
                    <a:cubicBezTo>
                      <a:pt x="1453" y="239"/>
                      <a:pt x="1451" y="234"/>
                      <a:pt x="1456" y="234"/>
                    </a:cubicBezTo>
                    <a:cubicBezTo>
                      <a:pt x="1460" y="234"/>
                      <a:pt x="1468" y="235"/>
                      <a:pt x="1465" y="230"/>
                    </a:cubicBezTo>
                    <a:cubicBezTo>
                      <a:pt x="1461" y="224"/>
                      <a:pt x="1431" y="223"/>
                      <a:pt x="1429" y="224"/>
                    </a:cubicBezTo>
                    <a:cubicBezTo>
                      <a:pt x="1426" y="225"/>
                      <a:pt x="1428" y="229"/>
                      <a:pt x="1422" y="235"/>
                    </a:cubicBezTo>
                    <a:cubicBezTo>
                      <a:pt x="1415" y="241"/>
                      <a:pt x="1409" y="237"/>
                      <a:pt x="1410" y="234"/>
                    </a:cubicBezTo>
                    <a:cubicBezTo>
                      <a:pt x="1411" y="231"/>
                      <a:pt x="1419" y="231"/>
                      <a:pt x="1419" y="228"/>
                    </a:cubicBezTo>
                    <a:cubicBezTo>
                      <a:pt x="1419" y="225"/>
                      <a:pt x="1408" y="227"/>
                      <a:pt x="1406" y="224"/>
                    </a:cubicBezTo>
                    <a:cubicBezTo>
                      <a:pt x="1404" y="222"/>
                      <a:pt x="1408" y="220"/>
                      <a:pt x="1412" y="221"/>
                    </a:cubicBezTo>
                    <a:cubicBezTo>
                      <a:pt x="1416" y="223"/>
                      <a:pt x="1423" y="223"/>
                      <a:pt x="1424" y="221"/>
                    </a:cubicBezTo>
                    <a:cubicBezTo>
                      <a:pt x="1424" y="220"/>
                      <a:pt x="1420" y="219"/>
                      <a:pt x="1413" y="218"/>
                    </a:cubicBezTo>
                    <a:cubicBezTo>
                      <a:pt x="1406" y="217"/>
                      <a:pt x="1390" y="213"/>
                      <a:pt x="1382" y="214"/>
                    </a:cubicBezTo>
                    <a:cubicBezTo>
                      <a:pt x="1373" y="215"/>
                      <a:pt x="1369" y="211"/>
                      <a:pt x="1365" y="210"/>
                    </a:cubicBezTo>
                    <a:cubicBezTo>
                      <a:pt x="1360" y="210"/>
                      <a:pt x="1360" y="213"/>
                      <a:pt x="1362" y="216"/>
                    </a:cubicBezTo>
                    <a:cubicBezTo>
                      <a:pt x="1364" y="218"/>
                      <a:pt x="1358" y="220"/>
                      <a:pt x="1352" y="219"/>
                    </a:cubicBezTo>
                    <a:cubicBezTo>
                      <a:pt x="1347" y="218"/>
                      <a:pt x="1339" y="222"/>
                      <a:pt x="1342" y="226"/>
                    </a:cubicBezTo>
                    <a:cubicBezTo>
                      <a:pt x="1345" y="230"/>
                      <a:pt x="1348" y="225"/>
                      <a:pt x="1351" y="226"/>
                    </a:cubicBezTo>
                    <a:cubicBezTo>
                      <a:pt x="1353" y="228"/>
                      <a:pt x="1344" y="230"/>
                      <a:pt x="1348" y="232"/>
                    </a:cubicBezTo>
                    <a:cubicBezTo>
                      <a:pt x="1352" y="234"/>
                      <a:pt x="1351" y="238"/>
                      <a:pt x="1351" y="240"/>
                    </a:cubicBezTo>
                    <a:cubicBezTo>
                      <a:pt x="1351" y="242"/>
                      <a:pt x="1345" y="243"/>
                      <a:pt x="1342" y="240"/>
                    </a:cubicBezTo>
                    <a:cubicBezTo>
                      <a:pt x="1340" y="237"/>
                      <a:pt x="1336" y="240"/>
                      <a:pt x="1331" y="239"/>
                    </a:cubicBezTo>
                    <a:cubicBezTo>
                      <a:pt x="1327" y="239"/>
                      <a:pt x="1323" y="241"/>
                      <a:pt x="1328" y="242"/>
                    </a:cubicBezTo>
                    <a:cubicBezTo>
                      <a:pt x="1333" y="242"/>
                      <a:pt x="1335" y="246"/>
                      <a:pt x="1328" y="246"/>
                    </a:cubicBezTo>
                    <a:cubicBezTo>
                      <a:pt x="1322" y="247"/>
                      <a:pt x="1323" y="240"/>
                      <a:pt x="1319" y="241"/>
                    </a:cubicBezTo>
                    <a:cubicBezTo>
                      <a:pt x="1315" y="242"/>
                      <a:pt x="1307" y="238"/>
                      <a:pt x="1302" y="238"/>
                    </a:cubicBezTo>
                    <a:cubicBezTo>
                      <a:pt x="1297" y="238"/>
                      <a:pt x="1295" y="242"/>
                      <a:pt x="1289" y="242"/>
                    </a:cubicBezTo>
                    <a:cubicBezTo>
                      <a:pt x="1283" y="243"/>
                      <a:pt x="1274" y="239"/>
                      <a:pt x="1272" y="236"/>
                    </a:cubicBezTo>
                    <a:cubicBezTo>
                      <a:pt x="1269" y="232"/>
                      <a:pt x="1269" y="231"/>
                      <a:pt x="1266" y="235"/>
                    </a:cubicBezTo>
                    <a:cubicBezTo>
                      <a:pt x="1263" y="239"/>
                      <a:pt x="1262" y="246"/>
                      <a:pt x="1259" y="247"/>
                    </a:cubicBezTo>
                    <a:cubicBezTo>
                      <a:pt x="1256" y="247"/>
                      <a:pt x="1255" y="254"/>
                      <a:pt x="1252" y="256"/>
                    </a:cubicBezTo>
                    <a:cubicBezTo>
                      <a:pt x="1249" y="257"/>
                      <a:pt x="1249" y="253"/>
                      <a:pt x="1245" y="253"/>
                    </a:cubicBezTo>
                    <a:cubicBezTo>
                      <a:pt x="1241" y="254"/>
                      <a:pt x="1229" y="242"/>
                      <a:pt x="1228" y="238"/>
                    </a:cubicBezTo>
                    <a:cubicBezTo>
                      <a:pt x="1228" y="235"/>
                      <a:pt x="1220" y="228"/>
                      <a:pt x="1218" y="227"/>
                    </a:cubicBezTo>
                    <a:cubicBezTo>
                      <a:pt x="1216" y="225"/>
                      <a:pt x="1220" y="225"/>
                      <a:pt x="1223" y="227"/>
                    </a:cubicBezTo>
                    <a:cubicBezTo>
                      <a:pt x="1225" y="229"/>
                      <a:pt x="1228" y="229"/>
                      <a:pt x="1231" y="228"/>
                    </a:cubicBezTo>
                    <a:cubicBezTo>
                      <a:pt x="1233" y="226"/>
                      <a:pt x="1233" y="220"/>
                      <a:pt x="1229" y="220"/>
                    </a:cubicBezTo>
                    <a:cubicBezTo>
                      <a:pt x="1224" y="220"/>
                      <a:pt x="1226" y="216"/>
                      <a:pt x="1228" y="216"/>
                    </a:cubicBezTo>
                    <a:cubicBezTo>
                      <a:pt x="1230" y="215"/>
                      <a:pt x="1223" y="208"/>
                      <a:pt x="1226" y="208"/>
                    </a:cubicBezTo>
                    <a:cubicBezTo>
                      <a:pt x="1228" y="207"/>
                      <a:pt x="1227" y="204"/>
                      <a:pt x="1224" y="204"/>
                    </a:cubicBezTo>
                    <a:cubicBezTo>
                      <a:pt x="1220" y="203"/>
                      <a:pt x="1216" y="200"/>
                      <a:pt x="1216" y="198"/>
                    </a:cubicBezTo>
                    <a:cubicBezTo>
                      <a:pt x="1216" y="197"/>
                      <a:pt x="1200" y="196"/>
                      <a:pt x="1201" y="199"/>
                    </a:cubicBezTo>
                    <a:cubicBezTo>
                      <a:pt x="1202" y="201"/>
                      <a:pt x="1196" y="200"/>
                      <a:pt x="1197" y="198"/>
                    </a:cubicBezTo>
                    <a:cubicBezTo>
                      <a:pt x="1198" y="196"/>
                      <a:pt x="1191" y="197"/>
                      <a:pt x="1184" y="195"/>
                    </a:cubicBezTo>
                    <a:cubicBezTo>
                      <a:pt x="1177" y="193"/>
                      <a:pt x="1176" y="188"/>
                      <a:pt x="1174" y="187"/>
                    </a:cubicBezTo>
                    <a:cubicBezTo>
                      <a:pt x="1171" y="187"/>
                      <a:pt x="1172" y="194"/>
                      <a:pt x="1169" y="193"/>
                    </a:cubicBezTo>
                    <a:cubicBezTo>
                      <a:pt x="1165" y="191"/>
                      <a:pt x="1161" y="194"/>
                      <a:pt x="1163" y="199"/>
                    </a:cubicBezTo>
                    <a:cubicBezTo>
                      <a:pt x="1165" y="203"/>
                      <a:pt x="1163" y="204"/>
                      <a:pt x="1163" y="207"/>
                    </a:cubicBezTo>
                    <a:cubicBezTo>
                      <a:pt x="1162" y="211"/>
                      <a:pt x="1160" y="209"/>
                      <a:pt x="1156" y="208"/>
                    </a:cubicBezTo>
                    <a:cubicBezTo>
                      <a:pt x="1152" y="206"/>
                      <a:pt x="1152" y="211"/>
                      <a:pt x="1142" y="209"/>
                    </a:cubicBezTo>
                    <a:cubicBezTo>
                      <a:pt x="1133" y="207"/>
                      <a:pt x="1129" y="209"/>
                      <a:pt x="1127" y="206"/>
                    </a:cubicBezTo>
                    <a:cubicBezTo>
                      <a:pt x="1126" y="203"/>
                      <a:pt x="1123" y="203"/>
                      <a:pt x="1122" y="205"/>
                    </a:cubicBezTo>
                    <a:cubicBezTo>
                      <a:pt x="1122" y="208"/>
                      <a:pt x="1108" y="207"/>
                      <a:pt x="1107" y="203"/>
                    </a:cubicBezTo>
                    <a:cubicBezTo>
                      <a:pt x="1105" y="199"/>
                      <a:pt x="1109" y="199"/>
                      <a:pt x="1111" y="198"/>
                    </a:cubicBezTo>
                    <a:cubicBezTo>
                      <a:pt x="1113" y="197"/>
                      <a:pt x="1109" y="195"/>
                      <a:pt x="1101" y="196"/>
                    </a:cubicBezTo>
                    <a:cubicBezTo>
                      <a:pt x="1093" y="196"/>
                      <a:pt x="1088" y="192"/>
                      <a:pt x="1080" y="193"/>
                    </a:cubicBezTo>
                    <a:cubicBezTo>
                      <a:pt x="1072" y="193"/>
                      <a:pt x="1054" y="195"/>
                      <a:pt x="1052" y="196"/>
                    </a:cubicBezTo>
                    <a:cubicBezTo>
                      <a:pt x="1049" y="197"/>
                      <a:pt x="1054" y="202"/>
                      <a:pt x="1050" y="202"/>
                    </a:cubicBezTo>
                    <a:cubicBezTo>
                      <a:pt x="1047" y="203"/>
                      <a:pt x="1049" y="195"/>
                      <a:pt x="1049" y="191"/>
                    </a:cubicBezTo>
                    <a:cubicBezTo>
                      <a:pt x="1048" y="188"/>
                      <a:pt x="1042" y="187"/>
                      <a:pt x="1043" y="190"/>
                    </a:cubicBezTo>
                    <a:cubicBezTo>
                      <a:pt x="1044" y="193"/>
                      <a:pt x="1034" y="194"/>
                      <a:pt x="1031" y="192"/>
                    </a:cubicBezTo>
                    <a:cubicBezTo>
                      <a:pt x="1029" y="189"/>
                      <a:pt x="1025" y="187"/>
                      <a:pt x="1018" y="185"/>
                    </a:cubicBezTo>
                    <a:cubicBezTo>
                      <a:pt x="1012" y="183"/>
                      <a:pt x="1004" y="190"/>
                      <a:pt x="1006" y="192"/>
                    </a:cubicBezTo>
                    <a:cubicBezTo>
                      <a:pt x="1007" y="194"/>
                      <a:pt x="1012" y="193"/>
                      <a:pt x="1012" y="194"/>
                    </a:cubicBezTo>
                    <a:cubicBezTo>
                      <a:pt x="1013" y="197"/>
                      <a:pt x="999" y="196"/>
                      <a:pt x="999" y="198"/>
                    </a:cubicBezTo>
                    <a:cubicBezTo>
                      <a:pt x="999" y="200"/>
                      <a:pt x="985" y="204"/>
                      <a:pt x="981" y="204"/>
                    </a:cubicBezTo>
                    <a:cubicBezTo>
                      <a:pt x="970" y="205"/>
                      <a:pt x="968" y="205"/>
                      <a:pt x="963" y="210"/>
                    </a:cubicBezTo>
                    <a:cubicBezTo>
                      <a:pt x="958" y="214"/>
                      <a:pt x="962" y="206"/>
                      <a:pt x="966" y="202"/>
                    </a:cubicBezTo>
                    <a:cubicBezTo>
                      <a:pt x="970" y="198"/>
                      <a:pt x="974" y="200"/>
                      <a:pt x="976" y="196"/>
                    </a:cubicBezTo>
                    <a:cubicBezTo>
                      <a:pt x="979" y="193"/>
                      <a:pt x="982" y="194"/>
                      <a:pt x="989" y="193"/>
                    </a:cubicBezTo>
                    <a:cubicBezTo>
                      <a:pt x="995" y="192"/>
                      <a:pt x="995" y="188"/>
                      <a:pt x="998" y="187"/>
                    </a:cubicBezTo>
                    <a:cubicBezTo>
                      <a:pt x="1001" y="185"/>
                      <a:pt x="1008" y="182"/>
                      <a:pt x="1009" y="179"/>
                    </a:cubicBezTo>
                    <a:cubicBezTo>
                      <a:pt x="1011" y="176"/>
                      <a:pt x="1026" y="171"/>
                      <a:pt x="1029" y="172"/>
                    </a:cubicBezTo>
                    <a:cubicBezTo>
                      <a:pt x="1032" y="172"/>
                      <a:pt x="1032" y="166"/>
                      <a:pt x="1034" y="166"/>
                    </a:cubicBezTo>
                    <a:cubicBezTo>
                      <a:pt x="1036" y="166"/>
                      <a:pt x="1044" y="162"/>
                      <a:pt x="1048" y="160"/>
                    </a:cubicBezTo>
                    <a:cubicBezTo>
                      <a:pt x="1051" y="159"/>
                      <a:pt x="1053" y="156"/>
                      <a:pt x="1053" y="153"/>
                    </a:cubicBezTo>
                    <a:cubicBezTo>
                      <a:pt x="1053" y="151"/>
                      <a:pt x="1048" y="152"/>
                      <a:pt x="1048" y="150"/>
                    </a:cubicBezTo>
                    <a:cubicBezTo>
                      <a:pt x="1047" y="148"/>
                      <a:pt x="1050" y="149"/>
                      <a:pt x="1053" y="148"/>
                    </a:cubicBezTo>
                    <a:cubicBezTo>
                      <a:pt x="1057" y="146"/>
                      <a:pt x="1053" y="142"/>
                      <a:pt x="1051" y="142"/>
                    </a:cubicBezTo>
                    <a:cubicBezTo>
                      <a:pt x="1048" y="143"/>
                      <a:pt x="1052" y="140"/>
                      <a:pt x="1050" y="137"/>
                    </a:cubicBezTo>
                    <a:cubicBezTo>
                      <a:pt x="1047" y="134"/>
                      <a:pt x="1042" y="139"/>
                      <a:pt x="1042" y="136"/>
                    </a:cubicBezTo>
                    <a:cubicBezTo>
                      <a:pt x="1042" y="132"/>
                      <a:pt x="1042" y="128"/>
                      <a:pt x="1040" y="126"/>
                    </a:cubicBezTo>
                    <a:cubicBezTo>
                      <a:pt x="1038" y="124"/>
                      <a:pt x="1034" y="130"/>
                      <a:pt x="1030" y="127"/>
                    </a:cubicBezTo>
                    <a:cubicBezTo>
                      <a:pt x="1026" y="124"/>
                      <a:pt x="1014" y="122"/>
                      <a:pt x="1014" y="123"/>
                    </a:cubicBezTo>
                    <a:cubicBezTo>
                      <a:pt x="1014" y="124"/>
                      <a:pt x="1008" y="121"/>
                      <a:pt x="1007" y="122"/>
                    </a:cubicBezTo>
                    <a:cubicBezTo>
                      <a:pt x="1006" y="124"/>
                      <a:pt x="996" y="123"/>
                      <a:pt x="993" y="123"/>
                    </a:cubicBezTo>
                    <a:cubicBezTo>
                      <a:pt x="990" y="122"/>
                      <a:pt x="986" y="124"/>
                      <a:pt x="986" y="127"/>
                    </a:cubicBezTo>
                    <a:cubicBezTo>
                      <a:pt x="985" y="130"/>
                      <a:pt x="974" y="129"/>
                      <a:pt x="971" y="128"/>
                    </a:cubicBezTo>
                    <a:cubicBezTo>
                      <a:pt x="969" y="128"/>
                      <a:pt x="980" y="119"/>
                      <a:pt x="980" y="118"/>
                    </a:cubicBezTo>
                    <a:cubicBezTo>
                      <a:pt x="980" y="116"/>
                      <a:pt x="962" y="118"/>
                      <a:pt x="961" y="116"/>
                    </a:cubicBezTo>
                    <a:cubicBezTo>
                      <a:pt x="960" y="115"/>
                      <a:pt x="952" y="114"/>
                      <a:pt x="948" y="114"/>
                    </a:cubicBezTo>
                    <a:cubicBezTo>
                      <a:pt x="944" y="114"/>
                      <a:pt x="948" y="113"/>
                      <a:pt x="951" y="113"/>
                    </a:cubicBezTo>
                    <a:cubicBezTo>
                      <a:pt x="955" y="113"/>
                      <a:pt x="958" y="110"/>
                      <a:pt x="962" y="109"/>
                    </a:cubicBezTo>
                    <a:cubicBezTo>
                      <a:pt x="965" y="108"/>
                      <a:pt x="965" y="107"/>
                      <a:pt x="963" y="105"/>
                    </a:cubicBezTo>
                    <a:cubicBezTo>
                      <a:pt x="961" y="102"/>
                      <a:pt x="957" y="103"/>
                      <a:pt x="953" y="102"/>
                    </a:cubicBezTo>
                    <a:cubicBezTo>
                      <a:pt x="950" y="101"/>
                      <a:pt x="945" y="99"/>
                      <a:pt x="942" y="99"/>
                    </a:cubicBezTo>
                    <a:cubicBezTo>
                      <a:pt x="938" y="99"/>
                      <a:pt x="935" y="101"/>
                      <a:pt x="927" y="102"/>
                    </a:cubicBezTo>
                    <a:cubicBezTo>
                      <a:pt x="919" y="104"/>
                      <a:pt x="918" y="110"/>
                      <a:pt x="914" y="112"/>
                    </a:cubicBezTo>
                    <a:cubicBezTo>
                      <a:pt x="910" y="114"/>
                      <a:pt x="903" y="121"/>
                      <a:pt x="907" y="122"/>
                    </a:cubicBezTo>
                    <a:cubicBezTo>
                      <a:pt x="910" y="122"/>
                      <a:pt x="908" y="124"/>
                      <a:pt x="909" y="126"/>
                    </a:cubicBezTo>
                    <a:cubicBezTo>
                      <a:pt x="909" y="129"/>
                      <a:pt x="906" y="129"/>
                      <a:pt x="902" y="128"/>
                    </a:cubicBezTo>
                    <a:cubicBezTo>
                      <a:pt x="899" y="128"/>
                      <a:pt x="885" y="128"/>
                      <a:pt x="885" y="131"/>
                    </a:cubicBezTo>
                    <a:cubicBezTo>
                      <a:pt x="885" y="134"/>
                      <a:pt x="893" y="135"/>
                      <a:pt x="893" y="136"/>
                    </a:cubicBezTo>
                    <a:cubicBezTo>
                      <a:pt x="892" y="138"/>
                      <a:pt x="887" y="136"/>
                      <a:pt x="884" y="135"/>
                    </a:cubicBezTo>
                    <a:cubicBezTo>
                      <a:pt x="881" y="133"/>
                      <a:pt x="875" y="134"/>
                      <a:pt x="874" y="137"/>
                    </a:cubicBezTo>
                    <a:cubicBezTo>
                      <a:pt x="873" y="140"/>
                      <a:pt x="868" y="139"/>
                      <a:pt x="867" y="138"/>
                    </a:cubicBezTo>
                    <a:cubicBezTo>
                      <a:pt x="865" y="138"/>
                      <a:pt x="862" y="140"/>
                      <a:pt x="860" y="139"/>
                    </a:cubicBezTo>
                    <a:cubicBezTo>
                      <a:pt x="857" y="138"/>
                      <a:pt x="865" y="134"/>
                      <a:pt x="863" y="133"/>
                    </a:cubicBezTo>
                    <a:cubicBezTo>
                      <a:pt x="861" y="131"/>
                      <a:pt x="853" y="132"/>
                      <a:pt x="852" y="135"/>
                    </a:cubicBezTo>
                    <a:cubicBezTo>
                      <a:pt x="851" y="138"/>
                      <a:pt x="846" y="133"/>
                      <a:pt x="845" y="134"/>
                    </a:cubicBezTo>
                    <a:cubicBezTo>
                      <a:pt x="843" y="135"/>
                      <a:pt x="841" y="136"/>
                      <a:pt x="837" y="138"/>
                    </a:cubicBezTo>
                    <a:cubicBezTo>
                      <a:pt x="834" y="139"/>
                      <a:pt x="828" y="136"/>
                      <a:pt x="826" y="139"/>
                    </a:cubicBezTo>
                    <a:cubicBezTo>
                      <a:pt x="825" y="142"/>
                      <a:pt x="833" y="142"/>
                      <a:pt x="833" y="144"/>
                    </a:cubicBezTo>
                    <a:cubicBezTo>
                      <a:pt x="833" y="145"/>
                      <a:pt x="815" y="145"/>
                      <a:pt x="815" y="146"/>
                    </a:cubicBezTo>
                    <a:cubicBezTo>
                      <a:pt x="814" y="148"/>
                      <a:pt x="808" y="148"/>
                      <a:pt x="800" y="148"/>
                    </a:cubicBezTo>
                    <a:cubicBezTo>
                      <a:pt x="793" y="149"/>
                      <a:pt x="796" y="152"/>
                      <a:pt x="790" y="153"/>
                    </a:cubicBezTo>
                    <a:cubicBezTo>
                      <a:pt x="784" y="155"/>
                      <a:pt x="781" y="155"/>
                      <a:pt x="779" y="158"/>
                    </a:cubicBezTo>
                    <a:cubicBezTo>
                      <a:pt x="777" y="161"/>
                      <a:pt x="773" y="161"/>
                      <a:pt x="771" y="159"/>
                    </a:cubicBezTo>
                    <a:cubicBezTo>
                      <a:pt x="769" y="157"/>
                      <a:pt x="763" y="160"/>
                      <a:pt x="766" y="160"/>
                    </a:cubicBezTo>
                    <a:cubicBezTo>
                      <a:pt x="769" y="161"/>
                      <a:pt x="766" y="164"/>
                      <a:pt x="764" y="163"/>
                    </a:cubicBezTo>
                    <a:cubicBezTo>
                      <a:pt x="763" y="162"/>
                      <a:pt x="757" y="166"/>
                      <a:pt x="760" y="166"/>
                    </a:cubicBezTo>
                    <a:cubicBezTo>
                      <a:pt x="763" y="166"/>
                      <a:pt x="765" y="168"/>
                      <a:pt x="763" y="170"/>
                    </a:cubicBezTo>
                    <a:cubicBezTo>
                      <a:pt x="762" y="172"/>
                      <a:pt x="755" y="168"/>
                      <a:pt x="754" y="169"/>
                    </a:cubicBezTo>
                    <a:cubicBezTo>
                      <a:pt x="752" y="171"/>
                      <a:pt x="757" y="173"/>
                      <a:pt x="760" y="173"/>
                    </a:cubicBezTo>
                    <a:cubicBezTo>
                      <a:pt x="763" y="173"/>
                      <a:pt x="764" y="175"/>
                      <a:pt x="765" y="177"/>
                    </a:cubicBezTo>
                    <a:cubicBezTo>
                      <a:pt x="765" y="179"/>
                      <a:pt x="758" y="175"/>
                      <a:pt x="756" y="177"/>
                    </a:cubicBezTo>
                    <a:cubicBezTo>
                      <a:pt x="755" y="179"/>
                      <a:pt x="757" y="180"/>
                      <a:pt x="761" y="180"/>
                    </a:cubicBezTo>
                    <a:cubicBezTo>
                      <a:pt x="764" y="181"/>
                      <a:pt x="761" y="182"/>
                      <a:pt x="764" y="184"/>
                    </a:cubicBezTo>
                    <a:cubicBezTo>
                      <a:pt x="764" y="184"/>
                      <a:pt x="765" y="185"/>
                      <a:pt x="765" y="185"/>
                    </a:cubicBezTo>
                    <a:cubicBezTo>
                      <a:pt x="766" y="187"/>
                      <a:pt x="763" y="188"/>
                      <a:pt x="764" y="190"/>
                    </a:cubicBezTo>
                    <a:cubicBezTo>
                      <a:pt x="764" y="192"/>
                      <a:pt x="760" y="193"/>
                      <a:pt x="760" y="191"/>
                    </a:cubicBezTo>
                    <a:cubicBezTo>
                      <a:pt x="760" y="189"/>
                      <a:pt x="752" y="188"/>
                      <a:pt x="750" y="190"/>
                    </a:cubicBezTo>
                    <a:cubicBezTo>
                      <a:pt x="748" y="192"/>
                      <a:pt x="747" y="194"/>
                      <a:pt x="744" y="192"/>
                    </a:cubicBezTo>
                    <a:cubicBezTo>
                      <a:pt x="742" y="190"/>
                      <a:pt x="736" y="192"/>
                      <a:pt x="728" y="193"/>
                    </a:cubicBezTo>
                    <a:cubicBezTo>
                      <a:pt x="720" y="193"/>
                      <a:pt x="703" y="194"/>
                      <a:pt x="699" y="195"/>
                    </a:cubicBezTo>
                    <a:cubicBezTo>
                      <a:pt x="694" y="197"/>
                      <a:pt x="691" y="203"/>
                      <a:pt x="695" y="206"/>
                    </a:cubicBezTo>
                    <a:cubicBezTo>
                      <a:pt x="699" y="210"/>
                      <a:pt x="695" y="212"/>
                      <a:pt x="695" y="214"/>
                    </a:cubicBezTo>
                    <a:cubicBezTo>
                      <a:pt x="695" y="217"/>
                      <a:pt x="705" y="222"/>
                      <a:pt x="710" y="223"/>
                    </a:cubicBezTo>
                    <a:cubicBezTo>
                      <a:pt x="716" y="223"/>
                      <a:pt x="720" y="230"/>
                      <a:pt x="717" y="234"/>
                    </a:cubicBezTo>
                    <a:cubicBezTo>
                      <a:pt x="714" y="238"/>
                      <a:pt x="704" y="232"/>
                      <a:pt x="698" y="227"/>
                    </a:cubicBezTo>
                    <a:cubicBezTo>
                      <a:pt x="691" y="222"/>
                      <a:pt x="677" y="220"/>
                      <a:pt x="672" y="221"/>
                    </a:cubicBezTo>
                    <a:cubicBezTo>
                      <a:pt x="667" y="221"/>
                      <a:pt x="670" y="216"/>
                      <a:pt x="664" y="217"/>
                    </a:cubicBezTo>
                    <a:cubicBezTo>
                      <a:pt x="657" y="217"/>
                      <a:pt x="652" y="222"/>
                      <a:pt x="656" y="222"/>
                    </a:cubicBezTo>
                    <a:cubicBezTo>
                      <a:pt x="661" y="222"/>
                      <a:pt x="663" y="222"/>
                      <a:pt x="661" y="224"/>
                    </a:cubicBezTo>
                    <a:cubicBezTo>
                      <a:pt x="659" y="226"/>
                      <a:pt x="662" y="225"/>
                      <a:pt x="667" y="228"/>
                    </a:cubicBezTo>
                    <a:cubicBezTo>
                      <a:pt x="672" y="230"/>
                      <a:pt x="663" y="233"/>
                      <a:pt x="658" y="229"/>
                    </a:cubicBezTo>
                    <a:cubicBezTo>
                      <a:pt x="653" y="226"/>
                      <a:pt x="647" y="229"/>
                      <a:pt x="646" y="232"/>
                    </a:cubicBezTo>
                    <a:cubicBezTo>
                      <a:pt x="644" y="234"/>
                      <a:pt x="652" y="242"/>
                      <a:pt x="661" y="243"/>
                    </a:cubicBezTo>
                    <a:cubicBezTo>
                      <a:pt x="670" y="245"/>
                      <a:pt x="667" y="248"/>
                      <a:pt x="671" y="249"/>
                    </a:cubicBezTo>
                    <a:cubicBezTo>
                      <a:pt x="675" y="251"/>
                      <a:pt x="672" y="252"/>
                      <a:pt x="669" y="252"/>
                    </a:cubicBezTo>
                    <a:cubicBezTo>
                      <a:pt x="666" y="253"/>
                      <a:pt x="661" y="248"/>
                      <a:pt x="656" y="246"/>
                    </a:cubicBezTo>
                    <a:cubicBezTo>
                      <a:pt x="652" y="243"/>
                      <a:pt x="640" y="247"/>
                      <a:pt x="637" y="244"/>
                    </a:cubicBezTo>
                    <a:cubicBezTo>
                      <a:pt x="635" y="241"/>
                      <a:pt x="639" y="239"/>
                      <a:pt x="636" y="237"/>
                    </a:cubicBezTo>
                    <a:cubicBezTo>
                      <a:pt x="634" y="235"/>
                      <a:pt x="636" y="230"/>
                      <a:pt x="639" y="226"/>
                    </a:cubicBezTo>
                    <a:cubicBezTo>
                      <a:pt x="642" y="221"/>
                      <a:pt x="639" y="213"/>
                      <a:pt x="634" y="212"/>
                    </a:cubicBezTo>
                    <a:cubicBezTo>
                      <a:pt x="630" y="210"/>
                      <a:pt x="630" y="215"/>
                      <a:pt x="631" y="216"/>
                    </a:cubicBezTo>
                    <a:cubicBezTo>
                      <a:pt x="632" y="217"/>
                      <a:pt x="632" y="224"/>
                      <a:pt x="628" y="228"/>
                    </a:cubicBezTo>
                    <a:cubicBezTo>
                      <a:pt x="625" y="232"/>
                      <a:pt x="615" y="232"/>
                      <a:pt x="615" y="235"/>
                    </a:cubicBezTo>
                    <a:cubicBezTo>
                      <a:pt x="615" y="238"/>
                      <a:pt x="608" y="240"/>
                      <a:pt x="610" y="242"/>
                    </a:cubicBezTo>
                    <a:cubicBezTo>
                      <a:pt x="613" y="244"/>
                      <a:pt x="622" y="254"/>
                      <a:pt x="623" y="257"/>
                    </a:cubicBezTo>
                    <a:cubicBezTo>
                      <a:pt x="625" y="261"/>
                      <a:pt x="615" y="271"/>
                      <a:pt x="617" y="276"/>
                    </a:cubicBezTo>
                    <a:cubicBezTo>
                      <a:pt x="618" y="282"/>
                      <a:pt x="615" y="285"/>
                      <a:pt x="617" y="288"/>
                    </a:cubicBezTo>
                    <a:cubicBezTo>
                      <a:pt x="619" y="291"/>
                      <a:pt x="623" y="288"/>
                      <a:pt x="626" y="289"/>
                    </a:cubicBezTo>
                    <a:cubicBezTo>
                      <a:pt x="628" y="290"/>
                      <a:pt x="633" y="288"/>
                      <a:pt x="639" y="286"/>
                    </a:cubicBezTo>
                    <a:cubicBezTo>
                      <a:pt x="645" y="285"/>
                      <a:pt x="656" y="292"/>
                      <a:pt x="661" y="294"/>
                    </a:cubicBezTo>
                    <a:cubicBezTo>
                      <a:pt x="665" y="296"/>
                      <a:pt x="663" y="299"/>
                      <a:pt x="665" y="302"/>
                    </a:cubicBezTo>
                    <a:cubicBezTo>
                      <a:pt x="667" y="306"/>
                      <a:pt x="660" y="306"/>
                      <a:pt x="660" y="311"/>
                    </a:cubicBezTo>
                    <a:cubicBezTo>
                      <a:pt x="659" y="316"/>
                      <a:pt x="672" y="318"/>
                      <a:pt x="673" y="319"/>
                    </a:cubicBezTo>
                    <a:cubicBezTo>
                      <a:pt x="673" y="321"/>
                      <a:pt x="664" y="320"/>
                      <a:pt x="660" y="318"/>
                    </a:cubicBezTo>
                    <a:cubicBezTo>
                      <a:pt x="656" y="317"/>
                      <a:pt x="656" y="312"/>
                      <a:pt x="655" y="311"/>
                    </a:cubicBezTo>
                    <a:cubicBezTo>
                      <a:pt x="654" y="310"/>
                      <a:pt x="657" y="306"/>
                      <a:pt x="658" y="303"/>
                    </a:cubicBezTo>
                    <a:cubicBezTo>
                      <a:pt x="658" y="300"/>
                      <a:pt x="653" y="298"/>
                      <a:pt x="652" y="296"/>
                    </a:cubicBezTo>
                    <a:cubicBezTo>
                      <a:pt x="650" y="294"/>
                      <a:pt x="648" y="291"/>
                      <a:pt x="645" y="291"/>
                    </a:cubicBezTo>
                    <a:cubicBezTo>
                      <a:pt x="642" y="292"/>
                      <a:pt x="631" y="293"/>
                      <a:pt x="627" y="296"/>
                    </a:cubicBezTo>
                    <a:cubicBezTo>
                      <a:pt x="624" y="299"/>
                      <a:pt x="628" y="307"/>
                      <a:pt x="630" y="312"/>
                    </a:cubicBezTo>
                    <a:cubicBezTo>
                      <a:pt x="632" y="316"/>
                      <a:pt x="620" y="322"/>
                      <a:pt x="620" y="325"/>
                    </a:cubicBezTo>
                    <a:cubicBezTo>
                      <a:pt x="621" y="328"/>
                      <a:pt x="617" y="330"/>
                      <a:pt x="612" y="332"/>
                    </a:cubicBezTo>
                    <a:cubicBezTo>
                      <a:pt x="607" y="335"/>
                      <a:pt x="601" y="337"/>
                      <a:pt x="602" y="341"/>
                    </a:cubicBezTo>
                    <a:cubicBezTo>
                      <a:pt x="602" y="346"/>
                      <a:pt x="595" y="343"/>
                      <a:pt x="591" y="341"/>
                    </a:cubicBezTo>
                    <a:cubicBezTo>
                      <a:pt x="588" y="339"/>
                      <a:pt x="583" y="343"/>
                      <a:pt x="578" y="342"/>
                    </a:cubicBezTo>
                    <a:cubicBezTo>
                      <a:pt x="573" y="342"/>
                      <a:pt x="573" y="338"/>
                      <a:pt x="569" y="340"/>
                    </a:cubicBezTo>
                    <a:cubicBezTo>
                      <a:pt x="565" y="341"/>
                      <a:pt x="563" y="338"/>
                      <a:pt x="564" y="335"/>
                    </a:cubicBezTo>
                    <a:cubicBezTo>
                      <a:pt x="565" y="332"/>
                      <a:pt x="570" y="334"/>
                      <a:pt x="570" y="336"/>
                    </a:cubicBezTo>
                    <a:cubicBezTo>
                      <a:pt x="570" y="338"/>
                      <a:pt x="573" y="337"/>
                      <a:pt x="576" y="336"/>
                    </a:cubicBezTo>
                    <a:cubicBezTo>
                      <a:pt x="580" y="334"/>
                      <a:pt x="578" y="338"/>
                      <a:pt x="583" y="338"/>
                    </a:cubicBezTo>
                    <a:cubicBezTo>
                      <a:pt x="588" y="339"/>
                      <a:pt x="585" y="336"/>
                      <a:pt x="589" y="336"/>
                    </a:cubicBezTo>
                    <a:cubicBezTo>
                      <a:pt x="592" y="336"/>
                      <a:pt x="593" y="335"/>
                      <a:pt x="591" y="333"/>
                    </a:cubicBezTo>
                    <a:cubicBezTo>
                      <a:pt x="590" y="332"/>
                      <a:pt x="594" y="330"/>
                      <a:pt x="596" y="329"/>
                    </a:cubicBezTo>
                    <a:cubicBezTo>
                      <a:pt x="599" y="328"/>
                      <a:pt x="598" y="324"/>
                      <a:pt x="600" y="323"/>
                    </a:cubicBezTo>
                    <a:cubicBezTo>
                      <a:pt x="602" y="322"/>
                      <a:pt x="601" y="320"/>
                      <a:pt x="603" y="320"/>
                    </a:cubicBezTo>
                    <a:cubicBezTo>
                      <a:pt x="605" y="319"/>
                      <a:pt x="606" y="316"/>
                      <a:pt x="608" y="316"/>
                    </a:cubicBezTo>
                    <a:cubicBezTo>
                      <a:pt x="611" y="316"/>
                      <a:pt x="612" y="312"/>
                      <a:pt x="610" y="311"/>
                    </a:cubicBezTo>
                    <a:cubicBezTo>
                      <a:pt x="609" y="309"/>
                      <a:pt x="611" y="304"/>
                      <a:pt x="613" y="303"/>
                    </a:cubicBezTo>
                    <a:cubicBezTo>
                      <a:pt x="616" y="302"/>
                      <a:pt x="616" y="300"/>
                      <a:pt x="614" y="299"/>
                    </a:cubicBezTo>
                    <a:cubicBezTo>
                      <a:pt x="612" y="297"/>
                      <a:pt x="604" y="292"/>
                      <a:pt x="605" y="289"/>
                    </a:cubicBezTo>
                    <a:cubicBezTo>
                      <a:pt x="605" y="286"/>
                      <a:pt x="604" y="280"/>
                      <a:pt x="605" y="278"/>
                    </a:cubicBezTo>
                    <a:cubicBezTo>
                      <a:pt x="606" y="275"/>
                      <a:pt x="605" y="270"/>
                      <a:pt x="604" y="267"/>
                    </a:cubicBezTo>
                    <a:cubicBezTo>
                      <a:pt x="604" y="264"/>
                      <a:pt x="606" y="261"/>
                      <a:pt x="607" y="255"/>
                    </a:cubicBezTo>
                    <a:cubicBezTo>
                      <a:pt x="608" y="250"/>
                      <a:pt x="601" y="244"/>
                      <a:pt x="598" y="242"/>
                    </a:cubicBezTo>
                    <a:cubicBezTo>
                      <a:pt x="595" y="241"/>
                      <a:pt x="597" y="238"/>
                      <a:pt x="602" y="234"/>
                    </a:cubicBezTo>
                    <a:cubicBezTo>
                      <a:pt x="607" y="230"/>
                      <a:pt x="607" y="217"/>
                      <a:pt x="607" y="215"/>
                    </a:cubicBezTo>
                    <a:cubicBezTo>
                      <a:pt x="606" y="212"/>
                      <a:pt x="596" y="210"/>
                      <a:pt x="593" y="210"/>
                    </a:cubicBezTo>
                    <a:cubicBezTo>
                      <a:pt x="589" y="210"/>
                      <a:pt x="575" y="210"/>
                      <a:pt x="571" y="209"/>
                    </a:cubicBezTo>
                    <a:cubicBezTo>
                      <a:pt x="568" y="208"/>
                      <a:pt x="566" y="212"/>
                      <a:pt x="565" y="215"/>
                    </a:cubicBezTo>
                    <a:cubicBezTo>
                      <a:pt x="563" y="219"/>
                      <a:pt x="559" y="224"/>
                      <a:pt x="557" y="231"/>
                    </a:cubicBezTo>
                    <a:cubicBezTo>
                      <a:pt x="555" y="239"/>
                      <a:pt x="546" y="241"/>
                      <a:pt x="542" y="243"/>
                    </a:cubicBezTo>
                    <a:cubicBezTo>
                      <a:pt x="538" y="245"/>
                      <a:pt x="536" y="250"/>
                      <a:pt x="538" y="253"/>
                    </a:cubicBezTo>
                    <a:cubicBezTo>
                      <a:pt x="539" y="255"/>
                      <a:pt x="542" y="253"/>
                      <a:pt x="544" y="254"/>
                    </a:cubicBezTo>
                    <a:cubicBezTo>
                      <a:pt x="546" y="255"/>
                      <a:pt x="544" y="262"/>
                      <a:pt x="543" y="263"/>
                    </a:cubicBezTo>
                    <a:cubicBezTo>
                      <a:pt x="541" y="264"/>
                      <a:pt x="545" y="267"/>
                      <a:pt x="542" y="269"/>
                    </a:cubicBezTo>
                    <a:cubicBezTo>
                      <a:pt x="539" y="270"/>
                      <a:pt x="536" y="274"/>
                      <a:pt x="538" y="276"/>
                    </a:cubicBezTo>
                    <a:cubicBezTo>
                      <a:pt x="540" y="278"/>
                      <a:pt x="548" y="279"/>
                      <a:pt x="551" y="281"/>
                    </a:cubicBezTo>
                    <a:cubicBezTo>
                      <a:pt x="555" y="283"/>
                      <a:pt x="554" y="287"/>
                      <a:pt x="556" y="290"/>
                    </a:cubicBezTo>
                    <a:cubicBezTo>
                      <a:pt x="559" y="294"/>
                      <a:pt x="562" y="292"/>
                      <a:pt x="563" y="294"/>
                    </a:cubicBezTo>
                    <a:cubicBezTo>
                      <a:pt x="564" y="296"/>
                      <a:pt x="558" y="305"/>
                      <a:pt x="556" y="305"/>
                    </a:cubicBezTo>
                    <a:cubicBezTo>
                      <a:pt x="554" y="305"/>
                      <a:pt x="545" y="296"/>
                      <a:pt x="542" y="294"/>
                    </a:cubicBezTo>
                    <a:cubicBezTo>
                      <a:pt x="540" y="292"/>
                      <a:pt x="529" y="289"/>
                      <a:pt x="524" y="286"/>
                    </a:cubicBezTo>
                    <a:cubicBezTo>
                      <a:pt x="519" y="284"/>
                      <a:pt x="515" y="284"/>
                      <a:pt x="509" y="280"/>
                    </a:cubicBezTo>
                    <a:cubicBezTo>
                      <a:pt x="504" y="276"/>
                      <a:pt x="499" y="275"/>
                      <a:pt x="488" y="275"/>
                    </a:cubicBezTo>
                    <a:cubicBezTo>
                      <a:pt x="478" y="275"/>
                      <a:pt x="471" y="272"/>
                      <a:pt x="468" y="273"/>
                    </a:cubicBezTo>
                    <a:cubicBezTo>
                      <a:pt x="464" y="273"/>
                      <a:pt x="466" y="269"/>
                      <a:pt x="460" y="267"/>
                    </a:cubicBezTo>
                    <a:cubicBezTo>
                      <a:pt x="453" y="264"/>
                      <a:pt x="449" y="260"/>
                      <a:pt x="446" y="262"/>
                    </a:cubicBezTo>
                    <a:cubicBezTo>
                      <a:pt x="442" y="264"/>
                      <a:pt x="444" y="271"/>
                      <a:pt x="449" y="272"/>
                    </a:cubicBezTo>
                    <a:cubicBezTo>
                      <a:pt x="454" y="272"/>
                      <a:pt x="452" y="275"/>
                      <a:pt x="457" y="275"/>
                    </a:cubicBezTo>
                    <a:cubicBezTo>
                      <a:pt x="463" y="275"/>
                      <a:pt x="465" y="277"/>
                      <a:pt x="465" y="280"/>
                    </a:cubicBezTo>
                    <a:cubicBezTo>
                      <a:pt x="464" y="284"/>
                      <a:pt x="467" y="287"/>
                      <a:pt x="470" y="289"/>
                    </a:cubicBezTo>
                    <a:cubicBezTo>
                      <a:pt x="472" y="292"/>
                      <a:pt x="471" y="296"/>
                      <a:pt x="466" y="296"/>
                    </a:cubicBezTo>
                    <a:cubicBezTo>
                      <a:pt x="462" y="296"/>
                      <a:pt x="457" y="296"/>
                      <a:pt x="459" y="299"/>
                    </a:cubicBezTo>
                    <a:cubicBezTo>
                      <a:pt x="461" y="303"/>
                      <a:pt x="457" y="303"/>
                      <a:pt x="453" y="302"/>
                    </a:cubicBezTo>
                    <a:cubicBezTo>
                      <a:pt x="448" y="300"/>
                      <a:pt x="451" y="297"/>
                      <a:pt x="453" y="295"/>
                    </a:cubicBezTo>
                    <a:cubicBezTo>
                      <a:pt x="455" y="293"/>
                      <a:pt x="449" y="291"/>
                      <a:pt x="446" y="290"/>
                    </a:cubicBezTo>
                    <a:cubicBezTo>
                      <a:pt x="443" y="289"/>
                      <a:pt x="432" y="297"/>
                      <a:pt x="429" y="299"/>
                    </a:cubicBezTo>
                    <a:cubicBezTo>
                      <a:pt x="425" y="300"/>
                      <a:pt x="418" y="297"/>
                      <a:pt x="410" y="299"/>
                    </a:cubicBezTo>
                    <a:cubicBezTo>
                      <a:pt x="402" y="301"/>
                      <a:pt x="402" y="307"/>
                      <a:pt x="399" y="306"/>
                    </a:cubicBezTo>
                    <a:cubicBezTo>
                      <a:pt x="396" y="306"/>
                      <a:pt x="387" y="307"/>
                      <a:pt x="384" y="305"/>
                    </a:cubicBezTo>
                    <a:cubicBezTo>
                      <a:pt x="381" y="303"/>
                      <a:pt x="383" y="302"/>
                      <a:pt x="387" y="302"/>
                    </a:cubicBezTo>
                    <a:cubicBezTo>
                      <a:pt x="390" y="302"/>
                      <a:pt x="391" y="301"/>
                      <a:pt x="389" y="299"/>
                    </a:cubicBezTo>
                    <a:cubicBezTo>
                      <a:pt x="387" y="296"/>
                      <a:pt x="392" y="293"/>
                      <a:pt x="392" y="291"/>
                    </a:cubicBezTo>
                    <a:cubicBezTo>
                      <a:pt x="392" y="289"/>
                      <a:pt x="379" y="294"/>
                      <a:pt x="377" y="296"/>
                    </a:cubicBezTo>
                    <a:cubicBezTo>
                      <a:pt x="374" y="297"/>
                      <a:pt x="377" y="301"/>
                      <a:pt x="374" y="302"/>
                    </a:cubicBezTo>
                    <a:cubicBezTo>
                      <a:pt x="372" y="303"/>
                      <a:pt x="372" y="300"/>
                      <a:pt x="369" y="299"/>
                    </a:cubicBezTo>
                    <a:cubicBezTo>
                      <a:pt x="367" y="298"/>
                      <a:pt x="347" y="302"/>
                      <a:pt x="344" y="307"/>
                    </a:cubicBezTo>
                    <a:cubicBezTo>
                      <a:pt x="340" y="311"/>
                      <a:pt x="333" y="311"/>
                      <a:pt x="333" y="313"/>
                    </a:cubicBezTo>
                    <a:cubicBezTo>
                      <a:pt x="333" y="316"/>
                      <a:pt x="324" y="315"/>
                      <a:pt x="320" y="317"/>
                    </a:cubicBezTo>
                    <a:cubicBezTo>
                      <a:pt x="317" y="319"/>
                      <a:pt x="319" y="326"/>
                      <a:pt x="318" y="329"/>
                    </a:cubicBezTo>
                    <a:cubicBezTo>
                      <a:pt x="317" y="332"/>
                      <a:pt x="303" y="331"/>
                      <a:pt x="299" y="331"/>
                    </a:cubicBezTo>
                    <a:cubicBezTo>
                      <a:pt x="295" y="332"/>
                      <a:pt x="293" y="323"/>
                      <a:pt x="290" y="323"/>
                    </a:cubicBezTo>
                    <a:cubicBezTo>
                      <a:pt x="286" y="322"/>
                      <a:pt x="288" y="318"/>
                      <a:pt x="289" y="316"/>
                    </a:cubicBezTo>
                    <a:cubicBezTo>
                      <a:pt x="290" y="314"/>
                      <a:pt x="293" y="315"/>
                      <a:pt x="297" y="313"/>
                    </a:cubicBezTo>
                    <a:cubicBezTo>
                      <a:pt x="301" y="310"/>
                      <a:pt x="306" y="314"/>
                      <a:pt x="307" y="312"/>
                    </a:cubicBezTo>
                    <a:cubicBezTo>
                      <a:pt x="309" y="310"/>
                      <a:pt x="301" y="306"/>
                      <a:pt x="300" y="301"/>
                    </a:cubicBezTo>
                    <a:cubicBezTo>
                      <a:pt x="300" y="297"/>
                      <a:pt x="291" y="296"/>
                      <a:pt x="286" y="297"/>
                    </a:cubicBezTo>
                    <a:cubicBezTo>
                      <a:pt x="281" y="299"/>
                      <a:pt x="276" y="298"/>
                      <a:pt x="272" y="296"/>
                    </a:cubicBezTo>
                    <a:cubicBezTo>
                      <a:pt x="269" y="294"/>
                      <a:pt x="269" y="299"/>
                      <a:pt x="274" y="300"/>
                    </a:cubicBezTo>
                    <a:cubicBezTo>
                      <a:pt x="279" y="302"/>
                      <a:pt x="277" y="306"/>
                      <a:pt x="277" y="308"/>
                    </a:cubicBezTo>
                    <a:cubicBezTo>
                      <a:pt x="278" y="311"/>
                      <a:pt x="276" y="316"/>
                      <a:pt x="273" y="321"/>
                    </a:cubicBezTo>
                    <a:cubicBezTo>
                      <a:pt x="270" y="325"/>
                      <a:pt x="272" y="325"/>
                      <a:pt x="277" y="325"/>
                    </a:cubicBezTo>
                    <a:cubicBezTo>
                      <a:pt x="281" y="324"/>
                      <a:pt x="281" y="330"/>
                      <a:pt x="281" y="335"/>
                    </a:cubicBezTo>
                    <a:cubicBezTo>
                      <a:pt x="281" y="339"/>
                      <a:pt x="277" y="340"/>
                      <a:pt x="277" y="343"/>
                    </a:cubicBezTo>
                    <a:cubicBezTo>
                      <a:pt x="277" y="346"/>
                      <a:pt x="274" y="342"/>
                      <a:pt x="273" y="343"/>
                    </a:cubicBezTo>
                    <a:cubicBezTo>
                      <a:pt x="271" y="344"/>
                      <a:pt x="270" y="342"/>
                      <a:pt x="269" y="340"/>
                    </a:cubicBezTo>
                    <a:cubicBezTo>
                      <a:pt x="269" y="337"/>
                      <a:pt x="262" y="339"/>
                      <a:pt x="258" y="338"/>
                    </a:cubicBezTo>
                    <a:cubicBezTo>
                      <a:pt x="254" y="337"/>
                      <a:pt x="253" y="338"/>
                      <a:pt x="251" y="341"/>
                    </a:cubicBezTo>
                    <a:cubicBezTo>
                      <a:pt x="249" y="344"/>
                      <a:pt x="244" y="345"/>
                      <a:pt x="241" y="345"/>
                    </a:cubicBezTo>
                    <a:cubicBezTo>
                      <a:pt x="238" y="346"/>
                      <a:pt x="233" y="351"/>
                      <a:pt x="230" y="353"/>
                    </a:cubicBezTo>
                    <a:cubicBezTo>
                      <a:pt x="227" y="355"/>
                      <a:pt x="226" y="359"/>
                      <a:pt x="231" y="363"/>
                    </a:cubicBezTo>
                    <a:cubicBezTo>
                      <a:pt x="235" y="367"/>
                      <a:pt x="236" y="370"/>
                      <a:pt x="235" y="372"/>
                    </a:cubicBezTo>
                    <a:cubicBezTo>
                      <a:pt x="235" y="374"/>
                      <a:pt x="224" y="373"/>
                      <a:pt x="222" y="371"/>
                    </a:cubicBezTo>
                    <a:cubicBezTo>
                      <a:pt x="220" y="369"/>
                      <a:pt x="213" y="368"/>
                      <a:pt x="210" y="368"/>
                    </a:cubicBezTo>
                    <a:cubicBezTo>
                      <a:pt x="208" y="369"/>
                      <a:pt x="201" y="361"/>
                      <a:pt x="197" y="361"/>
                    </a:cubicBezTo>
                    <a:cubicBezTo>
                      <a:pt x="194" y="361"/>
                      <a:pt x="192" y="365"/>
                      <a:pt x="190" y="367"/>
                    </a:cubicBezTo>
                    <a:cubicBezTo>
                      <a:pt x="189" y="369"/>
                      <a:pt x="192" y="370"/>
                      <a:pt x="194" y="374"/>
                    </a:cubicBezTo>
                    <a:cubicBezTo>
                      <a:pt x="195" y="377"/>
                      <a:pt x="202" y="377"/>
                      <a:pt x="205" y="377"/>
                    </a:cubicBezTo>
                    <a:cubicBezTo>
                      <a:pt x="208" y="377"/>
                      <a:pt x="207" y="382"/>
                      <a:pt x="206" y="384"/>
                    </a:cubicBezTo>
                    <a:cubicBezTo>
                      <a:pt x="205" y="386"/>
                      <a:pt x="199" y="388"/>
                      <a:pt x="197" y="386"/>
                    </a:cubicBezTo>
                    <a:cubicBezTo>
                      <a:pt x="196" y="383"/>
                      <a:pt x="189" y="386"/>
                      <a:pt x="188" y="383"/>
                    </a:cubicBezTo>
                    <a:cubicBezTo>
                      <a:pt x="188" y="380"/>
                      <a:pt x="183" y="376"/>
                      <a:pt x="178" y="377"/>
                    </a:cubicBezTo>
                    <a:cubicBezTo>
                      <a:pt x="173" y="378"/>
                      <a:pt x="172" y="375"/>
                      <a:pt x="172" y="371"/>
                    </a:cubicBezTo>
                    <a:cubicBezTo>
                      <a:pt x="173" y="367"/>
                      <a:pt x="169" y="364"/>
                      <a:pt x="170" y="362"/>
                    </a:cubicBezTo>
                    <a:cubicBezTo>
                      <a:pt x="170" y="361"/>
                      <a:pt x="167" y="357"/>
                      <a:pt x="170" y="355"/>
                    </a:cubicBezTo>
                    <a:cubicBezTo>
                      <a:pt x="173" y="353"/>
                      <a:pt x="171" y="350"/>
                      <a:pt x="171" y="348"/>
                    </a:cubicBezTo>
                    <a:cubicBezTo>
                      <a:pt x="171" y="345"/>
                      <a:pt x="166" y="342"/>
                      <a:pt x="162" y="342"/>
                    </a:cubicBezTo>
                    <a:cubicBezTo>
                      <a:pt x="158" y="342"/>
                      <a:pt x="159" y="337"/>
                      <a:pt x="155" y="337"/>
                    </a:cubicBezTo>
                    <a:cubicBezTo>
                      <a:pt x="152" y="336"/>
                      <a:pt x="145" y="330"/>
                      <a:pt x="144" y="327"/>
                    </a:cubicBezTo>
                    <a:cubicBezTo>
                      <a:pt x="144" y="325"/>
                      <a:pt x="138" y="325"/>
                      <a:pt x="140" y="324"/>
                    </a:cubicBezTo>
                    <a:cubicBezTo>
                      <a:pt x="142" y="323"/>
                      <a:pt x="146" y="324"/>
                      <a:pt x="149" y="327"/>
                    </a:cubicBezTo>
                    <a:cubicBezTo>
                      <a:pt x="152" y="330"/>
                      <a:pt x="157" y="333"/>
                      <a:pt x="165" y="334"/>
                    </a:cubicBezTo>
                    <a:cubicBezTo>
                      <a:pt x="173" y="335"/>
                      <a:pt x="176" y="338"/>
                      <a:pt x="185" y="340"/>
                    </a:cubicBezTo>
                    <a:cubicBezTo>
                      <a:pt x="193" y="341"/>
                      <a:pt x="198" y="342"/>
                      <a:pt x="211" y="344"/>
                    </a:cubicBezTo>
                    <a:cubicBezTo>
                      <a:pt x="223" y="346"/>
                      <a:pt x="240" y="333"/>
                      <a:pt x="244" y="330"/>
                    </a:cubicBezTo>
                    <a:cubicBezTo>
                      <a:pt x="247" y="326"/>
                      <a:pt x="243" y="319"/>
                      <a:pt x="243" y="317"/>
                    </a:cubicBezTo>
                    <a:cubicBezTo>
                      <a:pt x="243" y="314"/>
                      <a:pt x="237" y="314"/>
                      <a:pt x="236" y="312"/>
                    </a:cubicBezTo>
                    <a:cubicBezTo>
                      <a:pt x="235" y="310"/>
                      <a:pt x="232" y="306"/>
                      <a:pt x="227" y="306"/>
                    </a:cubicBezTo>
                    <a:cubicBezTo>
                      <a:pt x="222" y="306"/>
                      <a:pt x="221" y="300"/>
                      <a:pt x="217" y="301"/>
                    </a:cubicBezTo>
                    <a:cubicBezTo>
                      <a:pt x="214" y="301"/>
                      <a:pt x="211" y="299"/>
                      <a:pt x="201" y="292"/>
                    </a:cubicBezTo>
                    <a:cubicBezTo>
                      <a:pt x="191" y="286"/>
                      <a:pt x="177" y="281"/>
                      <a:pt x="175" y="282"/>
                    </a:cubicBezTo>
                    <a:cubicBezTo>
                      <a:pt x="172" y="283"/>
                      <a:pt x="170" y="284"/>
                      <a:pt x="169" y="281"/>
                    </a:cubicBezTo>
                    <a:cubicBezTo>
                      <a:pt x="167" y="279"/>
                      <a:pt x="163" y="279"/>
                      <a:pt x="161" y="281"/>
                    </a:cubicBezTo>
                    <a:cubicBezTo>
                      <a:pt x="158" y="283"/>
                      <a:pt x="155" y="279"/>
                      <a:pt x="150" y="281"/>
                    </a:cubicBezTo>
                    <a:cubicBezTo>
                      <a:pt x="145" y="282"/>
                      <a:pt x="143" y="278"/>
                      <a:pt x="144" y="277"/>
                    </a:cubicBezTo>
                    <a:cubicBezTo>
                      <a:pt x="145" y="275"/>
                      <a:pt x="153" y="277"/>
                      <a:pt x="152" y="274"/>
                    </a:cubicBezTo>
                    <a:cubicBezTo>
                      <a:pt x="152" y="272"/>
                      <a:pt x="149" y="274"/>
                      <a:pt x="145" y="271"/>
                    </a:cubicBezTo>
                    <a:cubicBezTo>
                      <a:pt x="140" y="268"/>
                      <a:pt x="138" y="270"/>
                      <a:pt x="137" y="273"/>
                    </a:cubicBezTo>
                    <a:cubicBezTo>
                      <a:pt x="136" y="275"/>
                      <a:pt x="132" y="275"/>
                      <a:pt x="130" y="272"/>
                    </a:cubicBezTo>
                    <a:cubicBezTo>
                      <a:pt x="130" y="272"/>
                      <a:pt x="129" y="272"/>
                      <a:pt x="129" y="272"/>
                    </a:cubicBezTo>
                    <a:cubicBezTo>
                      <a:pt x="128" y="276"/>
                      <a:pt x="126" y="276"/>
                      <a:pt x="123" y="276"/>
                    </a:cubicBezTo>
                    <a:cubicBezTo>
                      <a:pt x="120" y="275"/>
                      <a:pt x="117" y="280"/>
                      <a:pt x="114" y="280"/>
                    </a:cubicBezTo>
                    <a:cubicBezTo>
                      <a:pt x="111" y="280"/>
                      <a:pt x="107" y="284"/>
                      <a:pt x="106" y="287"/>
                    </a:cubicBezTo>
                    <a:cubicBezTo>
                      <a:pt x="106" y="290"/>
                      <a:pt x="102" y="288"/>
                      <a:pt x="102" y="290"/>
                    </a:cubicBezTo>
                    <a:cubicBezTo>
                      <a:pt x="102" y="292"/>
                      <a:pt x="102" y="294"/>
                      <a:pt x="100" y="296"/>
                    </a:cubicBezTo>
                    <a:cubicBezTo>
                      <a:pt x="99" y="298"/>
                      <a:pt x="100" y="299"/>
                      <a:pt x="102" y="303"/>
                    </a:cubicBezTo>
                    <a:cubicBezTo>
                      <a:pt x="104" y="306"/>
                      <a:pt x="107" y="306"/>
                      <a:pt x="109" y="307"/>
                    </a:cubicBezTo>
                    <a:cubicBezTo>
                      <a:pt x="111" y="308"/>
                      <a:pt x="117" y="313"/>
                      <a:pt x="117" y="315"/>
                    </a:cubicBezTo>
                    <a:cubicBezTo>
                      <a:pt x="117" y="317"/>
                      <a:pt x="112" y="322"/>
                      <a:pt x="110" y="323"/>
                    </a:cubicBezTo>
                    <a:cubicBezTo>
                      <a:pt x="108" y="325"/>
                      <a:pt x="105" y="328"/>
                      <a:pt x="107" y="330"/>
                    </a:cubicBezTo>
                    <a:cubicBezTo>
                      <a:pt x="108" y="332"/>
                      <a:pt x="114" y="340"/>
                      <a:pt x="117" y="347"/>
                    </a:cubicBezTo>
                    <a:cubicBezTo>
                      <a:pt x="121" y="354"/>
                      <a:pt x="116" y="351"/>
                      <a:pt x="114" y="354"/>
                    </a:cubicBezTo>
                    <a:cubicBezTo>
                      <a:pt x="111" y="357"/>
                      <a:pt x="115" y="360"/>
                      <a:pt x="115" y="362"/>
                    </a:cubicBezTo>
                    <a:cubicBezTo>
                      <a:pt x="116" y="364"/>
                      <a:pt x="112" y="364"/>
                      <a:pt x="113" y="366"/>
                    </a:cubicBezTo>
                    <a:cubicBezTo>
                      <a:pt x="113" y="367"/>
                      <a:pt x="118" y="368"/>
                      <a:pt x="118" y="369"/>
                    </a:cubicBezTo>
                    <a:cubicBezTo>
                      <a:pt x="119" y="371"/>
                      <a:pt x="115" y="372"/>
                      <a:pt x="117" y="375"/>
                    </a:cubicBezTo>
                    <a:cubicBezTo>
                      <a:pt x="118" y="378"/>
                      <a:pt x="122" y="378"/>
                      <a:pt x="123" y="381"/>
                    </a:cubicBezTo>
                    <a:cubicBezTo>
                      <a:pt x="123" y="384"/>
                      <a:pt x="115" y="385"/>
                      <a:pt x="116" y="387"/>
                    </a:cubicBezTo>
                    <a:cubicBezTo>
                      <a:pt x="116" y="390"/>
                      <a:pt x="126" y="393"/>
                      <a:pt x="130" y="398"/>
                    </a:cubicBezTo>
                    <a:cubicBezTo>
                      <a:pt x="134" y="403"/>
                      <a:pt x="134" y="405"/>
                      <a:pt x="133" y="407"/>
                    </a:cubicBezTo>
                    <a:cubicBezTo>
                      <a:pt x="131" y="413"/>
                      <a:pt x="119" y="417"/>
                      <a:pt x="116" y="423"/>
                    </a:cubicBezTo>
                    <a:cubicBezTo>
                      <a:pt x="114" y="429"/>
                      <a:pt x="104" y="433"/>
                      <a:pt x="99" y="437"/>
                    </a:cubicBezTo>
                    <a:cubicBezTo>
                      <a:pt x="97" y="439"/>
                      <a:pt x="95" y="442"/>
                      <a:pt x="94" y="444"/>
                    </a:cubicBezTo>
                    <a:cubicBezTo>
                      <a:pt x="96" y="444"/>
                      <a:pt x="97" y="443"/>
                      <a:pt x="98" y="442"/>
                    </a:cubicBezTo>
                    <a:cubicBezTo>
                      <a:pt x="101" y="441"/>
                      <a:pt x="103" y="448"/>
                      <a:pt x="106" y="450"/>
                    </a:cubicBezTo>
                    <a:cubicBezTo>
                      <a:pt x="108" y="452"/>
                      <a:pt x="114" y="450"/>
                      <a:pt x="115" y="452"/>
                    </a:cubicBezTo>
                    <a:cubicBezTo>
                      <a:pt x="117" y="454"/>
                      <a:pt x="114" y="454"/>
                      <a:pt x="110" y="453"/>
                    </a:cubicBezTo>
                    <a:cubicBezTo>
                      <a:pt x="106" y="453"/>
                      <a:pt x="105" y="455"/>
                      <a:pt x="99" y="457"/>
                    </a:cubicBezTo>
                    <a:cubicBezTo>
                      <a:pt x="95" y="459"/>
                      <a:pt x="95" y="460"/>
                      <a:pt x="94" y="461"/>
                    </a:cubicBezTo>
                    <a:cubicBezTo>
                      <a:pt x="96" y="465"/>
                      <a:pt x="93" y="466"/>
                      <a:pt x="91" y="469"/>
                    </a:cubicBezTo>
                    <a:cubicBezTo>
                      <a:pt x="90" y="472"/>
                      <a:pt x="88" y="473"/>
                      <a:pt x="88" y="475"/>
                    </a:cubicBezTo>
                    <a:cubicBezTo>
                      <a:pt x="87" y="477"/>
                      <a:pt x="88" y="478"/>
                      <a:pt x="88" y="481"/>
                    </a:cubicBezTo>
                    <a:cubicBezTo>
                      <a:pt x="89" y="484"/>
                      <a:pt x="89" y="485"/>
                      <a:pt x="91" y="487"/>
                    </a:cubicBezTo>
                    <a:cubicBezTo>
                      <a:pt x="93" y="490"/>
                      <a:pt x="89" y="490"/>
                      <a:pt x="88" y="491"/>
                    </a:cubicBezTo>
                    <a:cubicBezTo>
                      <a:pt x="86" y="492"/>
                      <a:pt x="87" y="495"/>
                      <a:pt x="89" y="497"/>
                    </a:cubicBezTo>
                    <a:cubicBezTo>
                      <a:pt x="91" y="499"/>
                      <a:pt x="91" y="501"/>
                      <a:pt x="91" y="503"/>
                    </a:cubicBezTo>
                    <a:cubicBezTo>
                      <a:pt x="90" y="505"/>
                      <a:pt x="92" y="508"/>
                      <a:pt x="94" y="510"/>
                    </a:cubicBezTo>
                    <a:cubicBezTo>
                      <a:pt x="96" y="511"/>
                      <a:pt x="96" y="516"/>
                      <a:pt x="97" y="517"/>
                    </a:cubicBezTo>
                    <a:cubicBezTo>
                      <a:pt x="99" y="519"/>
                      <a:pt x="100" y="520"/>
                      <a:pt x="103" y="519"/>
                    </a:cubicBezTo>
                    <a:cubicBezTo>
                      <a:pt x="106" y="518"/>
                      <a:pt x="108" y="520"/>
                      <a:pt x="109" y="522"/>
                    </a:cubicBezTo>
                    <a:cubicBezTo>
                      <a:pt x="110" y="524"/>
                      <a:pt x="112" y="523"/>
                      <a:pt x="115" y="522"/>
                    </a:cubicBezTo>
                    <a:cubicBezTo>
                      <a:pt x="118" y="521"/>
                      <a:pt x="124" y="524"/>
                      <a:pt x="125" y="525"/>
                    </a:cubicBezTo>
                    <a:cubicBezTo>
                      <a:pt x="127" y="526"/>
                      <a:pt x="126" y="530"/>
                      <a:pt x="126" y="533"/>
                    </a:cubicBezTo>
                    <a:cubicBezTo>
                      <a:pt x="127" y="535"/>
                      <a:pt x="125" y="539"/>
                      <a:pt x="128" y="541"/>
                    </a:cubicBezTo>
                    <a:cubicBezTo>
                      <a:pt x="130" y="542"/>
                      <a:pt x="130" y="546"/>
                      <a:pt x="133" y="548"/>
                    </a:cubicBezTo>
                    <a:cubicBezTo>
                      <a:pt x="136" y="549"/>
                      <a:pt x="137" y="553"/>
                      <a:pt x="139" y="554"/>
                    </a:cubicBezTo>
                    <a:cubicBezTo>
                      <a:pt x="141" y="554"/>
                      <a:pt x="145" y="557"/>
                      <a:pt x="146" y="560"/>
                    </a:cubicBezTo>
                    <a:cubicBezTo>
                      <a:pt x="146" y="562"/>
                      <a:pt x="142" y="564"/>
                      <a:pt x="140" y="565"/>
                    </a:cubicBezTo>
                    <a:cubicBezTo>
                      <a:pt x="138" y="566"/>
                      <a:pt x="133" y="562"/>
                      <a:pt x="132" y="564"/>
                    </a:cubicBezTo>
                    <a:cubicBezTo>
                      <a:pt x="130" y="565"/>
                      <a:pt x="132" y="569"/>
                      <a:pt x="134" y="574"/>
                    </a:cubicBezTo>
                    <a:cubicBezTo>
                      <a:pt x="135" y="580"/>
                      <a:pt x="136" y="580"/>
                      <a:pt x="138" y="580"/>
                    </a:cubicBezTo>
                    <a:cubicBezTo>
                      <a:pt x="141" y="580"/>
                      <a:pt x="142" y="578"/>
                      <a:pt x="144" y="577"/>
                    </a:cubicBezTo>
                    <a:cubicBezTo>
                      <a:pt x="145" y="576"/>
                      <a:pt x="149" y="578"/>
                      <a:pt x="151" y="577"/>
                    </a:cubicBezTo>
                    <a:cubicBezTo>
                      <a:pt x="153" y="576"/>
                      <a:pt x="159" y="576"/>
                      <a:pt x="160" y="578"/>
                    </a:cubicBezTo>
                    <a:cubicBezTo>
                      <a:pt x="162" y="580"/>
                      <a:pt x="163" y="585"/>
                      <a:pt x="162" y="587"/>
                    </a:cubicBezTo>
                    <a:cubicBezTo>
                      <a:pt x="161" y="588"/>
                      <a:pt x="163" y="590"/>
                      <a:pt x="164" y="593"/>
                    </a:cubicBezTo>
                    <a:cubicBezTo>
                      <a:pt x="166" y="595"/>
                      <a:pt x="171" y="594"/>
                      <a:pt x="173" y="595"/>
                    </a:cubicBezTo>
                    <a:cubicBezTo>
                      <a:pt x="174" y="596"/>
                      <a:pt x="178" y="601"/>
                      <a:pt x="178" y="604"/>
                    </a:cubicBezTo>
                    <a:cubicBezTo>
                      <a:pt x="177" y="606"/>
                      <a:pt x="180" y="607"/>
                      <a:pt x="182" y="606"/>
                    </a:cubicBezTo>
                    <a:cubicBezTo>
                      <a:pt x="184" y="605"/>
                      <a:pt x="185" y="607"/>
                      <a:pt x="187" y="608"/>
                    </a:cubicBezTo>
                    <a:cubicBezTo>
                      <a:pt x="189" y="610"/>
                      <a:pt x="191" y="609"/>
                      <a:pt x="193" y="608"/>
                    </a:cubicBezTo>
                    <a:cubicBezTo>
                      <a:pt x="195" y="607"/>
                      <a:pt x="198" y="606"/>
                      <a:pt x="199" y="607"/>
                    </a:cubicBezTo>
                    <a:cubicBezTo>
                      <a:pt x="200" y="609"/>
                      <a:pt x="204" y="612"/>
                      <a:pt x="204" y="613"/>
                    </a:cubicBezTo>
                    <a:cubicBezTo>
                      <a:pt x="204" y="614"/>
                      <a:pt x="211" y="613"/>
                      <a:pt x="214" y="615"/>
                    </a:cubicBezTo>
                    <a:cubicBezTo>
                      <a:pt x="217" y="616"/>
                      <a:pt x="220" y="616"/>
                      <a:pt x="223" y="617"/>
                    </a:cubicBezTo>
                    <a:cubicBezTo>
                      <a:pt x="226" y="619"/>
                      <a:pt x="229" y="619"/>
                      <a:pt x="230" y="621"/>
                    </a:cubicBezTo>
                    <a:cubicBezTo>
                      <a:pt x="230" y="623"/>
                      <a:pt x="226" y="625"/>
                      <a:pt x="226" y="626"/>
                    </a:cubicBezTo>
                    <a:cubicBezTo>
                      <a:pt x="226" y="627"/>
                      <a:pt x="229" y="628"/>
                      <a:pt x="229" y="629"/>
                    </a:cubicBezTo>
                    <a:cubicBezTo>
                      <a:pt x="229" y="631"/>
                      <a:pt x="226" y="631"/>
                      <a:pt x="225" y="632"/>
                    </a:cubicBezTo>
                    <a:cubicBezTo>
                      <a:pt x="225" y="633"/>
                      <a:pt x="227" y="635"/>
                      <a:pt x="228" y="636"/>
                    </a:cubicBezTo>
                    <a:cubicBezTo>
                      <a:pt x="228" y="638"/>
                      <a:pt x="226" y="642"/>
                      <a:pt x="226" y="643"/>
                    </a:cubicBezTo>
                    <a:cubicBezTo>
                      <a:pt x="226" y="644"/>
                      <a:pt x="218" y="643"/>
                      <a:pt x="216" y="643"/>
                    </a:cubicBezTo>
                    <a:cubicBezTo>
                      <a:pt x="215" y="643"/>
                      <a:pt x="209" y="649"/>
                      <a:pt x="208" y="649"/>
                    </a:cubicBezTo>
                    <a:cubicBezTo>
                      <a:pt x="206" y="649"/>
                      <a:pt x="207" y="652"/>
                      <a:pt x="207" y="654"/>
                    </a:cubicBezTo>
                    <a:cubicBezTo>
                      <a:pt x="213" y="653"/>
                      <a:pt x="218" y="653"/>
                      <a:pt x="219" y="654"/>
                    </a:cubicBezTo>
                    <a:cubicBezTo>
                      <a:pt x="220" y="656"/>
                      <a:pt x="207" y="661"/>
                      <a:pt x="205" y="662"/>
                    </a:cubicBezTo>
                    <a:cubicBezTo>
                      <a:pt x="203" y="663"/>
                      <a:pt x="209" y="666"/>
                      <a:pt x="209" y="668"/>
                    </a:cubicBezTo>
                    <a:cubicBezTo>
                      <a:pt x="209" y="670"/>
                      <a:pt x="202" y="671"/>
                      <a:pt x="203" y="675"/>
                    </a:cubicBezTo>
                    <a:cubicBezTo>
                      <a:pt x="203" y="679"/>
                      <a:pt x="200" y="680"/>
                      <a:pt x="196" y="680"/>
                    </a:cubicBezTo>
                    <a:cubicBezTo>
                      <a:pt x="193" y="680"/>
                      <a:pt x="192" y="682"/>
                      <a:pt x="193" y="682"/>
                    </a:cubicBezTo>
                    <a:cubicBezTo>
                      <a:pt x="195" y="683"/>
                      <a:pt x="195" y="688"/>
                      <a:pt x="202" y="690"/>
                    </a:cubicBezTo>
                    <a:cubicBezTo>
                      <a:pt x="209" y="691"/>
                      <a:pt x="217" y="698"/>
                      <a:pt x="223" y="705"/>
                    </a:cubicBezTo>
                    <a:cubicBezTo>
                      <a:pt x="224" y="706"/>
                      <a:pt x="225" y="706"/>
                      <a:pt x="226" y="707"/>
                    </a:cubicBezTo>
                    <a:cubicBezTo>
                      <a:pt x="228" y="706"/>
                      <a:pt x="229" y="705"/>
                      <a:pt x="230" y="705"/>
                    </a:cubicBezTo>
                    <a:cubicBezTo>
                      <a:pt x="234" y="705"/>
                      <a:pt x="240" y="707"/>
                      <a:pt x="244" y="709"/>
                    </a:cubicBezTo>
                    <a:cubicBezTo>
                      <a:pt x="247" y="712"/>
                      <a:pt x="260" y="709"/>
                      <a:pt x="261" y="711"/>
                    </a:cubicBezTo>
                    <a:cubicBezTo>
                      <a:pt x="263" y="713"/>
                      <a:pt x="266" y="715"/>
                      <a:pt x="268" y="715"/>
                    </a:cubicBezTo>
                    <a:cubicBezTo>
                      <a:pt x="271" y="715"/>
                      <a:pt x="273" y="720"/>
                      <a:pt x="275" y="719"/>
                    </a:cubicBezTo>
                    <a:cubicBezTo>
                      <a:pt x="277" y="717"/>
                      <a:pt x="285" y="717"/>
                      <a:pt x="287" y="717"/>
                    </a:cubicBezTo>
                    <a:cubicBezTo>
                      <a:pt x="289" y="717"/>
                      <a:pt x="289" y="719"/>
                      <a:pt x="291" y="719"/>
                    </a:cubicBezTo>
                    <a:cubicBezTo>
                      <a:pt x="293" y="719"/>
                      <a:pt x="293" y="726"/>
                      <a:pt x="294" y="726"/>
                    </a:cubicBezTo>
                    <a:cubicBezTo>
                      <a:pt x="296" y="725"/>
                      <a:pt x="301" y="730"/>
                      <a:pt x="305" y="731"/>
                    </a:cubicBezTo>
                    <a:cubicBezTo>
                      <a:pt x="308" y="731"/>
                      <a:pt x="312" y="737"/>
                      <a:pt x="313" y="737"/>
                    </a:cubicBezTo>
                    <a:cubicBezTo>
                      <a:pt x="315" y="736"/>
                      <a:pt x="317" y="739"/>
                      <a:pt x="318" y="737"/>
                    </a:cubicBezTo>
                    <a:cubicBezTo>
                      <a:pt x="319" y="734"/>
                      <a:pt x="324" y="735"/>
                      <a:pt x="326" y="731"/>
                    </a:cubicBezTo>
                    <a:cubicBezTo>
                      <a:pt x="319" y="723"/>
                      <a:pt x="312" y="715"/>
                      <a:pt x="313" y="712"/>
                    </a:cubicBezTo>
                    <a:cubicBezTo>
                      <a:pt x="313" y="706"/>
                      <a:pt x="315" y="702"/>
                      <a:pt x="308" y="696"/>
                    </a:cubicBezTo>
                    <a:cubicBezTo>
                      <a:pt x="301" y="690"/>
                      <a:pt x="309" y="686"/>
                      <a:pt x="314" y="680"/>
                    </a:cubicBezTo>
                    <a:cubicBezTo>
                      <a:pt x="318" y="674"/>
                      <a:pt x="328" y="672"/>
                      <a:pt x="334" y="668"/>
                    </a:cubicBezTo>
                    <a:cubicBezTo>
                      <a:pt x="333" y="667"/>
                      <a:pt x="332" y="666"/>
                      <a:pt x="330" y="666"/>
                    </a:cubicBezTo>
                    <a:cubicBezTo>
                      <a:pt x="326" y="664"/>
                      <a:pt x="324" y="662"/>
                      <a:pt x="328" y="661"/>
                    </a:cubicBezTo>
                    <a:cubicBezTo>
                      <a:pt x="331" y="660"/>
                      <a:pt x="330" y="658"/>
                      <a:pt x="326" y="654"/>
                    </a:cubicBezTo>
                    <a:cubicBezTo>
                      <a:pt x="323" y="650"/>
                      <a:pt x="321" y="646"/>
                      <a:pt x="319" y="646"/>
                    </a:cubicBezTo>
                    <a:cubicBezTo>
                      <a:pt x="317" y="646"/>
                      <a:pt x="314" y="645"/>
                      <a:pt x="311" y="646"/>
                    </a:cubicBezTo>
                    <a:cubicBezTo>
                      <a:pt x="308" y="647"/>
                      <a:pt x="309" y="644"/>
                      <a:pt x="309" y="640"/>
                    </a:cubicBezTo>
                    <a:cubicBezTo>
                      <a:pt x="310" y="637"/>
                      <a:pt x="304" y="637"/>
                      <a:pt x="303" y="636"/>
                    </a:cubicBezTo>
                    <a:cubicBezTo>
                      <a:pt x="302" y="634"/>
                      <a:pt x="304" y="629"/>
                      <a:pt x="305" y="629"/>
                    </a:cubicBezTo>
                    <a:cubicBezTo>
                      <a:pt x="306" y="628"/>
                      <a:pt x="309" y="627"/>
                      <a:pt x="309" y="625"/>
                    </a:cubicBezTo>
                    <a:cubicBezTo>
                      <a:pt x="309" y="624"/>
                      <a:pt x="304" y="623"/>
                      <a:pt x="306" y="620"/>
                    </a:cubicBezTo>
                    <a:cubicBezTo>
                      <a:pt x="308" y="616"/>
                      <a:pt x="312" y="616"/>
                      <a:pt x="312" y="613"/>
                    </a:cubicBezTo>
                    <a:cubicBezTo>
                      <a:pt x="312" y="609"/>
                      <a:pt x="315" y="606"/>
                      <a:pt x="318" y="609"/>
                    </a:cubicBezTo>
                    <a:cubicBezTo>
                      <a:pt x="322" y="611"/>
                      <a:pt x="323" y="618"/>
                      <a:pt x="327" y="616"/>
                    </a:cubicBezTo>
                    <a:cubicBezTo>
                      <a:pt x="331" y="615"/>
                      <a:pt x="329" y="611"/>
                      <a:pt x="328" y="609"/>
                    </a:cubicBezTo>
                    <a:cubicBezTo>
                      <a:pt x="328" y="607"/>
                      <a:pt x="327" y="604"/>
                      <a:pt x="331" y="603"/>
                    </a:cubicBezTo>
                    <a:cubicBezTo>
                      <a:pt x="336" y="602"/>
                      <a:pt x="334" y="598"/>
                      <a:pt x="337" y="598"/>
                    </a:cubicBezTo>
                    <a:cubicBezTo>
                      <a:pt x="341" y="598"/>
                      <a:pt x="347" y="593"/>
                      <a:pt x="349" y="592"/>
                    </a:cubicBezTo>
                    <a:cubicBezTo>
                      <a:pt x="351" y="591"/>
                      <a:pt x="356" y="589"/>
                      <a:pt x="358" y="590"/>
                    </a:cubicBezTo>
                    <a:cubicBezTo>
                      <a:pt x="360" y="591"/>
                      <a:pt x="362" y="593"/>
                      <a:pt x="364" y="590"/>
                    </a:cubicBezTo>
                    <a:cubicBezTo>
                      <a:pt x="365" y="586"/>
                      <a:pt x="371" y="588"/>
                      <a:pt x="372" y="590"/>
                    </a:cubicBezTo>
                    <a:cubicBezTo>
                      <a:pt x="372" y="592"/>
                      <a:pt x="382" y="592"/>
                      <a:pt x="385" y="594"/>
                    </a:cubicBezTo>
                    <a:cubicBezTo>
                      <a:pt x="388" y="596"/>
                      <a:pt x="394" y="600"/>
                      <a:pt x="394" y="602"/>
                    </a:cubicBezTo>
                    <a:cubicBezTo>
                      <a:pt x="394" y="604"/>
                      <a:pt x="397" y="607"/>
                      <a:pt x="397" y="603"/>
                    </a:cubicBezTo>
                    <a:cubicBezTo>
                      <a:pt x="397" y="600"/>
                      <a:pt x="400" y="601"/>
                      <a:pt x="404" y="603"/>
                    </a:cubicBezTo>
                    <a:cubicBezTo>
                      <a:pt x="408" y="606"/>
                      <a:pt x="413" y="605"/>
                      <a:pt x="414" y="602"/>
                    </a:cubicBezTo>
                    <a:cubicBezTo>
                      <a:pt x="415" y="600"/>
                      <a:pt x="423" y="597"/>
                      <a:pt x="425" y="599"/>
                    </a:cubicBezTo>
                    <a:cubicBezTo>
                      <a:pt x="428" y="601"/>
                      <a:pt x="429" y="602"/>
                      <a:pt x="432" y="599"/>
                    </a:cubicBezTo>
                    <a:cubicBezTo>
                      <a:pt x="435" y="596"/>
                      <a:pt x="442" y="597"/>
                      <a:pt x="443" y="600"/>
                    </a:cubicBezTo>
                    <a:cubicBezTo>
                      <a:pt x="444" y="603"/>
                      <a:pt x="447" y="603"/>
                      <a:pt x="450" y="603"/>
                    </a:cubicBezTo>
                    <a:cubicBezTo>
                      <a:pt x="453" y="603"/>
                      <a:pt x="454" y="608"/>
                      <a:pt x="456" y="607"/>
                    </a:cubicBezTo>
                    <a:cubicBezTo>
                      <a:pt x="458" y="606"/>
                      <a:pt x="457" y="601"/>
                      <a:pt x="460" y="601"/>
                    </a:cubicBezTo>
                    <a:cubicBezTo>
                      <a:pt x="462" y="602"/>
                      <a:pt x="464" y="605"/>
                      <a:pt x="468" y="605"/>
                    </a:cubicBezTo>
                    <a:cubicBezTo>
                      <a:pt x="472" y="605"/>
                      <a:pt x="475" y="604"/>
                      <a:pt x="475" y="601"/>
                    </a:cubicBezTo>
                    <a:cubicBezTo>
                      <a:pt x="475" y="598"/>
                      <a:pt x="475" y="593"/>
                      <a:pt x="472" y="593"/>
                    </a:cubicBezTo>
                    <a:cubicBezTo>
                      <a:pt x="470" y="593"/>
                      <a:pt x="467" y="590"/>
                      <a:pt x="464" y="590"/>
                    </a:cubicBezTo>
                    <a:cubicBezTo>
                      <a:pt x="461" y="590"/>
                      <a:pt x="458" y="585"/>
                      <a:pt x="461" y="584"/>
                    </a:cubicBezTo>
                    <a:cubicBezTo>
                      <a:pt x="464" y="583"/>
                      <a:pt x="469" y="581"/>
                      <a:pt x="468" y="578"/>
                    </a:cubicBezTo>
                    <a:cubicBezTo>
                      <a:pt x="467" y="576"/>
                      <a:pt x="466" y="571"/>
                      <a:pt x="470" y="570"/>
                    </a:cubicBezTo>
                    <a:cubicBezTo>
                      <a:pt x="474" y="570"/>
                      <a:pt x="483" y="570"/>
                      <a:pt x="482" y="568"/>
                    </a:cubicBezTo>
                    <a:cubicBezTo>
                      <a:pt x="482" y="567"/>
                      <a:pt x="474" y="566"/>
                      <a:pt x="472" y="563"/>
                    </a:cubicBezTo>
                    <a:cubicBezTo>
                      <a:pt x="471" y="561"/>
                      <a:pt x="470" y="555"/>
                      <a:pt x="472" y="554"/>
                    </a:cubicBezTo>
                    <a:cubicBezTo>
                      <a:pt x="473" y="553"/>
                      <a:pt x="478" y="554"/>
                      <a:pt x="481" y="553"/>
                    </a:cubicBezTo>
                    <a:cubicBezTo>
                      <a:pt x="484" y="552"/>
                      <a:pt x="491" y="555"/>
                      <a:pt x="495" y="552"/>
                    </a:cubicBezTo>
                    <a:cubicBezTo>
                      <a:pt x="499" y="549"/>
                      <a:pt x="507" y="548"/>
                      <a:pt x="512" y="548"/>
                    </a:cubicBezTo>
                    <a:cubicBezTo>
                      <a:pt x="516" y="548"/>
                      <a:pt x="520" y="545"/>
                      <a:pt x="523" y="545"/>
                    </a:cubicBezTo>
                    <a:cubicBezTo>
                      <a:pt x="527" y="544"/>
                      <a:pt x="537" y="543"/>
                      <a:pt x="539" y="542"/>
                    </a:cubicBezTo>
                    <a:cubicBezTo>
                      <a:pt x="542" y="541"/>
                      <a:pt x="555" y="539"/>
                      <a:pt x="556" y="536"/>
                    </a:cubicBezTo>
                    <a:cubicBezTo>
                      <a:pt x="556" y="534"/>
                      <a:pt x="567" y="532"/>
                      <a:pt x="570" y="533"/>
                    </a:cubicBezTo>
                    <a:cubicBezTo>
                      <a:pt x="573" y="534"/>
                      <a:pt x="576" y="535"/>
                      <a:pt x="579" y="534"/>
                    </a:cubicBezTo>
                    <a:cubicBezTo>
                      <a:pt x="581" y="533"/>
                      <a:pt x="586" y="536"/>
                      <a:pt x="586" y="539"/>
                    </a:cubicBezTo>
                    <a:cubicBezTo>
                      <a:pt x="585" y="541"/>
                      <a:pt x="588" y="544"/>
                      <a:pt x="588" y="547"/>
                    </a:cubicBezTo>
                    <a:cubicBezTo>
                      <a:pt x="588" y="549"/>
                      <a:pt x="585" y="550"/>
                      <a:pt x="587" y="551"/>
                    </a:cubicBezTo>
                    <a:cubicBezTo>
                      <a:pt x="588" y="553"/>
                      <a:pt x="595" y="552"/>
                      <a:pt x="597" y="550"/>
                    </a:cubicBezTo>
                    <a:cubicBezTo>
                      <a:pt x="599" y="547"/>
                      <a:pt x="601" y="551"/>
                      <a:pt x="601" y="552"/>
                    </a:cubicBezTo>
                    <a:cubicBezTo>
                      <a:pt x="601" y="554"/>
                      <a:pt x="604" y="555"/>
                      <a:pt x="604" y="553"/>
                    </a:cubicBezTo>
                    <a:cubicBezTo>
                      <a:pt x="604" y="551"/>
                      <a:pt x="608" y="552"/>
                      <a:pt x="610" y="554"/>
                    </a:cubicBezTo>
                    <a:cubicBezTo>
                      <a:pt x="611" y="555"/>
                      <a:pt x="616" y="552"/>
                      <a:pt x="616" y="555"/>
                    </a:cubicBezTo>
                    <a:cubicBezTo>
                      <a:pt x="616" y="557"/>
                      <a:pt x="609" y="559"/>
                      <a:pt x="612" y="562"/>
                    </a:cubicBezTo>
                    <a:cubicBezTo>
                      <a:pt x="615" y="565"/>
                      <a:pt x="616" y="559"/>
                      <a:pt x="620" y="560"/>
                    </a:cubicBezTo>
                    <a:cubicBezTo>
                      <a:pt x="624" y="561"/>
                      <a:pt x="629" y="556"/>
                      <a:pt x="632" y="555"/>
                    </a:cubicBezTo>
                    <a:cubicBezTo>
                      <a:pt x="636" y="554"/>
                      <a:pt x="640" y="551"/>
                      <a:pt x="643" y="549"/>
                    </a:cubicBezTo>
                    <a:cubicBezTo>
                      <a:pt x="646" y="547"/>
                      <a:pt x="652" y="548"/>
                      <a:pt x="650" y="550"/>
                    </a:cubicBezTo>
                    <a:cubicBezTo>
                      <a:pt x="648" y="552"/>
                      <a:pt x="646" y="556"/>
                      <a:pt x="653" y="558"/>
                    </a:cubicBezTo>
                    <a:cubicBezTo>
                      <a:pt x="661" y="561"/>
                      <a:pt x="669" y="576"/>
                      <a:pt x="674" y="583"/>
                    </a:cubicBezTo>
                    <a:cubicBezTo>
                      <a:pt x="679" y="590"/>
                      <a:pt x="683" y="603"/>
                      <a:pt x="686" y="603"/>
                    </a:cubicBezTo>
                    <a:cubicBezTo>
                      <a:pt x="688" y="603"/>
                      <a:pt x="689" y="597"/>
                      <a:pt x="692" y="596"/>
                    </a:cubicBezTo>
                    <a:cubicBezTo>
                      <a:pt x="696" y="595"/>
                      <a:pt x="698" y="601"/>
                      <a:pt x="701" y="602"/>
                    </a:cubicBezTo>
                    <a:cubicBezTo>
                      <a:pt x="705" y="603"/>
                      <a:pt x="709" y="605"/>
                      <a:pt x="712" y="604"/>
                    </a:cubicBezTo>
                    <a:cubicBezTo>
                      <a:pt x="715" y="603"/>
                      <a:pt x="721" y="599"/>
                      <a:pt x="723" y="601"/>
                    </a:cubicBezTo>
                    <a:cubicBezTo>
                      <a:pt x="726" y="602"/>
                      <a:pt x="729" y="602"/>
                      <a:pt x="731" y="607"/>
                    </a:cubicBezTo>
                    <a:cubicBezTo>
                      <a:pt x="733" y="611"/>
                      <a:pt x="736" y="612"/>
                      <a:pt x="738" y="612"/>
                    </a:cubicBezTo>
                    <a:cubicBezTo>
                      <a:pt x="740" y="612"/>
                      <a:pt x="740" y="615"/>
                      <a:pt x="740" y="617"/>
                    </a:cubicBezTo>
                    <a:cubicBezTo>
                      <a:pt x="740" y="619"/>
                      <a:pt x="744" y="621"/>
                      <a:pt x="746" y="621"/>
                    </a:cubicBezTo>
                    <a:cubicBezTo>
                      <a:pt x="748" y="621"/>
                      <a:pt x="753" y="621"/>
                      <a:pt x="755" y="620"/>
                    </a:cubicBezTo>
                    <a:cubicBezTo>
                      <a:pt x="756" y="619"/>
                      <a:pt x="758" y="618"/>
                      <a:pt x="759" y="620"/>
                    </a:cubicBezTo>
                    <a:cubicBezTo>
                      <a:pt x="759" y="622"/>
                      <a:pt x="762" y="626"/>
                      <a:pt x="764" y="626"/>
                    </a:cubicBezTo>
                    <a:cubicBezTo>
                      <a:pt x="766" y="626"/>
                      <a:pt x="770" y="628"/>
                      <a:pt x="770" y="626"/>
                    </a:cubicBezTo>
                    <a:cubicBezTo>
                      <a:pt x="771" y="624"/>
                      <a:pt x="776" y="623"/>
                      <a:pt x="778" y="623"/>
                    </a:cubicBezTo>
                    <a:cubicBezTo>
                      <a:pt x="780" y="623"/>
                      <a:pt x="787" y="621"/>
                      <a:pt x="788" y="618"/>
                    </a:cubicBezTo>
                    <a:cubicBezTo>
                      <a:pt x="790" y="615"/>
                      <a:pt x="795" y="615"/>
                      <a:pt x="797" y="613"/>
                    </a:cubicBezTo>
                    <a:cubicBezTo>
                      <a:pt x="799" y="611"/>
                      <a:pt x="803" y="610"/>
                      <a:pt x="804" y="608"/>
                    </a:cubicBezTo>
                    <a:cubicBezTo>
                      <a:pt x="805" y="606"/>
                      <a:pt x="811" y="607"/>
                      <a:pt x="812" y="605"/>
                    </a:cubicBezTo>
                    <a:cubicBezTo>
                      <a:pt x="813" y="603"/>
                      <a:pt x="818" y="603"/>
                      <a:pt x="820" y="604"/>
                    </a:cubicBezTo>
                    <a:cubicBezTo>
                      <a:pt x="822" y="604"/>
                      <a:pt x="834" y="607"/>
                      <a:pt x="836" y="606"/>
                    </a:cubicBezTo>
                    <a:cubicBezTo>
                      <a:pt x="837" y="606"/>
                      <a:pt x="838" y="612"/>
                      <a:pt x="839" y="613"/>
                    </a:cubicBezTo>
                    <a:cubicBezTo>
                      <a:pt x="841" y="613"/>
                      <a:pt x="847" y="618"/>
                      <a:pt x="849" y="616"/>
                    </a:cubicBezTo>
                    <a:cubicBezTo>
                      <a:pt x="850" y="615"/>
                      <a:pt x="854" y="614"/>
                      <a:pt x="858" y="616"/>
                    </a:cubicBezTo>
                    <a:cubicBezTo>
                      <a:pt x="861" y="618"/>
                      <a:pt x="864" y="620"/>
                      <a:pt x="866" y="618"/>
                    </a:cubicBezTo>
                    <a:cubicBezTo>
                      <a:pt x="867" y="616"/>
                      <a:pt x="874" y="615"/>
                      <a:pt x="875" y="613"/>
                    </a:cubicBezTo>
                    <a:cubicBezTo>
                      <a:pt x="876" y="612"/>
                      <a:pt x="877" y="608"/>
                      <a:pt x="875" y="607"/>
                    </a:cubicBezTo>
                    <a:cubicBezTo>
                      <a:pt x="874" y="605"/>
                      <a:pt x="872" y="600"/>
                      <a:pt x="871" y="597"/>
                    </a:cubicBezTo>
                    <a:cubicBezTo>
                      <a:pt x="871" y="595"/>
                      <a:pt x="875" y="594"/>
                      <a:pt x="876" y="592"/>
                    </a:cubicBezTo>
                    <a:cubicBezTo>
                      <a:pt x="877" y="589"/>
                      <a:pt x="881" y="589"/>
                      <a:pt x="882" y="588"/>
                    </a:cubicBezTo>
                    <a:cubicBezTo>
                      <a:pt x="883" y="586"/>
                      <a:pt x="884" y="583"/>
                      <a:pt x="886" y="584"/>
                    </a:cubicBezTo>
                    <a:cubicBezTo>
                      <a:pt x="888" y="585"/>
                      <a:pt x="893" y="586"/>
                      <a:pt x="894" y="587"/>
                    </a:cubicBezTo>
                    <a:cubicBezTo>
                      <a:pt x="895" y="588"/>
                      <a:pt x="899" y="589"/>
                      <a:pt x="901" y="589"/>
                    </a:cubicBezTo>
                    <a:cubicBezTo>
                      <a:pt x="904" y="589"/>
                      <a:pt x="907" y="591"/>
                      <a:pt x="910" y="592"/>
                    </a:cubicBezTo>
                    <a:cubicBezTo>
                      <a:pt x="912" y="594"/>
                      <a:pt x="919" y="594"/>
                      <a:pt x="921" y="596"/>
                    </a:cubicBezTo>
                    <a:cubicBezTo>
                      <a:pt x="922" y="598"/>
                      <a:pt x="920" y="603"/>
                      <a:pt x="922" y="605"/>
                    </a:cubicBezTo>
                    <a:cubicBezTo>
                      <a:pt x="924" y="607"/>
                      <a:pt x="928" y="612"/>
                      <a:pt x="929" y="611"/>
                    </a:cubicBezTo>
                    <a:cubicBezTo>
                      <a:pt x="930" y="610"/>
                      <a:pt x="937" y="614"/>
                      <a:pt x="939" y="614"/>
                    </a:cubicBezTo>
                    <a:cubicBezTo>
                      <a:pt x="941" y="613"/>
                      <a:pt x="945" y="610"/>
                      <a:pt x="947" y="610"/>
                    </a:cubicBezTo>
                    <a:cubicBezTo>
                      <a:pt x="949" y="610"/>
                      <a:pt x="955" y="608"/>
                      <a:pt x="957" y="608"/>
                    </a:cubicBezTo>
                    <a:cubicBezTo>
                      <a:pt x="959" y="609"/>
                      <a:pt x="967" y="611"/>
                      <a:pt x="968" y="611"/>
                    </a:cubicBezTo>
                    <a:cubicBezTo>
                      <a:pt x="969" y="610"/>
                      <a:pt x="975" y="611"/>
                      <a:pt x="976" y="613"/>
                    </a:cubicBezTo>
                    <a:cubicBezTo>
                      <a:pt x="977" y="615"/>
                      <a:pt x="986" y="615"/>
                      <a:pt x="986" y="617"/>
                    </a:cubicBezTo>
                    <a:cubicBezTo>
                      <a:pt x="986" y="620"/>
                      <a:pt x="990" y="621"/>
                      <a:pt x="992" y="624"/>
                    </a:cubicBezTo>
                    <a:cubicBezTo>
                      <a:pt x="993" y="626"/>
                      <a:pt x="1004" y="625"/>
                      <a:pt x="1006" y="626"/>
                    </a:cubicBezTo>
                    <a:cubicBezTo>
                      <a:pt x="1008" y="628"/>
                      <a:pt x="1021" y="628"/>
                      <a:pt x="1021" y="626"/>
                    </a:cubicBezTo>
                    <a:cubicBezTo>
                      <a:pt x="1021" y="625"/>
                      <a:pt x="1033" y="624"/>
                      <a:pt x="1036" y="623"/>
                    </a:cubicBezTo>
                    <a:cubicBezTo>
                      <a:pt x="1038" y="621"/>
                      <a:pt x="1044" y="622"/>
                      <a:pt x="1045" y="619"/>
                    </a:cubicBezTo>
                    <a:cubicBezTo>
                      <a:pt x="1045" y="617"/>
                      <a:pt x="1051" y="615"/>
                      <a:pt x="1054" y="613"/>
                    </a:cubicBezTo>
                    <a:cubicBezTo>
                      <a:pt x="1056" y="611"/>
                      <a:pt x="1067" y="612"/>
                      <a:pt x="1068" y="614"/>
                    </a:cubicBezTo>
                    <a:cubicBezTo>
                      <a:pt x="1068" y="616"/>
                      <a:pt x="1075" y="617"/>
                      <a:pt x="1077" y="616"/>
                    </a:cubicBezTo>
                    <a:cubicBezTo>
                      <a:pt x="1080" y="615"/>
                      <a:pt x="1087" y="616"/>
                      <a:pt x="1088" y="619"/>
                    </a:cubicBezTo>
                    <a:cubicBezTo>
                      <a:pt x="1089" y="621"/>
                      <a:pt x="1097" y="622"/>
                      <a:pt x="1099" y="622"/>
                    </a:cubicBezTo>
                    <a:cubicBezTo>
                      <a:pt x="1101" y="621"/>
                      <a:pt x="1107" y="616"/>
                      <a:pt x="1110" y="616"/>
                    </a:cubicBezTo>
                    <a:cubicBezTo>
                      <a:pt x="1112" y="616"/>
                      <a:pt x="1115" y="613"/>
                      <a:pt x="1115" y="611"/>
                    </a:cubicBezTo>
                    <a:cubicBezTo>
                      <a:pt x="1114" y="609"/>
                      <a:pt x="1119" y="602"/>
                      <a:pt x="1120" y="599"/>
                    </a:cubicBezTo>
                    <a:cubicBezTo>
                      <a:pt x="1121" y="597"/>
                      <a:pt x="1125" y="589"/>
                      <a:pt x="1127" y="589"/>
                    </a:cubicBezTo>
                    <a:cubicBezTo>
                      <a:pt x="1129" y="588"/>
                      <a:pt x="1132" y="585"/>
                      <a:pt x="1132" y="583"/>
                    </a:cubicBezTo>
                    <a:cubicBezTo>
                      <a:pt x="1132" y="581"/>
                      <a:pt x="1131" y="575"/>
                      <a:pt x="1129" y="575"/>
                    </a:cubicBezTo>
                    <a:cubicBezTo>
                      <a:pt x="1127" y="575"/>
                      <a:pt x="1123" y="575"/>
                      <a:pt x="1128" y="569"/>
                    </a:cubicBezTo>
                    <a:cubicBezTo>
                      <a:pt x="1132" y="563"/>
                      <a:pt x="1141" y="564"/>
                      <a:pt x="1142" y="564"/>
                    </a:cubicBezTo>
                    <a:cubicBezTo>
                      <a:pt x="1143" y="564"/>
                      <a:pt x="1154" y="562"/>
                      <a:pt x="1159" y="563"/>
                    </a:cubicBezTo>
                    <a:cubicBezTo>
                      <a:pt x="1163" y="564"/>
                      <a:pt x="1166" y="562"/>
                      <a:pt x="1171" y="565"/>
                    </a:cubicBezTo>
                    <a:cubicBezTo>
                      <a:pt x="1176" y="568"/>
                      <a:pt x="1183" y="567"/>
                      <a:pt x="1185" y="569"/>
                    </a:cubicBezTo>
                    <a:cubicBezTo>
                      <a:pt x="1187" y="571"/>
                      <a:pt x="1193" y="573"/>
                      <a:pt x="1192" y="577"/>
                    </a:cubicBezTo>
                    <a:cubicBezTo>
                      <a:pt x="1191" y="581"/>
                      <a:pt x="1196" y="579"/>
                      <a:pt x="1198" y="588"/>
                    </a:cubicBezTo>
                    <a:cubicBezTo>
                      <a:pt x="1199" y="596"/>
                      <a:pt x="1203" y="597"/>
                      <a:pt x="1204" y="601"/>
                    </a:cubicBezTo>
                    <a:cubicBezTo>
                      <a:pt x="1205" y="605"/>
                      <a:pt x="1211" y="612"/>
                      <a:pt x="1210" y="615"/>
                    </a:cubicBezTo>
                    <a:cubicBezTo>
                      <a:pt x="1209" y="617"/>
                      <a:pt x="1209" y="621"/>
                      <a:pt x="1214" y="621"/>
                    </a:cubicBezTo>
                    <a:cubicBezTo>
                      <a:pt x="1220" y="621"/>
                      <a:pt x="1224" y="626"/>
                      <a:pt x="1225" y="625"/>
                    </a:cubicBezTo>
                    <a:cubicBezTo>
                      <a:pt x="1227" y="624"/>
                      <a:pt x="1233" y="627"/>
                      <a:pt x="1237" y="630"/>
                    </a:cubicBezTo>
                    <a:cubicBezTo>
                      <a:pt x="1240" y="633"/>
                      <a:pt x="1245" y="632"/>
                      <a:pt x="1245" y="635"/>
                    </a:cubicBezTo>
                    <a:cubicBezTo>
                      <a:pt x="1244" y="639"/>
                      <a:pt x="1247" y="642"/>
                      <a:pt x="1247" y="645"/>
                    </a:cubicBezTo>
                    <a:cubicBezTo>
                      <a:pt x="1247" y="648"/>
                      <a:pt x="1253" y="650"/>
                      <a:pt x="1258" y="649"/>
                    </a:cubicBezTo>
                    <a:cubicBezTo>
                      <a:pt x="1263" y="649"/>
                      <a:pt x="1266" y="651"/>
                      <a:pt x="1268" y="647"/>
                    </a:cubicBezTo>
                    <a:cubicBezTo>
                      <a:pt x="1270" y="643"/>
                      <a:pt x="1277" y="645"/>
                      <a:pt x="1279" y="643"/>
                    </a:cubicBezTo>
                    <a:cubicBezTo>
                      <a:pt x="1281" y="641"/>
                      <a:pt x="1288" y="639"/>
                      <a:pt x="1288" y="645"/>
                    </a:cubicBezTo>
                    <a:cubicBezTo>
                      <a:pt x="1288" y="651"/>
                      <a:pt x="1292" y="653"/>
                      <a:pt x="1288" y="655"/>
                    </a:cubicBezTo>
                    <a:cubicBezTo>
                      <a:pt x="1285" y="657"/>
                      <a:pt x="1283" y="665"/>
                      <a:pt x="1282" y="669"/>
                    </a:cubicBezTo>
                    <a:cubicBezTo>
                      <a:pt x="1281" y="673"/>
                      <a:pt x="1276" y="674"/>
                      <a:pt x="1276" y="678"/>
                    </a:cubicBezTo>
                    <a:cubicBezTo>
                      <a:pt x="1275" y="682"/>
                      <a:pt x="1270" y="682"/>
                      <a:pt x="1270" y="685"/>
                    </a:cubicBezTo>
                    <a:cubicBezTo>
                      <a:pt x="1270" y="688"/>
                      <a:pt x="1264" y="687"/>
                      <a:pt x="1260" y="685"/>
                    </a:cubicBezTo>
                    <a:cubicBezTo>
                      <a:pt x="1257" y="683"/>
                      <a:pt x="1254" y="689"/>
                      <a:pt x="1251" y="689"/>
                    </a:cubicBezTo>
                    <a:cubicBezTo>
                      <a:pt x="1248" y="689"/>
                      <a:pt x="1249" y="695"/>
                      <a:pt x="1249" y="697"/>
                    </a:cubicBezTo>
                    <a:cubicBezTo>
                      <a:pt x="1250" y="700"/>
                      <a:pt x="1248" y="703"/>
                      <a:pt x="1250" y="707"/>
                    </a:cubicBezTo>
                    <a:cubicBezTo>
                      <a:pt x="1251" y="709"/>
                      <a:pt x="1250" y="713"/>
                      <a:pt x="1251" y="717"/>
                    </a:cubicBezTo>
                    <a:cubicBezTo>
                      <a:pt x="1255" y="714"/>
                      <a:pt x="1259" y="712"/>
                      <a:pt x="1260" y="712"/>
                    </a:cubicBezTo>
                    <a:cubicBezTo>
                      <a:pt x="1264" y="712"/>
                      <a:pt x="1269" y="719"/>
                      <a:pt x="1273" y="720"/>
                    </a:cubicBezTo>
                    <a:cubicBezTo>
                      <a:pt x="1278" y="720"/>
                      <a:pt x="1299" y="706"/>
                      <a:pt x="1299" y="703"/>
                    </a:cubicBezTo>
                    <a:cubicBezTo>
                      <a:pt x="1299" y="701"/>
                      <a:pt x="1312" y="689"/>
                      <a:pt x="1318" y="683"/>
                    </a:cubicBezTo>
                    <a:cubicBezTo>
                      <a:pt x="1323" y="677"/>
                      <a:pt x="1331" y="668"/>
                      <a:pt x="1334" y="661"/>
                    </a:cubicBezTo>
                    <a:cubicBezTo>
                      <a:pt x="1336" y="656"/>
                      <a:pt x="1344" y="648"/>
                      <a:pt x="1346" y="645"/>
                    </a:cubicBezTo>
                    <a:cubicBezTo>
                      <a:pt x="1348" y="641"/>
                      <a:pt x="1349" y="641"/>
                      <a:pt x="1353" y="633"/>
                    </a:cubicBezTo>
                    <a:cubicBezTo>
                      <a:pt x="1357" y="625"/>
                      <a:pt x="1357" y="605"/>
                      <a:pt x="1358" y="604"/>
                    </a:cubicBezTo>
                    <a:cubicBezTo>
                      <a:pt x="1359" y="602"/>
                      <a:pt x="1358" y="599"/>
                      <a:pt x="1360" y="597"/>
                    </a:cubicBezTo>
                    <a:cubicBezTo>
                      <a:pt x="1362" y="594"/>
                      <a:pt x="1361" y="591"/>
                      <a:pt x="1364" y="589"/>
                    </a:cubicBezTo>
                    <a:cubicBezTo>
                      <a:pt x="1368" y="586"/>
                      <a:pt x="1367" y="583"/>
                      <a:pt x="1366" y="581"/>
                    </a:cubicBezTo>
                    <a:cubicBezTo>
                      <a:pt x="1365" y="579"/>
                      <a:pt x="1366" y="574"/>
                      <a:pt x="1365" y="573"/>
                    </a:cubicBezTo>
                    <a:cubicBezTo>
                      <a:pt x="1365" y="571"/>
                      <a:pt x="1365" y="570"/>
                      <a:pt x="1367" y="569"/>
                    </a:cubicBezTo>
                    <a:cubicBezTo>
                      <a:pt x="1369" y="568"/>
                      <a:pt x="1365" y="565"/>
                      <a:pt x="1363" y="564"/>
                    </a:cubicBezTo>
                    <a:cubicBezTo>
                      <a:pt x="1360" y="562"/>
                      <a:pt x="1356" y="561"/>
                      <a:pt x="1356" y="558"/>
                    </a:cubicBezTo>
                    <a:cubicBezTo>
                      <a:pt x="1355" y="555"/>
                      <a:pt x="1351" y="551"/>
                      <a:pt x="1347" y="551"/>
                    </a:cubicBezTo>
                    <a:cubicBezTo>
                      <a:pt x="1343" y="552"/>
                      <a:pt x="1336" y="549"/>
                      <a:pt x="1337" y="552"/>
                    </a:cubicBezTo>
                    <a:cubicBezTo>
                      <a:pt x="1338" y="554"/>
                      <a:pt x="1337" y="556"/>
                      <a:pt x="1335" y="556"/>
                    </a:cubicBezTo>
                    <a:cubicBezTo>
                      <a:pt x="1333" y="555"/>
                      <a:pt x="1332" y="557"/>
                      <a:pt x="1330" y="560"/>
                    </a:cubicBezTo>
                    <a:cubicBezTo>
                      <a:pt x="1328" y="563"/>
                      <a:pt x="1320" y="564"/>
                      <a:pt x="1324" y="560"/>
                    </a:cubicBezTo>
                    <a:cubicBezTo>
                      <a:pt x="1327" y="557"/>
                      <a:pt x="1323" y="557"/>
                      <a:pt x="1323" y="554"/>
                    </a:cubicBezTo>
                    <a:cubicBezTo>
                      <a:pt x="1324" y="550"/>
                      <a:pt x="1327" y="547"/>
                      <a:pt x="1323" y="549"/>
                    </a:cubicBezTo>
                    <a:cubicBezTo>
                      <a:pt x="1319" y="551"/>
                      <a:pt x="1319" y="557"/>
                      <a:pt x="1316" y="557"/>
                    </a:cubicBezTo>
                    <a:cubicBezTo>
                      <a:pt x="1313" y="558"/>
                      <a:pt x="1314" y="548"/>
                      <a:pt x="1315" y="546"/>
                    </a:cubicBezTo>
                    <a:cubicBezTo>
                      <a:pt x="1316" y="543"/>
                      <a:pt x="1309" y="546"/>
                      <a:pt x="1302" y="545"/>
                    </a:cubicBezTo>
                    <a:cubicBezTo>
                      <a:pt x="1295" y="545"/>
                      <a:pt x="1297" y="540"/>
                      <a:pt x="1302" y="537"/>
                    </a:cubicBezTo>
                    <a:cubicBezTo>
                      <a:pt x="1308" y="534"/>
                      <a:pt x="1307" y="531"/>
                      <a:pt x="1310" y="530"/>
                    </a:cubicBezTo>
                    <a:cubicBezTo>
                      <a:pt x="1313" y="529"/>
                      <a:pt x="1320" y="524"/>
                      <a:pt x="1324" y="522"/>
                    </a:cubicBezTo>
                    <a:cubicBezTo>
                      <a:pt x="1329" y="519"/>
                      <a:pt x="1330" y="516"/>
                      <a:pt x="1331" y="513"/>
                    </a:cubicBezTo>
                    <a:cubicBezTo>
                      <a:pt x="1332" y="511"/>
                      <a:pt x="1340" y="507"/>
                      <a:pt x="1347" y="501"/>
                    </a:cubicBezTo>
                    <a:cubicBezTo>
                      <a:pt x="1354" y="495"/>
                      <a:pt x="1357" y="492"/>
                      <a:pt x="1359" y="489"/>
                    </a:cubicBezTo>
                    <a:cubicBezTo>
                      <a:pt x="1361" y="485"/>
                      <a:pt x="1371" y="481"/>
                      <a:pt x="1372" y="478"/>
                    </a:cubicBezTo>
                    <a:cubicBezTo>
                      <a:pt x="1372" y="475"/>
                      <a:pt x="1384" y="469"/>
                      <a:pt x="1393" y="467"/>
                    </a:cubicBezTo>
                    <a:cubicBezTo>
                      <a:pt x="1401" y="465"/>
                      <a:pt x="1415" y="468"/>
                      <a:pt x="1417" y="470"/>
                    </a:cubicBezTo>
                    <a:cubicBezTo>
                      <a:pt x="1420" y="473"/>
                      <a:pt x="1422" y="472"/>
                      <a:pt x="1423" y="470"/>
                    </a:cubicBezTo>
                    <a:cubicBezTo>
                      <a:pt x="1425" y="468"/>
                      <a:pt x="1428" y="469"/>
                      <a:pt x="1434" y="470"/>
                    </a:cubicBezTo>
                    <a:cubicBezTo>
                      <a:pt x="1439" y="470"/>
                      <a:pt x="1441" y="467"/>
                      <a:pt x="1444" y="468"/>
                    </a:cubicBezTo>
                    <a:cubicBezTo>
                      <a:pt x="1448" y="469"/>
                      <a:pt x="1451" y="470"/>
                      <a:pt x="1454" y="466"/>
                    </a:cubicBezTo>
                    <a:cubicBezTo>
                      <a:pt x="1456" y="461"/>
                      <a:pt x="1467" y="462"/>
                      <a:pt x="1470" y="464"/>
                    </a:cubicBezTo>
                    <a:cubicBezTo>
                      <a:pt x="1472" y="466"/>
                      <a:pt x="1474" y="468"/>
                      <a:pt x="1478" y="465"/>
                    </a:cubicBezTo>
                    <a:cubicBezTo>
                      <a:pt x="1482" y="463"/>
                      <a:pt x="1482" y="469"/>
                      <a:pt x="1486" y="469"/>
                    </a:cubicBezTo>
                    <a:cubicBezTo>
                      <a:pt x="1490" y="470"/>
                      <a:pt x="1487" y="473"/>
                      <a:pt x="1484" y="473"/>
                    </a:cubicBezTo>
                    <a:cubicBezTo>
                      <a:pt x="1481" y="473"/>
                      <a:pt x="1476" y="475"/>
                      <a:pt x="1480" y="477"/>
                    </a:cubicBezTo>
                    <a:cubicBezTo>
                      <a:pt x="1484" y="479"/>
                      <a:pt x="1489" y="475"/>
                      <a:pt x="1492" y="475"/>
                    </a:cubicBezTo>
                    <a:cubicBezTo>
                      <a:pt x="1495" y="475"/>
                      <a:pt x="1499" y="476"/>
                      <a:pt x="1503" y="473"/>
                    </a:cubicBezTo>
                    <a:cubicBezTo>
                      <a:pt x="1508" y="470"/>
                      <a:pt x="1509" y="475"/>
                      <a:pt x="1511" y="473"/>
                    </a:cubicBezTo>
                    <a:cubicBezTo>
                      <a:pt x="1514" y="471"/>
                      <a:pt x="1520" y="470"/>
                      <a:pt x="1523" y="470"/>
                    </a:cubicBezTo>
                    <a:cubicBezTo>
                      <a:pt x="1526" y="470"/>
                      <a:pt x="1524" y="467"/>
                      <a:pt x="1519" y="467"/>
                    </a:cubicBezTo>
                    <a:cubicBezTo>
                      <a:pt x="1514" y="467"/>
                      <a:pt x="1514" y="464"/>
                      <a:pt x="1518" y="457"/>
                    </a:cubicBezTo>
                    <a:cubicBezTo>
                      <a:pt x="1522" y="450"/>
                      <a:pt x="1529" y="447"/>
                      <a:pt x="1534" y="442"/>
                    </a:cubicBezTo>
                    <a:cubicBezTo>
                      <a:pt x="1539" y="438"/>
                      <a:pt x="1543" y="440"/>
                      <a:pt x="1543" y="438"/>
                    </a:cubicBezTo>
                    <a:cubicBezTo>
                      <a:pt x="1543" y="435"/>
                      <a:pt x="1545" y="427"/>
                      <a:pt x="1549" y="427"/>
                    </a:cubicBezTo>
                    <a:cubicBezTo>
                      <a:pt x="1552" y="427"/>
                      <a:pt x="1561" y="429"/>
                      <a:pt x="1567" y="426"/>
                    </a:cubicBezTo>
                    <a:cubicBezTo>
                      <a:pt x="1573" y="422"/>
                      <a:pt x="1572" y="428"/>
                      <a:pt x="1575" y="429"/>
                    </a:cubicBezTo>
                    <a:cubicBezTo>
                      <a:pt x="1577" y="430"/>
                      <a:pt x="1580" y="424"/>
                      <a:pt x="1583" y="426"/>
                    </a:cubicBezTo>
                    <a:cubicBezTo>
                      <a:pt x="1585" y="427"/>
                      <a:pt x="1579" y="431"/>
                      <a:pt x="1577" y="436"/>
                    </a:cubicBezTo>
                    <a:cubicBezTo>
                      <a:pt x="1576" y="441"/>
                      <a:pt x="1581" y="439"/>
                      <a:pt x="1584" y="440"/>
                    </a:cubicBezTo>
                    <a:cubicBezTo>
                      <a:pt x="1586" y="442"/>
                      <a:pt x="1580" y="444"/>
                      <a:pt x="1581" y="445"/>
                    </a:cubicBezTo>
                    <a:cubicBezTo>
                      <a:pt x="1581" y="446"/>
                      <a:pt x="1587" y="446"/>
                      <a:pt x="1594" y="439"/>
                    </a:cubicBezTo>
                    <a:cubicBezTo>
                      <a:pt x="1602" y="432"/>
                      <a:pt x="1608" y="430"/>
                      <a:pt x="1613" y="430"/>
                    </a:cubicBezTo>
                    <a:cubicBezTo>
                      <a:pt x="1618" y="431"/>
                      <a:pt x="1615" y="426"/>
                      <a:pt x="1615" y="419"/>
                    </a:cubicBezTo>
                    <a:cubicBezTo>
                      <a:pt x="1616" y="412"/>
                      <a:pt x="1630" y="410"/>
                      <a:pt x="1635" y="412"/>
                    </a:cubicBezTo>
                    <a:cubicBezTo>
                      <a:pt x="1639" y="414"/>
                      <a:pt x="1639" y="416"/>
                      <a:pt x="1634" y="415"/>
                    </a:cubicBezTo>
                    <a:cubicBezTo>
                      <a:pt x="1630" y="414"/>
                      <a:pt x="1626" y="418"/>
                      <a:pt x="1626" y="424"/>
                    </a:cubicBezTo>
                    <a:cubicBezTo>
                      <a:pt x="1626" y="429"/>
                      <a:pt x="1622" y="431"/>
                      <a:pt x="1624" y="433"/>
                    </a:cubicBezTo>
                    <a:cubicBezTo>
                      <a:pt x="1626" y="435"/>
                      <a:pt x="1621" y="436"/>
                      <a:pt x="1621" y="438"/>
                    </a:cubicBezTo>
                    <a:cubicBezTo>
                      <a:pt x="1621" y="441"/>
                      <a:pt x="1621" y="442"/>
                      <a:pt x="1617" y="443"/>
                    </a:cubicBezTo>
                    <a:cubicBezTo>
                      <a:pt x="1614" y="444"/>
                      <a:pt x="1603" y="446"/>
                      <a:pt x="1603" y="450"/>
                    </a:cubicBezTo>
                    <a:cubicBezTo>
                      <a:pt x="1602" y="454"/>
                      <a:pt x="1596" y="455"/>
                      <a:pt x="1593" y="460"/>
                    </a:cubicBezTo>
                    <a:cubicBezTo>
                      <a:pt x="1591" y="465"/>
                      <a:pt x="1580" y="469"/>
                      <a:pt x="1573" y="479"/>
                    </a:cubicBezTo>
                    <a:cubicBezTo>
                      <a:pt x="1565" y="490"/>
                      <a:pt x="1554" y="490"/>
                      <a:pt x="1554" y="492"/>
                    </a:cubicBezTo>
                    <a:cubicBezTo>
                      <a:pt x="1554" y="494"/>
                      <a:pt x="1546" y="494"/>
                      <a:pt x="1544" y="494"/>
                    </a:cubicBezTo>
                    <a:cubicBezTo>
                      <a:pt x="1541" y="494"/>
                      <a:pt x="1546" y="501"/>
                      <a:pt x="1540" y="508"/>
                    </a:cubicBezTo>
                    <a:cubicBezTo>
                      <a:pt x="1533" y="515"/>
                      <a:pt x="1529" y="524"/>
                      <a:pt x="1529" y="534"/>
                    </a:cubicBezTo>
                    <a:cubicBezTo>
                      <a:pt x="1530" y="543"/>
                      <a:pt x="1533" y="570"/>
                      <a:pt x="1536" y="575"/>
                    </a:cubicBezTo>
                    <a:cubicBezTo>
                      <a:pt x="1538" y="580"/>
                      <a:pt x="1537" y="592"/>
                      <a:pt x="1539" y="594"/>
                    </a:cubicBezTo>
                    <a:cubicBezTo>
                      <a:pt x="1541" y="597"/>
                      <a:pt x="1541" y="601"/>
                      <a:pt x="1542" y="603"/>
                    </a:cubicBezTo>
                    <a:cubicBezTo>
                      <a:pt x="1544" y="604"/>
                      <a:pt x="1550" y="596"/>
                      <a:pt x="1554" y="592"/>
                    </a:cubicBezTo>
                    <a:cubicBezTo>
                      <a:pt x="1558" y="589"/>
                      <a:pt x="1557" y="588"/>
                      <a:pt x="1560" y="586"/>
                    </a:cubicBezTo>
                    <a:cubicBezTo>
                      <a:pt x="1562" y="584"/>
                      <a:pt x="1561" y="576"/>
                      <a:pt x="1562" y="574"/>
                    </a:cubicBezTo>
                    <a:cubicBezTo>
                      <a:pt x="1563" y="572"/>
                      <a:pt x="1568" y="571"/>
                      <a:pt x="1570" y="569"/>
                    </a:cubicBezTo>
                    <a:cubicBezTo>
                      <a:pt x="1571" y="567"/>
                      <a:pt x="1576" y="568"/>
                      <a:pt x="1578" y="568"/>
                    </a:cubicBezTo>
                    <a:cubicBezTo>
                      <a:pt x="1580" y="567"/>
                      <a:pt x="1578" y="561"/>
                      <a:pt x="1577" y="558"/>
                    </a:cubicBezTo>
                    <a:cubicBezTo>
                      <a:pt x="1576" y="555"/>
                      <a:pt x="1584" y="551"/>
                      <a:pt x="1588" y="548"/>
                    </a:cubicBezTo>
                    <a:cubicBezTo>
                      <a:pt x="1592" y="545"/>
                      <a:pt x="1597" y="550"/>
                      <a:pt x="1601" y="545"/>
                    </a:cubicBezTo>
                    <a:cubicBezTo>
                      <a:pt x="1606" y="541"/>
                      <a:pt x="1601" y="536"/>
                      <a:pt x="1599" y="534"/>
                    </a:cubicBezTo>
                    <a:cubicBezTo>
                      <a:pt x="1598" y="532"/>
                      <a:pt x="1604" y="522"/>
                      <a:pt x="1607" y="521"/>
                    </a:cubicBezTo>
                    <a:cubicBezTo>
                      <a:pt x="1611" y="520"/>
                      <a:pt x="1613" y="523"/>
                      <a:pt x="1616" y="520"/>
                    </a:cubicBezTo>
                    <a:cubicBezTo>
                      <a:pt x="1619" y="517"/>
                      <a:pt x="1613" y="512"/>
                      <a:pt x="1611" y="513"/>
                    </a:cubicBezTo>
                    <a:cubicBezTo>
                      <a:pt x="1608" y="513"/>
                      <a:pt x="1608" y="504"/>
                      <a:pt x="1613" y="500"/>
                    </a:cubicBezTo>
                    <a:cubicBezTo>
                      <a:pt x="1619" y="496"/>
                      <a:pt x="1616" y="495"/>
                      <a:pt x="1613" y="494"/>
                    </a:cubicBezTo>
                    <a:cubicBezTo>
                      <a:pt x="1609" y="493"/>
                      <a:pt x="1608" y="494"/>
                      <a:pt x="1606" y="494"/>
                    </a:cubicBezTo>
                    <a:cubicBezTo>
                      <a:pt x="1603" y="495"/>
                      <a:pt x="1600" y="489"/>
                      <a:pt x="1604" y="483"/>
                    </a:cubicBezTo>
                    <a:cubicBezTo>
                      <a:pt x="1609" y="477"/>
                      <a:pt x="1613" y="478"/>
                      <a:pt x="1614" y="473"/>
                    </a:cubicBezTo>
                    <a:cubicBezTo>
                      <a:pt x="1615" y="468"/>
                      <a:pt x="1621" y="461"/>
                      <a:pt x="1622" y="459"/>
                    </a:cubicBezTo>
                    <a:cubicBezTo>
                      <a:pt x="1624" y="456"/>
                      <a:pt x="1630" y="459"/>
                      <a:pt x="1632" y="458"/>
                    </a:cubicBezTo>
                    <a:cubicBezTo>
                      <a:pt x="1634" y="458"/>
                      <a:pt x="1634" y="463"/>
                      <a:pt x="1636" y="460"/>
                    </a:cubicBezTo>
                    <a:cubicBezTo>
                      <a:pt x="1639" y="458"/>
                      <a:pt x="1644" y="449"/>
                      <a:pt x="1648" y="449"/>
                    </a:cubicBezTo>
                    <a:cubicBezTo>
                      <a:pt x="1652" y="449"/>
                      <a:pt x="1649" y="455"/>
                      <a:pt x="1650" y="459"/>
                    </a:cubicBezTo>
                    <a:cubicBezTo>
                      <a:pt x="1651" y="463"/>
                      <a:pt x="1653" y="458"/>
                      <a:pt x="1661" y="453"/>
                    </a:cubicBezTo>
                    <a:cubicBezTo>
                      <a:pt x="1668" y="448"/>
                      <a:pt x="1684" y="449"/>
                      <a:pt x="1689" y="451"/>
                    </a:cubicBezTo>
                    <a:cubicBezTo>
                      <a:pt x="1694" y="453"/>
                      <a:pt x="1694" y="459"/>
                      <a:pt x="1697" y="458"/>
                    </a:cubicBezTo>
                    <a:cubicBezTo>
                      <a:pt x="1701" y="457"/>
                      <a:pt x="1698" y="453"/>
                      <a:pt x="1702" y="451"/>
                    </a:cubicBezTo>
                    <a:cubicBezTo>
                      <a:pt x="1706" y="450"/>
                      <a:pt x="1713" y="446"/>
                      <a:pt x="1718" y="442"/>
                    </a:cubicBezTo>
                    <a:cubicBezTo>
                      <a:pt x="1723" y="438"/>
                      <a:pt x="1722" y="441"/>
                      <a:pt x="1725" y="438"/>
                    </a:cubicBezTo>
                    <a:cubicBezTo>
                      <a:pt x="1728" y="434"/>
                      <a:pt x="1730" y="436"/>
                      <a:pt x="1731" y="433"/>
                    </a:cubicBezTo>
                    <a:cubicBezTo>
                      <a:pt x="1732" y="431"/>
                      <a:pt x="1740" y="427"/>
                      <a:pt x="1750" y="425"/>
                    </a:cubicBezTo>
                    <a:cubicBezTo>
                      <a:pt x="1761" y="423"/>
                      <a:pt x="1774" y="416"/>
                      <a:pt x="1774" y="413"/>
                    </a:cubicBezTo>
                    <a:cubicBezTo>
                      <a:pt x="1773" y="411"/>
                      <a:pt x="1778" y="410"/>
                      <a:pt x="1778" y="412"/>
                    </a:cubicBezTo>
                    <a:cubicBezTo>
                      <a:pt x="1779" y="415"/>
                      <a:pt x="1783" y="414"/>
                      <a:pt x="1788" y="415"/>
                    </a:cubicBezTo>
                    <a:cubicBezTo>
                      <a:pt x="1794" y="416"/>
                      <a:pt x="1796" y="418"/>
                      <a:pt x="1801" y="414"/>
                    </a:cubicBezTo>
                    <a:cubicBezTo>
                      <a:pt x="1805" y="410"/>
                      <a:pt x="1800" y="408"/>
                      <a:pt x="1800" y="405"/>
                    </a:cubicBezTo>
                    <a:cubicBezTo>
                      <a:pt x="1800" y="401"/>
                      <a:pt x="1793" y="398"/>
                      <a:pt x="1794" y="394"/>
                    </a:cubicBezTo>
                    <a:cubicBezTo>
                      <a:pt x="1795" y="391"/>
                      <a:pt x="1788" y="382"/>
                      <a:pt x="1786" y="383"/>
                    </a:cubicBezTo>
                    <a:cubicBezTo>
                      <a:pt x="1784" y="385"/>
                      <a:pt x="1779" y="382"/>
                      <a:pt x="1779" y="379"/>
                    </a:cubicBezTo>
                    <a:cubicBezTo>
                      <a:pt x="1779" y="377"/>
                      <a:pt x="1779" y="373"/>
                      <a:pt x="1776" y="375"/>
                    </a:cubicBezTo>
                    <a:cubicBezTo>
                      <a:pt x="1773" y="377"/>
                      <a:pt x="1767" y="376"/>
                      <a:pt x="1766" y="373"/>
                    </a:cubicBezTo>
                    <a:cubicBezTo>
                      <a:pt x="1765" y="370"/>
                      <a:pt x="1773" y="368"/>
                      <a:pt x="1778" y="370"/>
                    </a:cubicBezTo>
                    <a:cubicBezTo>
                      <a:pt x="1783" y="372"/>
                      <a:pt x="1781" y="374"/>
                      <a:pt x="1784" y="376"/>
                    </a:cubicBezTo>
                    <a:cubicBezTo>
                      <a:pt x="1786" y="377"/>
                      <a:pt x="1793" y="377"/>
                      <a:pt x="1796" y="375"/>
                    </a:cubicBezTo>
                    <a:cubicBezTo>
                      <a:pt x="1800" y="373"/>
                      <a:pt x="1810" y="370"/>
                      <a:pt x="1811" y="367"/>
                    </a:cubicBezTo>
                    <a:cubicBezTo>
                      <a:pt x="1813" y="364"/>
                      <a:pt x="1811" y="363"/>
                      <a:pt x="1815" y="361"/>
                    </a:cubicBezTo>
                    <a:cubicBezTo>
                      <a:pt x="1818" y="360"/>
                      <a:pt x="1815" y="356"/>
                      <a:pt x="1813" y="355"/>
                    </a:cubicBezTo>
                    <a:cubicBezTo>
                      <a:pt x="1810" y="353"/>
                      <a:pt x="1810" y="349"/>
                      <a:pt x="1813" y="349"/>
                    </a:cubicBezTo>
                    <a:cubicBezTo>
                      <a:pt x="1816" y="349"/>
                      <a:pt x="1816" y="346"/>
                      <a:pt x="1818" y="346"/>
                    </a:cubicBezTo>
                    <a:cubicBezTo>
                      <a:pt x="1820" y="345"/>
                      <a:pt x="1820" y="347"/>
                      <a:pt x="1824" y="345"/>
                    </a:cubicBezTo>
                    <a:cubicBezTo>
                      <a:pt x="1827" y="343"/>
                      <a:pt x="1824" y="348"/>
                      <a:pt x="1822" y="351"/>
                    </a:cubicBezTo>
                    <a:cubicBezTo>
                      <a:pt x="1820" y="354"/>
                      <a:pt x="1826" y="357"/>
                      <a:pt x="1826" y="359"/>
                    </a:cubicBezTo>
                    <a:cubicBezTo>
                      <a:pt x="1827" y="361"/>
                      <a:pt x="1834" y="361"/>
                      <a:pt x="1838" y="359"/>
                    </a:cubicBezTo>
                    <a:cubicBezTo>
                      <a:pt x="1842" y="357"/>
                      <a:pt x="1855" y="362"/>
                      <a:pt x="1855" y="365"/>
                    </a:cubicBezTo>
                    <a:cubicBezTo>
                      <a:pt x="1856" y="368"/>
                      <a:pt x="1858" y="372"/>
                      <a:pt x="1863" y="375"/>
                    </a:cubicBezTo>
                    <a:cubicBezTo>
                      <a:pt x="1869" y="377"/>
                      <a:pt x="1874" y="376"/>
                      <a:pt x="1875" y="379"/>
                    </a:cubicBezTo>
                    <a:cubicBezTo>
                      <a:pt x="1876" y="381"/>
                      <a:pt x="1878" y="383"/>
                      <a:pt x="1881" y="382"/>
                    </a:cubicBezTo>
                    <a:cubicBezTo>
                      <a:pt x="1884" y="381"/>
                      <a:pt x="1885" y="385"/>
                      <a:pt x="1887" y="383"/>
                    </a:cubicBezTo>
                    <a:cubicBezTo>
                      <a:pt x="1890" y="381"/>
                      <a:pt x="1891" y="384"/>
                      <a:pt x="1894" y="381"/>
                    </a:cubicBezTo>
                    <a:cubicBezTo>
                      <a:pt x="1896" y="379"/>
                      <a:pt x="1887" y="377"/>
                      <a:pt x="1889" y="375"/>
                    </a:cubicBezTo>
                    <a:cubicBezTo>
                      <a:pt x="1890" y="373"/>
                      <a:pt x="1892" y="377"/>
                      <a:pt x="1894" y="376"/>
                    </a:cubicBezTo>
                    <a:cubicBezTo>
                      <a:pt x="1897" y="376"/>
                      <a:pt x="1893" y="371"/>
                      <a:pt x="1895" y="371"/>
                    </a:cubicBezTo>
                    <a:cubicBezTo>
                      <a:pt x="1897" y="370"/>
                      <a:pt x="1896" y="360"/>
                      <a:pt x="1894" y="360"/>
                    </a:cubicBezTo>
                    <a:cubicBezTo>
                      <a:pt x="1892" y="359"/>
                      <a:pt x="1893" y="356"/>
                      <a:pt x="1897" y="358"/>
                    </a:cubicBezTo>
                    <a:cubicBezTo>
                      <a:pt x="1901" y="361"/>
                      <a:pt x="1907" y="361"/>
                      <a:pt x="1910" y="361"/>
                    </a:cubicBezTo>
                    <a:cubicBezTo>
                      <a:pt x="1913" y="361"/>
                      <a:pt x="1910" y="358"/>
                      <a:pt x="1907" y="358"/>
                    </a:cubicBezTo>
                    <a:cubicBezTo>
                      <a:pt x="1904" y="357"/>
                      <a:pt x="1908" y="355"/>
                      <a:pt x="1910" y="357"/>
                    </a:cubicBezTo>
                    <a:cubicBezTo>
                      <a:pt x="1912" y="359"/>
                      <a:pt x="1915" y="360"/>
                      <a:pt x="1916" y="358"/>
                    </a:cubicBezTo>
                    <a:cubicBezTo>
                      <a:pt x="1916" y="356"/>
                      <a:pt x="1918" y="351"/>
                      <a:pt x="1922" y="351"/>
                    </a:cubicBezTo>
                    <a:cubicBezTo>
                      <a:pt x="1925" y="352"/>
                      <a:pt x="1926" y="350"/>
                      <a:pt x="1923" y="348"/>
                    </a:cubicBezTo>
                    <a:close/>
                    <a:moveTo>
                      <a:pt x="993" y="567"/>
                    </a:moveTo>
                    <a:cubicBezTo>
                      <a:pt x="984" y="576"/>
                      <a:pt x="965" y="578"/>
                      <a:pt x="965" y="585"/>
                    </a:cubicBezTo>
                    <a:cubicBezTo>
                      <a:pt x="965" y="592"/>
                      <a:pt x="942" y="595"/>
                      <a:pt x="940" y="592"/>
                    </a:cubicBezTo>
                    <a:cubicBezTo>
                      <a:pt x="938" y="589"/>
                      <a:pt x="957" y="589"/>
                      <a:pt x="961" y="579"/>
                    </a:cubicBezTo>
                    <a:cubicBezTo>
                      <a:pt x="966" y="569"/>
                      <a:pt x="983" y="563"/>
                      <a:pt x="991" y="550"/>
                    </a:cubicBezTo>
                    <a:cubicBezTo>
                      <a:pt x="997" y="541"/>
                      <a:pt x="1002" y="526"/>
                      <a:pt x="1006" y="527"/>
                    </a:cubicBezTo>
                    <a:cubicBezTo>
                      <a:pt x="1009" y="528"/>
                      <a:pt x="1003" y="559"/>
                      <a:pt x="993" y="567"/>
                    </a:cubicBezTo>
                    <a:close/>
                    <a:moveTo>
                      <a:pt x="385" y="202"/>
                    </a:moveTo>
                    <a:cubicBezTo>
                      <a:pt x="385" y="206"/>
                      <a:pt x="383" y="208"/>
                      <a:pt x="377" y="208"/>
                    </a:cubicBezTo>
                    <a:cubicBezTo>
                      <a:pt x="370" y="208"/>
                      <a:pt x="380" y="212"/>
                      <a:pt x="380" y="216"/>
                    </a:cubicBezTo>
                    <a:cubicBezTo>
                      <a:pt x="381" y="219"/>
                      <a:pt x="374" y="217"/>
                      <a:pt x="374" y="222"/>
                    </a:cubicBezTo>
                    <a:cubicBezTo>
                      <a:pt x="373" y="228"/>
                      <a:pt x="361" y="222"/>
                      <a:pt x="360" y="230"/>
                    </a:cubicBezTo>
                    <a:cubicBezTo>
                      <a:pt x="358" y="237"/>
                      <a:pt x="366" y="236"/>
                      <a:pt x="371" y="236"/>
                    </a:cubicBezTo>
                    <a:cubicBezTo>
                      <a:pt x="376" y="237"/>
                      <a:pt x="369" y="242"/>
                      <a:pt x="373" y="245"/>
                    </a:cubicBezTo>
                    <a:cubicBezTo>
                      <a:pt x="377" y="248"/>
                      <a:pt x="380" y="247"/>
                      <a:pt x="377" y="241"/>
                    </a:cubicBezTo>
                    <a:cubicBezTo>
                      <a:pt x="375" y="235"/>
                      <a:pt x="391" y="243"/>
                      <a:pt x="386" y="247"/>
                    </a:cubicBezTo>
                    <a:cubicBezTo>
                      <a:pt x="381" y="252"/>
                      <a:pt x="394" y="255"/>
                      <a:pt x="401" y="255"/>
                    </a:cubicBezTo>
                    <a:cubicBezTo>
                      <a:pt x="407" y="256"/>
                      <a:pt x="429" y="260"/>
                      <a:pt x="430" y="255"/>
                    </a:cubicBezTo>
                    <a:cubicBezTo>
                      <a:pt x="430" y="252"/>
                      <a:pt x="422" y="249"/>
                      <a:pt x="415" y="242"/>
                    </a:cubicBezTo>
                    <a:cubicBezTo>
                      <a:pt x="408" y="234"/>
                      <a:pt x="403" y="222"/>
                      <a:pt x="411" y="217"/>
                    </a:cubicBezTo>
                    <a:cubicBezTo>
                      <a:pt x="419" y="212"/>
                      <a:pt x="412" y="210"/>
                      <a:pt x="420" y="204"/>
                    </a:cubicBezTo>
                    <a:cubicBezTo>
                      <a:pt x="428" y="199"/>
                      <a:pt x="423" y="193"/>
                      <a:pt x="430" y="193"/>
                    </a:cubicBezTo>
                    <a:cubicBezTo>
                      <a:pt x="436" y="192"/>
                      <a:pt x="429" y="186"/>
                      <a:pt x="436" y="185"/>
                    </a:cubicBezTo>
                    <a:cubicBezTo>
                      <a:pt x="442" y="184"/>
                      <a:pt x="444" y="177"/>
                      <a:pt x="443" y="174"/>
                    </a:cubicBezTo>
                    <a:cubicBezTo>
                      <a:pt x="442" y="171"/>
                      <a:pt x="450" y="174"/>
                      <a:pt x="453" y="170"/>
                    </a:cubicBezTo>
                    <a:cubicBezTo>
                      <a:pt x="457" y="166"/>
                      <a:pt x="466" y="169"/>
                      <a:pt x="468" y="163"/>
                    </a:cubicBezTo>
                    <a:cubicBezTo>
                      <a:pt x="471" y="158"/>
                      <a:pt x="509" y="145"/>
                      <a:pt x="531" y="140"/>
                    </a:cubicBezTo>
                    <a:cubicBezTo>
                      <a:pt x="553" y="135"/>
                      <a:pt x="568" y="126"/>
                      <a:pt x="560" y="120"/>
                    </a:cubicBezTo>
                    <a:cubicBezTo>
                      <a:pt x="552" y="114"/>
                      <a:pt x="531" y="122"/>
                      <a:pt x="525" y="126"/>
                    </a:cubicBezTo>
                    <a:cubicBezTo>
                      <a:pt x="520" y="131"/>
                      <a:pt x="512" y="128"/>
                      <a:pt x="507" y="131"/>
                    </a:cubicBezTo>
                    <a:cubicBezTo>
                      <a:pt x="502" y="134"/>
                      <a:pt x="490" y="136"/>
                      <a:pt x="485" y="133"/>
                    </a:cubicBezTo>
                    <a:cubicBezTo>
                      <a:pt x="479" y="129"/>
                      <a:pt x="472" y="137"/>
                      <a:pt x="468" y="137"/>
                    </a:cubicBezTo>
                    <a:cubicBezTo>
                      <a:pt x="464" y="136"/>
                      <a:pt x="459" y="141"/>
                      <a:pt x="454" y="141"/>
                    </a:cubicBezTo>
                    <a:cubicBezTo>
                      <a:pt x="449" y="140"/>
                      <a:pt x="440" y="144"/>
                      <a:pt x="439" y="147"/>
                    </a:cubicBezTo>
                    <a:cubicBezTo>
                      <a:pt x="439" y="150"/>
                      <a:pt x="431" y="149"/>
                      <a:pt x="431" y="152"/>
                    </a:cubicBezTo>
                    <a:cubicBezTo>
                      <a:pt x="431" y="156"/>
                      <a:pt x="424" y="159"/>
                      <a:pt x="421" y="156"/>
                    </a:cubicBezTo>
                    <a:cubicBezTo>
                      <a:pt x="418" y="153"/>
                      <a:pt x="414" y="159"/>
                      <a:pt x="418" y="163"/>
                    </a:cubicBezTo>
                    <a:cubicBezTo>
                      <a:pt x="423" y="168"/>
                      <a:pt x="410" y="168"/>
                      <a:pt x="412" y="171"/>
                    </a:cubicBezTo>
                    <a:cubicBezTo>
                      <a:pt x="414" y="173"/>
                      <a:pt x="407" y="175"/>
                      <a:pt x="409" y="178"/>
                    </a:cubicBezTo>
                    <a:cubicBezTo>
                      <a:pt x="410" y="181"/>
                      <a:pt x="404" y="182"/>
                      <a:pt x="399" y="183"/>
                    </a:cubicBezTo>
                    <a:cubicBezTo>
                      <a:pt x="394" y="184"/>
                      <a:pt x="391" y="191"/>
                      <a:pt x="398" y="191"/>
                    </a:cubicBezTo>
                    <a:cubicBezTo>
                      <a:pt x="404" y="191"/>
                      <a:pt x="394" y="192"/>
                      <a:pt x="395" y="197"/>
                    </a:cubicBezTo>
                    <a:cubicBezTo>
                      <a:pt x="395" y="202"/>
                      <a:pt x="384" y="199"/>
                      <a:pt x="385" y="202"/>
                    </a:cubicBezTo>
                    <a:close/>
                    <a:moveTo>
                      <a:pt x="430" y="29"/>
                    </a:moveTo>
                    <a:cubicBezTo>
                      <a:pt x="431" y="32"/>
                      <a:pt x="429" y="32"/>
                      <a:pt x="422" y="32"/>
                    </a:cubicBezTo>
                    <a:cubicBezTo>
                      <a:pt x="415" y="32"/>
                      <a:pt x="412" y="36"/>
                      <a:pt x="415" y="39"/>
                    </a:cubicBezTo>
                    <a:cubicBezTo>
                      <a:pt x="419" y="42"/>
                      <a:pt x="437" y="41"/>
                      <a:pt x="440" y="37"/>
                    </a:cubicBezTo>
                    <a:cubicBezTo>
                      <a:pt x="443" y="33"/>
                      <a:pt x="451" y="36"/>
                      <a:pt x="452" y="32"/>
                    </a:cubicBezTo>
                    <a:cubicBezTo>
                      <a:pt x="453" y="28"/>
                      <a:pt x="429" y="26"/>
                      <a:pt x="430" y="29"/>
                    </a:cubicBezTo>
                    <a:close/>
                    <a:moveTo>
                      <a:pt x="387" y="33"/>
                    </a:moveTo>
                    <a:cubicBezTo>
                      <a:pt x="387" y="28"/>
                      <a:pt x="370" y="34"/>
                      <a:pt x="373" y="35"/>
                    </a:cubicBezTo>
                    <a:cubicBezTo>
                      <a:pt x="376" y="36"/>
                      <a:pt x="387" y="39"/>
                      <a:pt x="387" y="33"/>
                    </a:cubicBezTo>
                    <a:close/>
                    <a:moveTo>
                      <a:pt x="429" y="11"/>
                    </a:moveTo>
                    <a:cubicBezTo>
                      <a:pt x="437" y="11"/>
                      <a:pt x="434" y="6"/>
                      <a:pt x="440" y="7"/>
                    </a:cubicBezTo>
                    <a:cubicBezTo>
                      <a:pt x="445" y="7"/>
                      <a:pt x="452" y="7"/>
                      <a:pt x="449" y="4"/>
                    </a:cubicBezTo>
                    <a:cubicBezTo>
                      <a:pt x="447" y="0"/>
                      <a:pt x="427" y="2"/>
                      <a:pt x="429" y="4"/>
                    </a:cubicBezTo>
                    <a:cubicBezTo>
                      <a:pt x="431" y="7"/>
                      <a:pt x="414" y="6"/>
                      <a:pt x="414" y="7"/>
                    </a:cubicBezTo>
                    <a:cubicBezTo>
                      <a:pt x="415" y="9"/>
                      <a:pt x="421" y="11"/>
                      <a:pt x="429" y="11"/>
                    </a:cubicBezTo>
                    <a:close/>
                    <a:moveTo>
                      <a:pt x="487" y="23"/>
                    </a:moveTo>
                    <a:cubicBezTo>
                      <a:pt x="490" y="20"/>
                      <a:pt x="483" y="20"/>
                      <a:pt x="482" y="17"/>
                    </a:cubicBezTo>
                    <a:cubicBezTo>
                      <a:pt x="482" y="14"/>
                      <a:pt x="463" y="13"/>
                      <a:pt x="464" y="16"/>
                    </a:cubicBezTo>
                    <a:cubicBezTo>
                      <a:pt x="465" y="20"/>
                      <a:pt x="451" y="23"/>
                      <a:pt x="455" y="27"/>
                    </a:cubicBezTo>
                    <a:cubicBezTo>
                      <a:pt x="463" y="33"/>
                      <a:pt x="485" y="26"/>
                      <a:pt x="487" y="23"/>
                    </a:cubicBezTo>
                    <a:close/>
                    <a:moveTo>
                      <a:pt x="434" y="17"/>
                    </a:moveTo>
                    <a:cubicBezTo>
                      <a:pt x="435" y="10"/>
                      <a:pt x="424" y="16"/>
                      <a:pt x="415" y="12"/>
                    </a:cubicBezTo>
                    <a:cubicBezTo>
                      <a:pt x="406" y="9"/>
                      <a:pt x="401" y="9"/>
                      <a:pt x="407" y="14"/>
                    </a:cubicBezTo>
                    <a:cubicBezTo>
                      <a:pt x="410" y="16"/>
                      <a:pt x="392" y="18"/>
                      <a:pt x="395" y="21"/>
                    </a:cubicBezTo>
                    <a:cubicBezTo>
                      <a:pt x="401" y="27"/>
                      <a:pt x="433" y="24"/>
                      <a:pt x="434" y="17"/>
                    </a:cubicBezTo>
                    <a:close/>
                  </a:path>
                </a:pathLst>
              </a:custGeom>
              <a:grpFill/>
              <a:ln w="9525">
                <a:solidFill>
                  <a:schemeClr val="bg1"/>
                </a:solidFill>
              </a:ln>
            </p:spPr>
            <p:txBody>
              <a:bodyPr/>
              <a:lstStyle/>
              <a:p>
                <a:endParaRPr lang="zh-CN" altLang="en-US"/>
              </a:p>
            </p:txBody>
          </p:sp>
          <p:sp>
            <p:nvSpPr>
              <p:cNvPr id="760" name="Freeform 158"/>
              <p:cNvSpPr/>
              <p:nvPr/>
            </p:nvSpPr>
            <p:spPr bwMode="auto">
              <a:xfrm>
                <a:off x="7853" y="6307"/>
                <a:ext cx="743" cy="782"/>
              </a:xfrm>
              <a:custGeom>
                <a:avLst/>
                <a:gdLst/>
                <a:ahLst/>
                <a:cxnLst>
                  <a:cxn ang="0">
                    <a:pos x="184" y="102"/>
                  </a:cxn>
                  <a:cxn ang="0">
                    <a:pos x="184" y="95"/>
                  </a:cxn>
                  <a:cxn ang="0">
                    <a:pos x="181" y="91"/>
                  </a:cxn>
                  <a:cxn ang="0">
                    <a:pos x="186" y="81"/>
                  </a:cxn>
                  <a:cxn ang="0">
                    <a:pos x="189" y="71"/>
                  </a:cxn>
                  <a:cxn ang="0">
                    <a:pos x="194" y="54"/>
                  </a:cxn>
                  <a:cxn ang="0">
                    <a:pos x="203" y="44"/>
                  </a:cxn>
                  <a:cxn ang="0">
                    <a:pos x="203" y="33"/>
                  </a:cxn>
                  <a:cxn ang="0">
                    <a:pos x="204" y="23"/>
                  </a:cxn>
                  <a:cxn ang="0">
                    <a:pos x="185" y="13"/>
                  </a:cxn>
                  <a:cxn ang="0">
                    <a:pos x="172" y="13"/>
                  </a:cxn>
                  <a:cxn ang="0">
                    <a:pos x="164" y="4"/>
                  </a:cxn>
                  <a:cxn ang="0">
                    <a:pos x="156" y="6"/>
                  </a:cxn>
                  <a:cxn ang="0">
                    <a:pos x="134" y="6"/>
                  </a:cxn>
                  <a:cxn ang="0">
                    <a:pos x="114" y="9"/>
                  </a:cxn>
                  <a:cxn ang="0">
                    <a:pos x="89" y="13"/>
                  </a:cxn>
                  <a:cxn ang="0">
                    <a:pos x="68" y="16"/>
                  </a:cxn>
                  <a:cxn ang="0">
                    <a:pos x="66" y="35"/>
                  </a:cxn>
                  <a:cxn ang="0">
                    <a:pos x="53" y="71"/>
                  </a:cxn>
                  <a:cxn ang="0">
                    <a:pos x="43" y="102"/>
                  </a:cxn>
                  <a:cxn ang="0">
                    <a:pos x="32" y="117"/>
                  </a:cxn>
                  <a:cxn ang="0">
                    <a:pos x="18" y="117"/>
                  </a:cxn>
                  <a:cxn ang="0">
                    <a:pos x="0" y="121"/>
                  </a:cxn>
                  <a:cxn ang="0">
                    <a:pos x="4" y="135"/>
                  </a:cxn>
                  <a:cxn ang="0">
                    <a:pos x="47" y="132"/>
                  </a:cxn>
                  <a:cxn ang="0">
                    <a:pos x="53" y="150"/>
                  </a:cxn>
                  <a:cxn ang="0">
                    <a:pos x="76" y="155"/>
                  </a:cxn>
                  <a:cxn ang="0">
                    <a:pos x="89" y="145"/>
                  </a:cxn>
                  <a:cxn ang="0">
                    <a:pos x="102" y="149"/>
                  </a:cxn>
                  <a:cxn ang="0">
                    <a:pos x="103" y="174"/>
                  </a:cxn>
                  <a:cxn ang="0">
                    <a:pos x="108" y="192"/>
                  </a:cxn>
                  <a:cxn ang="0">
                    <a:pos x="124" y="188"/>
                  </a:cxn>
                  <a:cxn ang="0">
                    <a:pos x="130" y="191"/>
                  </a:cxn>
                  <a:cxn ang="0">
                    <a:pos x="140" y="193"/>
                  </a:cxn>
                  <a:cxn ang="0">
                    <a:pos x="153" y="201"/>
                  </a:cxn>
                  <a:cxn ang="0">
                    <a:pos x="162" y="198"/>
                  </a:cxn>
                  <a:cxn ang="0">
                    <a:pos x="177" y="206"/>
                  </a:cxn>
                  <a:cxn ang="0">
                    <a:pos x="189" y="216"/>
                  </a:cxn>
                  <a:cxn ang="0">
                    <a:pos x="190" y="203"/>
                  </a:cxn>
                  <a:cxn ang="0">
                    <a:pos x="175" y="196"/>
                  </a:cxn>
                  <a:cxn ang="0">
                    <a:pos x="178" y="173"/>
                  </a:cxn>
                  <a:cxn ang="0">
                    <a:pos x="182" y="160"/>
                  </a:cxn>
                  <a:cxn ang="0">
                    <a:pos x="196" y="157"/>
                  </a:cxn>
                  <a:cxn ang="0">
                    <a:pos x="189" y="144"/>
                  </a:cxn>
                </a:cxnLst>
                <a:rect l="0" t="0" r="r" b="b"/>
                <a:pathLst>
                  <a:path w="206" h="218">
                    <a:moveTo>
                      <a:pt x="189" y="144"/>
                    </a:moveTo>
                    <a:cubicBezTo>
                      <a:pt x="183" y="141"/>
                      <a:pt x="181" y="103"/>
                      <a:pt x="184" y="102"/>
                    </a:cubicBezTo>
                    <a:cubicBezTo>
                      <a:pt x="184" y="102"/>
                      <a:pt x="185" y="102"/>
                      <a:pt x="185" y="103"/>
                    </a:cubicBezTo>
                    <a:cubicBezTo>
                      <a:pt x="184" y="95"/>
                      <a:pt x="184" y="95"/>
                      <a:pt x="184" y="95"/>
                    </a:cubicBezTo>
                    <a:cubicBezTo>
                      <a:pt x="184" y="95"/>
                      <a:pt x="184" y="94"/>
                      <a:pt x="184" y="94"/>
                    </a:cubicBezTo>
                    <a:cubicBezTo>
                      <a:pt x="183" y="94"/>
                      <a:pt x="181" y="93"/>
                      <a:pt x="181" y="91"/>
                    </a:cubicBezTo>
                    <a:cubicBezTo>
                      <a:pt x="181" y="88"/>
                      <a:pt x="184" y="88"/>
                      <a:pt x="184" y="88"/>
                    </a:cubicBezTo>
                    <a:cubicBezTo>
                      <a:pt x="184" y="88"/>
                      <a:pt x="183" y="82"/>
                      <a:pt x="186" y="81"/>
                    </a:cubicBezTo>
                    <a:cubicBezTo>
                      <a:pt x="187" y="80"/>
                      <a:pt x="187" y="80"/>
                      <a:pt x="187" y="79"/>
                    </a:cubicBezTo>
                    <a:cubicBezTo>
                      <a:pt x="189" y="78"/>
                      <a:pt x="189" y="74"/>
                      <a:pt x="189" y="71"/>
                    </a:cubicBezTo>
                    <a:cubicBezTo>
                      <a:pt x="189" y="68"/>
                      <a:pt x="190" y="64"/>
                      <a:pt x="191" y="62"/>
                    </a:cubicBezTo>
                    <a:cubicBezTo>
                      <a:pt x="193" y="59"/>
                      <a:pt x="192" y="55"/>
                      <a:pt x="194" y="54"/>
                    </a:cubicBezTo>
                    <a:cubicBezTo>
                      <a:pt x="196" y="52"/>
                      <a:pt x="196" y="48"/>
                      <a:pt x="198" y="47"/>
                    </a:cubicBezTo>
                    <a:cubicBezTo>
                      <a:pt x="201" y="47"/>
                      <a:pt x="203" y="46"/>
                      <a:pt x="203" y="44"/>
                    </a:cubicBezTo>
                    <a:cubicBezTo>
                      <a:pt x="203" y="43"/>
                      <a:pt x="206" y="41"/>
                      <a:pt x="206" y="38"/>
                    </a:cubicBezTo>
                    <a:cubicBezTo>
                      <a:pt x="206" y="36"/>
                      <a:pt x="203" y="36"/>
                      <a:pt x="203" y="33"/>
                    </a:cubicBezTo>
                    <a:cubicBezTo>
                      <a:pt x="203" y="30"/>
                      <a:pt x="204" y="23"/>
                      <a:pt x="204" y="23"/>
                    </a:cubicBezTo>
                    <a:cubicBezTo>
                      <a:pt x="204" y="23"/>
                      <a:pt x="204" y="23"/>
                      <a:pt x="204" y="23"/>
                    </a:cubicBezTo>
                    <a:cubicBezTo>
                      <a:pt x="198" y="18"/>
                      <a:pt x="192" y="13"/>
                      <a:pt x="191" y="12"/>
                    </a:cubicBezTo>
                    <a:cubicBezTo>
                      <a:pt x="189" y="11"/>
                      <a:pt x="185" y="13"/>
                      <a:pt x="185" y="13"/>
                    </a:cubicBezTo>
                    <a:cubicBezTo>
                      <a:pt x="185" y="13"/>
                      <a:pt x="182" y="10"/>
                      <a:pt x="179" y="13"/>
                    </a:cubicBezTo>
                    <a:cubicBezTo>
                      <a:pt x="176" y="15"/>
                      <a:pt x="172" y="13"/>
                      <a:pt x="172" y="13"/>
                    </a:cubicBezTo>
                    <a:cubicBezTo>
                      <a:pt x="172" y="13"/>
                      <a:pt x="168" y="11"/>
                      <a:pt x="167" y="7"/>
                    </a:cubicBezTo>
                    <a:cubicBezTo>
                      <a:pt x="166" y="6"/>
                      <a:pt x="165" y="5"/>
                      <a:pt x="164" y="4"/>
                    </a:cubicBezTo>
                    <a:cubicBezTo>
                      <a:pt x="164" y="5"/>
                      <a:pt x="164" y="5"/>
                      <a:pt x="164" y="5"/>
                    </a:cubicBezTo>
                    <a:cubicBezTo>
                      <a:pt x="156" y="6"/>
                      <a:pt x="156" y="6"/>
                      <a:pt x="156" y="6"/>
                    </a:cubicBezTo>
                    <a:cubicBezTo>
                      <a:pt x="156" y="6"/>
                      <a:pt x="146" y="0"/>
                      <a:pt x="143" y="5"/>
                    </a:cubicBezTo>
                    <a:cubicBezTo>
                      <a:pt x="141" y="9"/>
                      <a:pt x="139" y="6"/>
                      <a:pt x="134" y="6"/>
                    </a:cubicBezTo>
                    <a:cubicBezTo>
                      <a:pt x="130" y="6"/>
                      <a:pt x="125" y="8"/>
                      <a:pt x="123" y="9"/>
                    </a:cubicBezTo>
                    <a:cubicBezTo>
                      <a:pt x="120" y="11"/>
                      <a:pt x="116" y="8"/>
                      <a:pt x="114" y="9"/>
                    </a:cubicBezTo>
                    <a:cubicBezTo>
                      <a:pt x="111" y="11"/>
                      <a:pt x="110" y="17"/>
                      <a:pt x="110" y="17"/>
                    </a:cubicBezTo>
                    <a:cubicBezTo>
                      <a:pt x="89" y="13"/>
                      <a:pt x="89" y="13"/>
                      <a:pt x="89" y="13"/>
                    </a:cubicBezTo>
                    <a:cubicBezTo>
                      <a:pt x="89" y="13"/>
                      <a:pt x="84" y="7"/>
                      <a:pt x="79" y="7"/>
                    </a:cubicBezTo>
                    <a:cubicBezTo>
                      <a:pt x="75" y="7"/>
                      <a:pt x="68" y="16"/>
                      <a:pt x="68" y="16"/>
                    </a:cubicBezTo>
                    <a:cubicBezTo>
                      <a:pt x="68" y="23"/>
                      <a:pt x="68" y="23"/>
                      <a:pt x="68" y="23"/>
                    </a:cubicBezTo>
                    <a:cubicBezTo>
                      <a:pt x="69" y="28"/>
                      <a:pt x="67" y="33"/>
                      <a:pt x="66" y="35"/>
                    </a:cubicBezTo>
                    <a:cubicBezTo>
                      <a:pt x="64" y="38"/>
                      <a:pt x="62" y="40"/>
                      <a:pt x="62" y="47"/>
                    </a:cubicBezTo>
                    <a:cubicBezTo>
                      <a:pt x="62" y="54"/>
                      <a:pt x="53" y="65"/>
                      <a:pt x="53" y="71"/>
                    </a:cubicBezTo>
                    <a:cubicBezTo>
                      <a:pt x="53" y="76"/>
                      <a:pt x="44" y="80"/>
                      <a:pt x="44" y="83"/>
                    </a:cubicBezTo>
                    <a:cubicBezTo>
                      <a:pt x="44" y="87"/>
                      <a:pt x="43" y="94"/>
                      <a:pt x="43" y="102"/>
                    </a:cubicBezTo>
                    <a:cubicBezTo>
                      <a:pt x="43" y="110"/>
                      <a:pt x="39" y="103"/>
                      <a:pt x="39" y="110"/>
                    </a:cubicBezTo>
                    <a:cubicBezTo>
                      <a:pt x="39" y="117"/>
                      <a:pt x="35" y="113"/>
                      <a:pt x="32" y="117"/>
                    </a:cubicBezTo>
                    <a:cubicBezTo>
                      <a:pt x="28" y="120"/>
                      <a:pt x="27" y="121"/>
                      <a:pt x="27" y="117"/>
                    </a:cubicBezTo>
                    <a:cubicBezTo>
                      <a:pt x="27" y="114"/>
                      <a:pt x="22" y="113"/>
                      <a:pt x="18" y="117"/>
                    </a:cubicBezTo>
                    <a:cubicBezTo>
                      <a:pt x="14" y="120"/>
                      <a:pt x="12" y="117"/>
                      <a:pt x="10" y="116"/>
                    </a:cubicBezTo>
                    <a:cubicBezTo>
                      <a:pt x="9" y="115"/>
                      <a:pt x="4" y="118"/>
                      <a:pt x="0" y="121"/>
                    </a:cubicBezTo>
                    <a:cubicBezTo>
                      <a:pt x="2" y="126"/>
                      <a:pt x="3" y="130"/>
                      <a:pt x="4" y="134"/>
                    </a:cubicBezTo>
                    <a:cubicBezTo>
                      <a:pt x="4" y="134"/>
                      <a:pt x="4" y="135"/>
                      <a:pt x="4" y="135"/>
                    </a:cubicBezTo>
                    <a:cubicBezTo>
                      <a:pt x="6" y="133"/>
                      <a:pt x="9" y="132"/>
                      <a:pt x="10" y="132"/>
                    </a:cubicBezTo>
                    <a:cubicBezTo>
                      <a:pt x="14" y="131"/>
                      <a:pt x="47" y="132"/>
                      <a:pt x="47" y="132"/>
                    </a:cubicBezTo>
                    <a:cubicBezTo>
                      <a:pt x="47" y="132"/>
                      <a:pt x="50" y="137"/>
                      <a:pt x="49" y="141"/>
                    </a:cubicBezTo>
                    <a:cubicBezTo>
                      <a:pt x="48" y="146"/>
                      <a:pt x="51" y="144"/>
                      <a:pt x="53" y="150"/>
                    </a:cubicBezTo>
                    <a:cubicBezTo>
                      <a:pt x="56" y="156"/>
                      <a:pt x="58" y="158"/>
                      <a:pt x="63" y="157"/>
                    </a:cubicBezTo>
                    <a:cubicBezTo>
                      <a:pt x="68" y="155"/>
                      <a:pt x="74" y="154"/>
                      <a:pt x="76" y="155"/>
                    </a:cubicBezTo>
                    <a:cubicBezTo>
                      <a:pt x="78" y="155"/>
                      <a:pt x="77" y="146"/>
                      <a:pt x="80" y="145"/>
                    </a:cubicBezTo>
                    <a:cubicBezTo>
                      <a:pt x="83" y="143"/>
                      <a:pt x="89" y="145"/>
                      <a:pt x="89" y="145"/>
                    </a:cubicBezTo>
                    <a:cubicBezTo>
                      <a:pt x="89" y="145"/>
                      <a:pt x="90" y="147"/>
                      <a:pt x="95" y="147"/>
                    </a:cubicBezTo>
                    <a:cubicBezTo>
                      <a:pt x="100" y="147"/>
                      <a:pt x="102" y="145"/>
                      <a:pt x="102" y="149"/>
                    </a:cubicBezTo>
                    <a:cubicBezTo>
                      <a:pt x="102" y="152"/>
                      <a:pt x="103" y="156"/>
                      <a:pt x="104" y="158"/>
                    </a:cubicBezTo>
                    <a:cubicBezTo>
                      <a:pt x="106" y="159"/>
                      <a:pt x="100" y="172"/>
                      <a:pt x="103" y="174"/>
                    </a:cubicBezTo>
                    <a:cubicBezTo>
                      <a:pt x="105" y="176"/>
                      <a:pt x="109" y="180"/>
                      <a:pt x="108" y="183"/>
                    </a:cubicBezTo>
                    <a:cubicBezTo>
                      <a:pt x="108" y="185"/>
                      <a:pt x="106" y="191"/>
                      <a:pt x="108" y="192"/>
                    </a:cubicBezTo>
                    <a:cubicBezTo>
                      <a:pt x="110" y="192"/>
                      <a:pt x="111" y="189"/>
                      <a:pt x="114" y="189"/>
                    </a:cubicBezTo>
                    <a:cubicBezTo>
                      <a:pt x="118" y="189"/>
                      <a:pt x="121" y="189"/>
                      <a:pt x="124" y="188"/>
                    </a:cubicBezTo>
                    <a:cubicBezTo>
                      <a:pt x="126" y="187"/>
                      <a:pt x="127" y="187"/>
                      <a:pt x="127" y="188"/>
                    </a:cubicBezTo>
                    <a:cubicBezTo>
                      <a:pt x="129" y="189"/>
                      <a:pt x="130" y="191"/>
                      <a:pt x="130" y="191"/>
                    </a:cubicBezTo>
                    <a:cubicBezTo>
                      <a:pt x="130" y="191"/>
                      <a:pt x="131" y="194"/>
                      <a:pt x="133" y="193"/>
                    </a:cubicBezTo>
                    <a:cubicBezTo>
                      <a:pt x="135" y="192"/>
                      <a:pt x="141" y="191"/>
                      <a:pt x="140" y="193"/>
                    </a:cubicBezTo>
                    <a:cubicBezTo>
                      <a:pt x="140" y="195"/>
                      <a:pt x="142" y="199"/>
                      <a:pt x="144" y="198"/>
                    </a:cubicBezTo>
                    <a:cubicBezTo>
                      <a:pt x="146" y="197"/>
                      <a:pt x="151" y="201"/>
                      <a:pt x="153" y="201"/>
                    </a:cubicBezTo>
                    <a:cubicBezTo>
                      <a:pt x="156" y="201"/>
                      <a:pt x="158" y="201"/>
                      <a:pt x="158" y="200"/>
                    </a:cubicBezTo>
                    <a:cubicBezTo>
                      <a:pt x="158" y="198"/>
                      <a:pt x="161" y="196"/>
                      <a:pt x="162" y="198"/>
                    </a:cubicBezTo>
                    <a:cubicBezTo>
                      <a:pt x="163" y="200"/>
                      <a:pt x="166" y="204"/>
                      <a:pt x="168" y="204"/>
                    </a:cubicBezTo>
                    <a:cubicBezTo>
                      <a:pt x="171" y="204"/>
                      <a:pt x="177" y="204"/>
                      <a:pt x="177" y="206"/>
                    </a:cubicBezTo>
                    <a:cubicBezTo>
                      <a:pt x="177" y="208"/>
                      <a:pt x="179" y="214"/>
                      <a:pt x="181" y="216"/>
                    </a:cubicBezTo>
                    <a:cubicBezTo>
                      <a:pt x="184" y="218"/>
                      <a:pt x="189" y="216"/>
                      <a:pt x="189" y="216"/>
                    </a:cubicBezTo>
                    <a:cubicBezTo>
                      <a:pt x="189" y="216"/>
                      <a:pt x="191" y="214"/>
                      <a:pt x="191" y="211"/>
                    </a:cubicBezTo>
                    <a:cubicBezTo>
                      <a:pt x="191" y="207"/>
                      <a:pt x="191" y="203"/>
                      <a:pt x="190" y="203"/>
                    </a:cubicBezTo>
                    <a:cubicBezTo>
                      <a:pt x="188" y="203"/>
                      <a:pt x="186" y="206"/>
                      <a:pt x="182" y="205"/>
                    </a:cubicBezTo>
                    <a:cubicBezTo>
                      <a:pt x="179" y="204"/>
                      <a:pt x="176" y="197"/>
                      <a:pt x="175" y="196"/>
                    </a:cubicBezTo>
                    <a:cubicBezTo>
                      <a:pt x="173" y="195"/>
                      <a:pt x="177" y="189"/>
                      <a:pt x="177" y="186"/>
                    </a:cubicBezTo>
                    <a:cubicBezTo>
                      <a:pt x="177" y="183"/>
                      <a:pt x="180" y="174"/>
                      <a:pt x="178" y="173"/>
                    </a:cubicBezTo>
                    <a:cubicBezTo>
                      <a:pt x="176" y="172"/>
                      <a:pt x="177" y="169"/>
                      <a:pt x="179" y="167"/>
                    </a:cubicBezTo>
                    <a:cubicBezTo>
                      <a:pt x="182" y="165"/>
                      <a:pt x="178" y="160"/>
                      <a:pt x="182" y="160"/>
                    </a:cubicBezTo>
                    <a:cubicBezTo>
                      <a:pt x="186" y="160"/>
                      <a:pt x="194" y="160"/>
                      <a:pt x="196" y="157"/>
                    </a:cubicBezTo>
                    <a:cubicBezTo>
                      <a:pt x="196" y="157"/>
                      <a:pt x="196" y="157"/>
                      <a:pt x="196" y="157"/>
                    </a:cubicBezTo>
                    <a:cubicBezTo>
                      <a:pt x="197" y="156"/>
                      <a:pt x="197" y="156"/>
                      <a:pt x="197" y="155"/>
                    </a:cubicBezTo>
                    <a:cubicBezTo>
                      <a:pt x="195" y="151"/>
                      <a:pt x="192" y="145"/>
                      <a:pt x="189" y="144"/>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1" name="Freeform 159"/>
              <p:cNvSpPr/>
              <p:nvPr/>
            </p:nvSpPr>
            <p:spPr bwMode="auto">
              <a:xfrm>
                <a:off x="8516" y="6632"/>
                <a:ext cx="65" cy="87"/>
              </a:xfrm>
              <a:custGeom>
                <a:avLst/>
                <a:gdLst/>
                <a:ahLst/>
                <a:cxnLst>
                  <a:cxn ang="0">
                    <a:pos x="1" y="12"/>
                  </a:cxn>
                  <a:cxn ang="0">
                    <a:pos x="4" y="24"/>
                  </a:cxn>
                  <a:cxn ang="0">
                    <a:pos x="9" y="21"/>
                  </a:cxn>
                  <a:cxn ang="0">
                    <a:pos x="18" y="8"/>
                  </a:cxn>
                  <a:cxn ang="0">
                    <a:pos x="15" y="6"/>
                  </a:cxn>
                  <a:cxn ang="0">
                    <a:pos x="14" y="0"/>
                  </a:cxn>
                  <a:cxn ang="0">
                    <a:pos x="9" y="0"/>
                  </a:cxn>
                  <a:cxn ang="0">
                    <a:pos x="3" y="4"/>
                  </a:cxn>
                  <a:cxn ang="0">
                    <a:pos x="0" y="3"/>
                  </a:cxn>
                  <a:cxn ang="0">
                    <a:pos x="0" y="4"/>
                  </a:cxn>
                  <a:cxn ang="0">
                    <a:pos x="1" y="12"/>
                  </a:cxn>
                </a:cxnLst>
                <a:rect l="0" t="0" r="r" b="b"/>
                <a:pathLst>
                  <a:path w="18" h="24">
                    <a:moveTo>
                      <a:pt x="1" y="12"/>
                    </a:moveTo>
                    <a:cubicBezTo>
                      <a:pt x="2" y="14"/>
                      <a:pt x="3" y="19"/>
                      <a:pt x="4" y="24"/>
                    </a:cubicBezTo>
                    <a:cubicBezTo>
                      <a:pt x="6" y="22"/>
                      <a:pt x="8" y="21"/>
                      <a:pt x="9" y="21"/>
                    </a:cubicBezTo>
                    <a:cubicBezTo>
                      <a:pt x="11" y="20"/>
                      <a:pt x="18" y="8"/>
                      <a:pt x="18" y="8"/>
                    </a:cubicBezTo>
                    <a:cubicBezTo>
                      <a:pt x="15" y="6"/>
                      <a:pt x="15" y="6"/>
                      <a:pt x="15" y="6"/>
                    </a:cubicBezTo>
                    <a:cubicBezTo>
                      <a:pt x="15" y="6"/>
                      <a:pt x="15" y="3"/>
                      <a:pt x="14" y="0"/>
                    </a:cubicBezTo>
                    <a:cubicBezTo>
                      <a:pt x="12" y="0"/>
                      <a:pt x="9" y="0"/>
                      <a:pt x="9" y="0"/>
                    </a:cubicBezTo>
                    <a:cubicBezTo>
                      <a:pt x="9" y="0"/>
                      <a:pt x="10" y="5"/>
                      <a:pt x="3" y="4"/>
                    </a:cubicBezTo>
                    <a:cubicBezTo>
                      <a:pt x="2" y="3"/>
                      <a:pt x="1" y="3"/>
                      <a:pt x="0" y="3"/>
                    </a:cubicBezTo>
                    <a:cubicBezTo>
                      <a:pt x="0" y="3"/>
                      <a:pt x="0" y="4"/>
                      <a:pt x="0" y="4"/>
                    </a:cubicBezTo>
                    <a:lnTo>
                      <a:pt x="1" y="12"/>
                    </a:ln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2" name="Freeform 160"/>
              <p:cNvSpPr/>
              <p:nvPr/>
            </p:nvSpPr>
            <p:spPr bwMode="auto">
              <a:xfrm>
                <a:off x="8553" y="6967"/>
                <a:ext cx="435" cy="692"/>
              </a:xfrm>
              <a:custGeom>
                <a:avLst/>
                <a:gdLst/>
                <a:ahLst/>
                <a:cxnLst>
                  <a:cxn ang="0">
                    <a:pos x="119" y="50"/>
                  </a:cxn>
                  <a:cxn ang="0">
                    <a:pos x="116" y="28"/>
                  </a:cxn>
                  <a:cxn ang="0">
                    <a:pos x="115" y="1"/>
                  </a:cxn>
                  <a:cxn ang="0">
                    <a:pos x="115" y="0"/>
                  </a:cxn>
                  <a:cxn ang="0">
                    <a:pos x="103" y="7"/>
                  </a:cxn>
                  <a:cxn ang="0">
                    <a:pos x="95" y="9"/>
                  </a:cxn>
                  <a:cxn ang="0">
                    <a:pos x="89" y="8"/>
                  </a:cxn>
                  <a:cxn ang="0">
                    <a:pos x="85" y="13"/>
                  </a:cxn>
                  <a:cxn ang="0">
                    <a:pos x="78" y="13"/>
                  </a:cxn>
                  <a:cxn ang="0">
                    <a:pos x="69" y="15"/>
                  </a:cxn>
                  <a:cxn ang="0">
                    <a:pos x="65" y="11"/>
                  </a:cxn>
                  <a:cxn ang="0">
                    <a:pos x="58" y="13"/>
                  </a:cxn>
                  <a:cxn ang="0">
                    <a:pos x="52" y="12"/>
                  </a:cxn>
                  <a:cxn ang="0">
                    <a:pos x="51" y="16"/>
                  </a:cxn>
                  <a:cxn ang="0">
                    <a:pos x="56" y="40"/>
                  </a:cxn>
                  <a:cxn ang="0">
                    <a:pos x="63" y="46"/>
                  </a:cxn>
                  <a:cxn ang="0">
                    <a:pos x="63" y="58"/>
                  </a:cxn>
                  <a:cxn ang="0">
                    <a:pos x="57" y="65"/>
                  </a:cxn>
                  <a:cxn ang="0">
                    <a:pos x="56" y="75"/>
                  </a:cxn>
                  <a:cxn ang="0">
                    <a:pos x="46" y="62"/>
                  </a:cxn>
                  <a:cxn ang="0">
                    <a:pos x="48" y="47"/>
                  </a:cxn>
                  <a:cxn ang="0">
                    <a:pos x="39" y="46"/>
                  </a:cxn>
                  <a:cxn ang="0">
                    <a:pos x="31" y="40"/>
                  </a:cxn>
                  <a:cxn ang="0">
                    <a:pos x="0" y="52"/>
                  </a:cxn>
                  <a:cxn ang="0">
                    <a:pos x="2" y="60"/>
                  </a:cxn>
                  <a:cxn ang="0">
                    <a:pos x="2" y="60"/>
                  </a:cxn>
                  <a:cxn ang="0">
                    <a:pos x="3" y="64"/>
                  </a:cxn>
                  <a:cxn ang="0">
                    <a:pos x="18" y="67"/>
                  </a:cxn>
                  <a:cxn ang="0">
                    <a:pos x="31" y="72"/>
                  </a:cxn>
                  <a:cxn ang="0">
                    <a:pos x="31" y="89"/>
                  </a:cxn>
                  <a:cxn ang="0">
                    <a:pos x="28" y="99"/>
                  </a:cxn>
                  <a:cxn ang="0">
                    <a:pos x="32" y="108"/>
                  </a:cxn>
                  <a:cxn ang="0">
                    <a:pos x="26" y="116"/>
                  </a:cxn>
                  <a:cxn ang="0">
                    <a:pos x="23" y="127"/>
                  </a:cxn>
                  <a:cxn ang="0">
                    <a:pos x="11" y="138"/>
                  </a:cxn>
                  <a:cxn ang="0">
                    <a:pos x="12" y="139"/>
                  </a:cxn>
                  <a:cxn ang="0">
                    <a:pos x="19" y="160"/>
                  </a:cxn>
                  <a:cxn ang="0">
                    <a:pos x="20" y="180"/>
                  </a:cxn>
                  <a:cxn ang="0">
                    <a:pos x="21" y="193"/>
                  </a:cxn>
                  <a:cxn ang="0">
                    <a:pos x="30" y="193"/>
                  </a:cxn>
                  <a:cxn ang="0">
                    <a:pos x="30" y="187"/>
                  </a:cxn>
                  <a:cxn ang="0">
                    <a:pos x="26" y="183"/>
                  </a:cxn>
                  <a:cxn ang="0">
                    <a:pos x="43" y="170"/>
                  </a:cxn>
                  <a:cxn ang="0">
                    <a:pos x="57" y="161"/>
                  </a:cxn>
                  <a:cxn ang="0">
                    <a:pos x="59" y="145"/>
                  </a:cxn>
                  <a:cxn ang="0">
                    <a:pos x="57" y="130"/>
                  </a:cxn>
                  <a:cxn ang="0">
                    <a:pos x="51" y="116"/>
                  </a:cxn>
                  <a:cxn ang="0">
                    <a:pos x="53" y="108"/>
                  </a:cxn>
                  <a:cxn ang="0">
                    <a:pos x="58" y="102"/>
                  </a:cxn>
                  <a:cxn ang="0">
                    <a:pos x="68" y="96"/>
                  </a:cxn>
                  <a:cxn ang="0">
                    <a:pos x="79" y="83"/>
                  </a:cxn>
                  <a:cxn ang="0">
                    <a:pos x="101" y="73"/>
                  </a:cxn>
                  <a:cxn ang="0">
                    <a:pos x="119" y="50"/>
                  </a:cxn>
                </a:cxnLst>
                <a:rect l="0" t="0" r="r" b="b"/>
                <a:pathLst>
                  <a:path w="120" h="193">
                    <a:moveTo>
                      <a:pt x="119" y="50"/>
                    </a:moveTo>
                    <a:cubicBezTo>
                      <a:pt x="118" y="47"/>
                      <a:pt x="116" y="33"/>
                      <a:pt x="116" y="28"/>
                    </a:cubicBezTo>
                    <a:cubicBezTo>
                      <a:pt x="117" y="22"/>
                      <a:pt x="115" y="8"/>
                      <a:pt x="115" y="1"/>
                    </a:cubicBezTo>
                    <a:cubicBezTo>
                      <a:pt x="115" y="0"/>
                      <a:pt x="115" y="0"/>
                      <a:pt x="115" y="0"/>
                    </a:cubicBezTo>
                    <a:cubicBezTo>
                      <a:pt x="110" y="3"/>
                      <a:pt x="104" y="5"/>
                      <a:pt x="103" y="7"/>
                    </a:cubicBezTo>
                    <a:cubicBezTo>
                      <a:pt x="102" y="9"/>
                      <a:pt x="98" y="6"/>
                      <a:pt x="95" y="9"/>
                    </a:cubicBezTo>
                    <a:cubicBezTo>
                      <a:pt x="93" y="11"/>
                      <a:pt x="91" y="9"/>
                      <a:pt x="89" y="8"/>
                    </a:cubicBezTo>
                    <a:cubicBezTo>
                      <a:pt x="86" y="8"/>
                      <a:pt x="85" y="11"/>
                      <a:pt x="85" y="13"/>
                    </a:cubicBezTo>
                    <a:cubicBezTo>
                      <a:pt x="85" y="15"/>
                      <a:pt x="80" y="14"/>
                      <a:pt x="78" y="13"/>
                    </a:cubicBezTo>
                    <a:cubicBezTo>
                      <a:pt x="77" y="13"/>
                      <a:pt x="71" y="15"/>
                      <a:pt x="69" y="15"/>
                    </a:cubicBezTo>
                    <a:cubicBezTo>
                      <a:pt x="66" y="15"/>
                      <a:pt x="68" y="12"/>
                      <a:pt x="65" y="11"/>
                    </a:cubicBezTo>
                    <a:cubicBezTo>
                      <a:pt x="62" y="10"/>
                      <a:pt x="60" y="13"/>
                      <a:pt x="58" y="13"/>
                    </a:cubicBezTo>
                    <a:cubicBezTo>
                      <a:pt x="57" y="13"/>
                      <a:pt x="54" y="12"/>
                      <a:pt x="52" y="12"/>
                    </a:cubicBezTo>
                    <a:cubicBezTo>
                      <a:pt x="52" y="13"/>
                      <a:pt x="52" y="15"/>
                      <a:pt x="51" y="16"/>
                    </a:cubicBezTo>
                    <a:cubicBezTo>
                      <a:pt x="49" y="21"/>
                      <a:pt x="56" y="34"/>
                      <a:pt x="56" y="40"/>
                    </a:cubicBezTo>
                    <a:cubicBezTo>
                      <a:pt x="59" y="42"/>
                      <a:pt x="62" y="44"/>
                      <a:pt x="63" y="46"/>
                    </a:cubicBezTo>
                    <a:cubicBezTo>
                      <a:pt x="66" y="50"/>
                      <a:pt x="63" y="50"/>
                      <a:pt x="63" y="58"/>
                    </a:cubicBezTo>
                    <a:cubicBezTo>
                      <a:pt x="64" y="66"/>
                      <a:pt x="60" y="62"/>
                      <a:pt x="57" y="65"/>
                    </a:cubicBezTo>
                    <a:cubicBezTo>
                      <a:pt x="54" y="68"/>
                      <a:pt x="57" y="74"/>
                      <a:pt x="56" y="75"/>
                    </a:cubicBezTo>
                    <a:cubicBezTo>
                      <a:pt x="55" y="77"/>
                      <a:pt x="46" y="64"/>
                      <a:pt x="46" y="62"/>
                    </a:cubicBezTo>
                    <a:cubicBezTo>
                      <a:pt x="45" y="60"/>
                      <a:pt x="49" y="52"/>
                      <a:pt x="48" y="47"/>
                    </a:cubicBezTo>
                    <a:cubicBezTo>
                      <a:pt x="47" y="42"/>
                      <a:pt x="41" y="45"/>
                      <a:pt x="39" y="46"/>
                    </a:cubicBezTo>
                    <a:cubicBezTo>
                      <a:pt x="37" y="46"/>
                      <a:pt x="32" y="40"/>
                      <a:pt x="31" y="40"/>
                    </a:cubicBezTo>
                    <a:cubicBezTo>
                      <a:pt x="30" y="40"/>
                      <a:pt x="0" y="52"/>
                      <a:pt x="0" y="52"/>
                    </a:cubicBezTo>
                    <a:cubicBezTo>
                      <a:pt x="2" y="60"/>
                      <a:pt x="2" y="60"/>
                      <a:pt x="2" y="60"/>
                    </a:cubicBezTo>
                    <a:cubicBezTo>
                      <a:pt x="2" y="60"/>
                      <a:pt x="2" y="60"/>
                      <a:pt x="2" y="60"/>
                    </a:cubicBezTo>
                    <a:cubicBezTo>
                      <a:pt x="3" y="64"/>
                      <a:pt x="3" y="64"/>
                      <a:pt x="3" y="64"/>
                    </a:cubicBezTo>
                    <a:cubicBezTo>
                      <a:pt x="3" y="64"/>
                      <a:pt x="13" y="64"/>
                      <a:pt x="18" y="67"/>
                    </a:cubicBezTo>
                    <a:cubicBezTo>
                      <a:pt x="22" y="70"/>
                      <a:pt x="29" y="71"/>
                      <a:pt x="31" y="72"/>
                    </a:cubicBezTo>
                    <a:cubicBezTo>
                      <a:pt x="32" y="73"/>
                      <a:pt x="31" y="84"/>
                      <a:pt x="31" y="89"/>
                    </a:cubicBezTo>
                    <a:cubicBezTo>
                      <a:pt x="32" y="95"/>
                      <a:pt x="25" y="96"/>
                      <a:pt x="28" y="99"/>
                    </a:cubicBezTo>
                    <a:cubicBezTo>
                      <a:pt x="31" y="102"/>
                      <a:pt x="30" y="107"/>
                      <a:pt x="32" y="108"/>
                    </a:cubicBezTo>
                    <a:cubicBezTo>
                      <a:pt x="34" y="108"/>
                      <a:pt x="28" y="115"/>
                      <a:pt x="26" y="116"/>
                    </a:cubicBezTo>
                    <a:cubicBezTo>
                      <a:pt x="23" y="118"/>
                      <a:pt x="26" y="123"/>
                      <a:pt x="23" y="127"/>
                    </a:cubicBezTo>
                    <a:cubicBezTo>
                      <a:pt x="21" y="130"/>
                      <a:pt x="15" y="135"/>
                      <a:pt x="11" y="138"/>
                    </a:cubicBezTo>
                    <a:cubicBezTo>
                      <a:pt x="12" y="139"/>
                      <a:pt x="12" y="139"/>
                      <a:pt x="12" y="139"/>
                    </a:cubicBezTo>
                    <a:cubicBezTo>
                      <a:pt x="13" y="141"/>
                      <a:pt x="16" y="158"/>
                      <a:pt x="19" y="160"/>
                    </a:cubicBezTo>
                    <a:cubicBezTo>
                      <a:pt x="22" y="162"/>
                      <a:pt x="20" y="179"/>
                      <a:pt x="20" y="180"/>
                    </a:cubicBezTo>
                    <a:cubicBezTo>
                      <a:pt x="20" y="182"/>
                      <a:pt x="21" y="193"/>
                      <a:pt x="21" y="193"/>
                    </a:cubicBezTo>
                    <a:cubicBezTo>
                      <a:pt x="21" y="193"/>
                      <a:pt x="26" y="193"/>
                      <a:pt x="30" y="193"/>
                    </a:cubicBezTo>
                    <a:cubicBezTo>
                      <a:pt x="30" y="190"/>
                      <a:pt x="30" y="188"/>
                      <a:pt x="30" y="187"/>
                    </a:cubicBezTo>
                    <a:cubicBezTo>
                      <a:pt x="30" y="182"/>
                      <a:pt x="27" y="186"/>
                      <a:pt x="26" y="183"/>
                    </a:cubicBezTo>
                    <a:cubicBezTo>
                      <a:pt x="24" y="179"/>
                      <a:pt x="34" y="173"/>
                      <a:pt x="43" y="170"/>
                    </a:cubicBezTo>
                    <a:cubicBezTo>
                      <a:pt x="53" y="166"/>
                      <a:pt x="56" y="164"/>
                      <a:pt x="57" y="161"/>
                    </a:cubicBezTo>
                    <a:cubicBezTo>
                      <a:pt x="58" y="158"/>
                      <a:pt x="57" y="148"/>
                      <a:pt x="59" y="145"/>
                    </a:cubicBezTo>
                    <a:cubicBezTo>
                      <a:pt x="60" y="141"/>
                      <a:pt x="58" y="139"/>
                      <a:pt x="57" y="130"/>
                    </a:cubicBezTo>
                    <a:cubicBezTo>
                      <a:pt x="55" y="122"/>
                      <a:pt x="52" y="121"/>
                      <a:pt x="51" y="116"/>
                    </a:cubicBezTo>
                    <a:cubicBezTo>
                      <a:pt x="50" y="111"/>
                      <a:pt x="50" y="108"/>
                      <a:pt x="53" y="108"/>
                    </a:cubicBezTo>
                    <a:cubicBezTo>
                      <a:pt x="56" y="107"/>
                      <a:pt x="56" y="106"/>
                      <a:pt x="58" y="102"/>
                    </a:cubicBezTo>
                    <a:cubicBezTo>
                      <a:pt x="60" y="97"/>
                      <a:pt x="63" y="99"/>
                      <a:pt x="68" y="96"/>
                    </a:cubicBezTo>
                    <a:cubicBezTo>
                      <a:pt x="72" y="92"/>
                      <a:pt x="72" y="88"/>
                      <a:pt x="79" y="83"/>
                    </a:cubicBezTo>
                    <a:cubicBezTo>
                      <a:pt x="87" y="77"/>
                      <a:pt x="94" y="77"/>
                      <a:pt x="101" y="73"/>
                    </a:cubicBezTo>
                    <a:cubicBezTo>
                      <a:pt x="108" y="69"/>
                      <a:pt x="120" y="53"/>
                      <a:pt x="119" y="5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3" name="Freeform 161"/>
              <p:cNvSpPr/>
              <p:nvPr/>
            </p:nvSpPr>
            <p:spPr bwMode="auto">
              <a:xfrm>
                <a:off x="8531" y="6572"/>
                <a:ext cx="437" cy="450"/>
              </a:xfrm>
              <a:custGeom>
                <a:avLst/>
                <a:gdLst/>
                <a:ahLst/>
                <a:cxnLst>
                  <a:cxn ang="0">
                    <a:pos x="114" y="100"/>
                  </a:cxn>
                  <a:cxn ang="0">
                    <a:pos x="110" y="88"/>
                  </a:cxn>
                  <a:cxn ang="0">
                    <a:pos x="109" y="79"/>
                  </a:cxn>
                  <a:cxn ang="0">
                    <a:pos x="111" y="71"/>
                  </a:cxn>
                  <a:cxn ang="0">
                    <a:pos x="105" y="61"/>
                  </a:cxn>
                  <a:cxn ang="0">
                    <a:pos x="110" y="44"/>
                  </a:cxn>
                  <a:cxn ang="0">
                    <a:pos x="91" y="30"/>
                  </a:cxn>
                  <a:cxn ang="0">
                    <a:pos x="92" y="24"/>
                  </a:cxn>
                  <a:cxn ang="0">
                    <a:pos x="49" y="1"/>
                  </a:cxn>
                  <a:cxn ang="0">
                    <a:pos x="44" y="12"/>
                  </a:cxn>
                  <a:cxn ang="0">
                    <a:pos x="44" y="19"/>
                  </a:cxn>
                  <a:cxn ang="0">
                    <a:pos x="26" y="18"/>
                  </a:cxn>
                  <a:cxn ang="0">
                    <a:pos x="26" y="0"/>
                  </a:cxn>
                  <a:cxn ang="0">
                    <a:pos x="17" y="1"/>
                  </a:cxn>
                  <a:cxn ang="0">
                    <a:pos x="11" y="2"/>
                  </a:cxn>
                  <a:cxn ang="0">
                    <a:pos x="13" y="7"/>
                  </a:cxn>
                  <a:cxn ang="0">
                    <a:pos x="15" y="15"/>
                  </a:cxn>
                  <a:cxn ang="0">
                    <a:pos x="10" y="17"/>
                  </a:cxn>
                  <a:cxn ang="0">
                    <a:pos x="11" y="23"/>
                  </a:cxn>
                  <a:cxn ang="0">
                    <a:pos x="14" y="25"/>
                  </a:cxn>
                  <a:cxn ang="0">
                    <a:pos x="5" y="38"/>
                  </a:cxn>
                  <a:cxn ang="0">
                    <a:pos x="0" y="41"/>
                  </a:cxn>
                  <a:cxn ang="0">
                    <a:pos x="7" y="62"/>
                  </a:cxn>
                  <a:cxn ang="0">
                    <a:pos x="13" y="77"/>
                  </a:cxn>
                  <a:cxn ang="0">
                    <a:pos x="15" y="86"/>
                  </a:cxn>
                  <a:cxn ang="0">
                    <a:pos x="9" y="81"/>
                  </a:cxn>
                  <a:cxn ang="0">
                    <a:pos x="8" y="83"/>
                  </a:cxn>
                  <a:cxn ang="0">
                    <a:pos x="8" y="83"/>
                  </a:cxn>
                  <a:cxn ang="0">
                    <a:pos x="16" y="88"/>
                  </a:cxn>
                  <a:cxn ang="0">
                    <a:pos x="26" y="92"/>
                  </a:cxn>
                  <a:cxn ang="0">
                    <a:pos x="41" y="99"/>
                  </a:cxn>
                  <a:cxn ang="0">
                    <a:pos x="42" y="100"/>
                  </a:cxn>
                  <a:cxn ang="0">
                    <a:pos x="49" y="100"/>
                  </a:cxn>
                  <a:cxn ang="0">
                    <a:pos x="51" y="99"/>
                  </a:cxn>
                  <a:cxn ang="0">
                    <a:pos x="59" y="122"/>
                  </a:cxn>
                  <a:cxn ang="0">
                    <a:pos x="65" y="123"/>
                  </a:cxn>
                  <a:cxn ang="0">
                    <a:pos x="72" y="121"/>
                  </a:cxn>
                  <a:cxn ang="0">
                    <a:pos x="76" y="125"/>
                  </a:cxn>
                  <a:cxn ang="0">
                    <a:pos x="85" y="123"/>
                  </a:cxn>
                  <a:cxn ang="0">
                    <a:pos x="92" y="123"/>
                  </a:cxn>
                  <a:cxn ang="0">
                    <a:pos x="96" y="118"/>
                  </a:cxn>
                  <a:cxn ang="0">
                    <a:pos x="102" y="119"/>
                  </a:cxn>
                  <a:cxn ang="0">
                    <a:pos x="110" y="117"/>
                  </a:cxn>
                  <a:cxn ang="0">
                    <a:pos x="122" y="110"/>
                  </a:cxn>
                  <a:cxn ang="0">
                    <a:pos x="114" y="100"/>
                  </a:cxn>
                </a:cxnLst>
                <a:rect l="0" t="0" r="r" b="b"/>
                <a:pathLst>
                  <a:path w="122" h="125">
                    <a:moveTo>
                      <a:pt x="114" y="100"/>
                    </a:moveTo>
                    <a:cubicBezTo>
                      <a:pt x="114" y="93"/>
                      <a:pt x="110" y="93"/>
                      <a:pt x="110" y="88"/>
                    </a:cubicBezTo>
                    <a:cubicBezTo>
                      <a:pt x="110" y="84"/>
                      <a:pt x="111" y="80"/>
                      <a:pt x="109" y="79"/>
                    </a:cubicBezTo>
                    <a:cubicBezTo>
                      <a:pt x="107" y="79"/>
                      <a:pt x="108" y="75"/>
                      <a:pt x="111" y="71"/>
                    </a:cubicBezTo>
                    <a:cubicBezTo>
                      <a:pt x="114" y="67"/>
                      <a:pt x="106" y="66"/>
                      <a:pt x="105" y="61"/>
                    </a:cubicBezTo>
                    <a:cubicBezTo>
                      <a:pt x="105" y="59"/>
                      <a:pt x="107" y="52"/>
                      <a:pt x="110" y="44"/>
                    </a:cubicBezTo>
                    <a:cubicBezTo>
                      <a:pt x="101" y="37"/>
                      <a:pt x="91" y="30"/>
                      <a:pt x="91" y="30"/>
                    </a:cubicBezTo>
                    <a:cubicBezTo>
                      <a:pt x="92" y="24"/>
                      <a:pt x="92" y="24"/>
                      <a:pt x="92" y="24"/>
                    </a:cubicBezTo>
                    <a:cubicBezTo>
                      <a:pt x="49" y="1"/>
                      <a:pt x="49" y="1"/>
                      <a:pt x="49" y="1"/>
                    </a:cubicBezTo>
                    <a:cubicBezTo>
                      <a:pt x="49" y="6"/>
                      <a:pt x="47" y="10"/>
                      <a:pt x="44" y="12"/>
                    </a:cubicBezTo>
                    <a:cubicBezTo>
                      <a:pt x="40" y="13"/>
                      <a:pt x="48" y="18"/>
                      <a:pt x="44" y="19"/>
                    </a:cubicBezTo>
                    <a:cubicBezTo>
                      <a:pt x="41" y="19"/>
                      <a:pt x="32" y="15"/>
                      <a:pt x="26" y="18"/>
                    </a:cubicBezTo>
                    <a:cubicBezTo>
                      <a:pt x="22" y="19"/>
                      <a:pt x="23" y="9"/>
                      <a:pt x="26" y="0"/>
                    </a:cubicBezTo>
                    <a:cubicBezTo>
                      <a:pt x="17" y="1"/>
                      <a:pt x="17" y="1"/>
                      <a:pt x="17" y="1"/>
                    </a:cubicBezTo>
                    <a:cubicBezTo>
                      <a:pt x="17" y="1"/>
                      <a:pt x="14" y="2"/>
                      <a:pt x="11" y="2"/>
                    </a:cubicBezTo>
                    <a:cubicBezTo>
                      <a:pt x="13" y="7"/>
                      <a:pt x="13" y="7"/>
                      <a:pt x="13" y="7"/>
                    </a:cubicBezTo>
                    <a:cubicBezTo>
                      <a:pt x="13" y="7"/>
                      <a:pt x="15" y="12"/>
                      <a:pt x="15" y="15"/>
                    </a:cubicBezTo>
                    <a:cubicBezTo>
                      <a:pt x="15" y="16"/>
                      <a:pt x="13" y="17"/>
                      <a:pt x="10" y="17"/>
                    </a:cubicBezTo>
                    <a:cubicBezTo>
                      <a:pt x="11" y="20"/>
                      <a:pt x="11" y="23"/>
                      <a:pt x="11" y="23"/>
                    </a:cubicBezTo>
                    <a:cubicBezTo>
                      <a:pt x="14" y="25"/>
                      <a:pt x="14" y="25"/>
                      <a:pt x="14" y="25"/>
                    </a:cubicBezTo>
                    <a:cubicBezTo>
                      <a:pt x="14" y="25"/>
                      <a:pt x="7" y="37"/>
                      <a:pt x="5" y="38"/>
                    </a:cubicBezTo>
                    <a:cubicBezTo>
                      <a:pt x="4" y="38"/>
                      <a:pt x="2" y="39"/>
                      <a:pt x="0" y="41"/>
                    </a:cubicBezTo>
                    <a:cubicBezTo>
                      <a:pt x="1" y="49"/>
                      <a:pt x="3" y="59"/>
                      <a:pt x="7" y="62"/>
                    </a:cubicBezTo>
                    <a:cubicBezTo>
                      <a:pt x="12" y="68"/>
                      <a:pt x="11" y="74"/>
                      <a:pt x="13" y="77"/>
                    </a:cubicBezTo>
                    <a:cubicBezTo>
                      <a:pt x="14" y="81"/>
                      <a:pt x="19" y="85"/>
                      <a:pt x="15" y="86"/>
                    </a:cubicBezTo>
                    <a:cubicBezTo>
                      <a:pt x="13" y="87"/>
                      <a:pt x="11" y="85"/>
                      <a:pt x="9" y="81"/>
                    </a:cubicBezTo>
                    <a:cubicBezTo>
                      <a:pt x="9" y="82"/>
                      <a:pt x="9" y="82"/>
                      <a:pt x="8" y="83"/>
                    </a:cubicBezTo>
                    <a:cubicBezTo>
                      <a:pt x="8" y="83"/>
                      <a:pt x="8" y="83"/>
                      <a:pt x="8" y="83"/>
                    </a:cubicBezTo>
                    <a:cubicBezTo>
                      <a:pt x="11" y="86"/>
                      <a:pt x="15" y="88"/>
                      <a:pt x="16" y="88"/>
                    </a:cubicBezTo>
                    <a:cubicBezTo>
                      <a:pt x="19" y="88"/>
                      <a:pt x="24" y="92"/>
                      <a:pt x="26" y="92"/>
                    </a:cubicBezTo>
                    <a:cubicBezTo>
                      <a:pt x="29" y="93"/>
                      <a:pt x="40" y="97"/>
                      <a:pt x="41" y="99"/>
                    </a:cubicBezTo>
                    <a:cubicBezTo>
                      <a:pt x="41" y="99"/>
                      <a:pt x="41" y="99"/>
                      <a:pt x="42" y="100"/>
                    </a:cubicBezTo>
                    <a:cubicBezTo>
                      <a:pt x="44" y="100"/>
                      <a:pt x="47" y="99"/>
                      <a:pt x="49" y="100"/>
                    </a:cubicBezTo>
                    <a:cubicBezTo>
                      <a:pt x="50" y="99"/>
                      <a:pt x="50" y="99"/>
                      <a:pt x="51" y="99"/>
                    </a:cubicBezTo>
                    <a:cubicBezTo>
                      <a:pt x="55" y="99"/>
                      <a:pt x="59" y="113"/>
                      <a:pt x="59" y="122"/>
                    </a:cubicBezTo>
                    <a:cubicBezTo>
                      <a:pt x="61" y="122"/>
                      <a:pt x="64" y="123"/>
                      <a:pt x="65" y="123"/>
                    </a:cubicBezTo>
                    <a:cubicBezTo>
                      <a:pt x="67" y="123"/>
                      <a:pt x="69" y="120"/>
                      <a:pt x="72" y="121"/>
                    </a:cubicBezTo>
                    <a:cubicBezTo>
                      <a:pt x="75" y="122"/>
                      <a:pt x="73" y="125"/>
                      <a:pt x="76" y="125"/>
                    </a:cubicBezTo>
                    <a:cubicBezTo>
                      <a:pt x="78" y="125"/>
                      <a:pt x="84" y="123"/>
                      <a:pt x="85" y="123"/>
                    </a:cubicBezTo>
                    <a:cubicBezTo>
                      <a:pt x="87" y="124"/>
                      <a:pt x="92" y="125"/>
                      <a:pt x="92" y="123"/>
                    </a:cubicBezTo>
                    <a:cubicBezTo>
                      <a:pt x="92" y="121"/>
                      <a:pt x="93" y="118"/>
                      <a:pt x="96" y="118"/>
                    </a:cubicBezTo>
                    <a:cubicBezTo>
                      <a:pt x="98" y="119"/>
                      <a:pt x="100" y="121"/>
                      <a:pt x="102" y="119"/>
                    </a:cubicBezTo>
                    <a:cubicBezTo>
                      <a:pt x="105" y="116"/>
                      <a:pt x="109" y="119"/>
                      <a:pt x="110" y="117"/>
                    </a:cubicBezTo>
                    <a:cubicBezTo>
                      <a:pt x="111" y="115"/>
                      <a:pt x="117" y="113"/>
                      <a:pt x="122" y="110"/>
                    </a:cubicBezTo>
                    <a:cubicBezTo>
                      <a:pt x="122" y="104"/>
                      <a:pt x="115" y="107"/>
                      <a:pt x="114" y="10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4" name="Freeform 162"/>
              <p:cNvSpPr/>
              <p:nvPr/>
            </p:nvSpPr>
            <p:spPr bwMode="auto">
              <a:xfrm>
                <a:off x="8658" y="6927"/>
                <a:ext cx="135" cy="317"/>
              </a:xfrm>
              <a:custGeom>
                <a:avLst/>
                <a:gdLst/>
                <a:ahLst/>
                <a:cxnLst>
                  <a:cxn ang="0">
                    <a:pos x="34" y="57"/>
                  </a:cxn>
                  <a:cxn ang="0">
                    <a:pos x="27" y="51"/>
                  </a:cxn>
                  <a:cxn ang="0">
                    <a:pos x="27" y="53"/>
                  </a:cxn>
                  <a:cxn ang="0">
                    <a:pos x="15" y="35"/>
                  </a:cxn>
                  <a:cxn ang="0">
                    <a:pos x="16" y="15"/>
                  </a:cxn>
                  <a:cxn ang="0">
                    <a:pos x="13" y="1"/>
                  </a:cxn>
                  <a:cxn ang="0">
                    <a:pos x="6" y="1"/>
                  </a:cxn>
                  <a:cxn ang="0">
                    <a:pos x="10" y="12"/>
                  </a:cxn>
                  <a:cxn ang="0">
                    <a:pos x="6" y="14"/>
                  </a:cxn>
                  <a:cxn ang="0">
                    <a:pos x="7" y="32"/>
                  </a:cxn>
                  <a:cxn ang="0">
                    <a:pos x="2" y="35"/>
                  </a:cxn>
                  <a:cxn ang="0">
                    <a:pos x="0" y="46"/>
                  </a:cxn>
                  <a:cxn ang="0">
                    <a:pos x="2" y="51"/>
                  </a:cxn>
                  <a:cxn ang="0">
                    <a:pos x="2" y="51"/>
                  </a:cxn>
                  <a:cxn ang="0">
                    <a:pos x="10" y="57"/>
                  </a:cxn>
                  <a:cxn ang="0">
                    <a:pos x="19" y="58"/>
                  </a:cxn>
                  <a:cxn ang="0">
                    <a:pos x="17" y="73"/>
                  </a:cxn>
                  <a:cxn ang="0">
                    <a:pos x="27" y="86"/>
                  </a:cxn>
                  <a:cxn ang="0">
                    <a:pos x="28" y="76"/>
                  </a:cxn>
                  <a:cxn ang="0">
                    <a:pos x="34" y="69"/>
                  </a:cxn>
                  <a:cxn ang="0">
                    <a:pos x="34" y="57"/>
                  </a:cxn>
                </a:cxnLst>
                <a:rect l="0" t="0" r="r" b="b"/>
                <a:pathLst>
                  <a:path w="37" h="88">
                    <a:moveTo>
                      <a:pt x="34" y="57"/>
                    </a:moveTo>
                    <a:cubicBezTo>
                      <a:pt x="33" y="55"/>
                      <a:pt x="30" y="53"/>
                      <a:pt x="27" y="51"/>
                    </a:cubicBezTo>
                    <a:cubicBezTo>
                      <a:pt x="27" y="51"/>
                      <a:pt x="27" y="52"/>
                      <a:pt x="27" y="53"/>
                    </a:cubicBezTo>
                    <a:cubicBezTo>
                      <a:pt x="24" y="57"/>
                      <a:pt x="16" y="44"/>
                      <a:pt x="15" y="35"/>
                    </a:cubicBezTo>
                    <a:cubicBezTo>
                      <a:pt x="14" y="27"/>
                      <a:pt x="19" y="23"/>
                      <a:pt x="16" y="15"/>
                    </a:cubicBezTo>
                    <a:cubicBezTo>
                      <a:pt x="13" y="9"/>
                      <a:pt x="11" y="3"/>
                      <a:pt x="13" y="1"/>
                    </a:cubicBezTo>
                    <a:cubicBezTo>
                      <a:pt x="11" y="0"/>
                      <a:pt x="8" y="1"/>
                      <a:pt x="6" y="1"/>
                    </a:cubicBezTo>
                    <a:cubicBezTo>
                      <a:pt x="7" y="4"/>
                      <a:pt x="10" y="10"/>
                      <a:pt x="10" y="12"/>
                    </a:cubicBezTo>
                    <a:cubicBezTo>
                      <a:pt x="10" y="14"/>
                      <a:pt x="7" y="11"/>
                      <a:pt x="6" y="14"/>
                    </a:cubicBezTo>
                    <a:cubicBezTo>
                      <a:pt x="5" y="17"/>
                      <a:pt x="4" y="30"/>
                      <a:pt x="7" y="32"/>
                    </a:cubicBezTo>
                    <a:cubicBezTo>
                      <a:pt x="9" y="35"/>
                      <a:pt x="2" y="33"/>
                      <a:pt x="2" y="35"/>
                    </a:cubicBezTo>
                    <a:cubicBezTo>
                      <a:pt x="2" y="38"/>
                      <a:pt x="1" y="46"/>
                      <a:pt x="0" y="46"/>
                    </a:cubicBezTo>
                    <a:cubicBezTo>
                      <a:pt x="0" y="47"/>
                      <a:pt x="1" y="49"/>
                      <a:pt x="2" y="51"/>
                    </a:cubicBezTo>
                    <a:cubicBezTo>
                      <a:pt x="2" y="51"/>
                      <a:pt x="2" y="51"/>
                      <a:pt x="2" y="51"/>
                    </a:cubicBezTo>
                    <a:cubicBezTo>
                      <a:pt x="3" y="51"/>
                      <a:pt x="8" y="57"/>
                      <a:pt x="10" y="57"/>
                    </a:cubicBezTo>
                    <a:cubicBezTo>
                      <a:pt x="12" y="56"/>
                      <a:pt x="18" y="53"/>
                      <a:pt x="19" y="58"/>
                    </a:cubicBezTo>
                    <a:cubicBezTo>
                      <a:pt x="20" y="63"/>
                      <a:pt x="16" y="71"/>
                      <a:pt x="17" y="73"/>
                    </a:cubicBezTo>
                    <a:cubicBezTo>
                      <a:pt x="17" y="75"/>
                      <a:pt x="26" y="88"/>
                      <a:pt x="27" y="86"/>
                    </a:cubicBezTo>
                    <a:cubicBezTo>
                      <a:pt x="28" y="85"/>
                      <a:pt x="25" y="79"/>
                      <a:pt x="28" y="76"/>
                    </a:cubicBezTo>
                    <a:cubicBezTo>
                      <a:pt x="31" y="73"/>
                      <a:pt x="35" y="77"/>
                      <a:pt x="34" y="69"/>
                    </a:cubicBezTo>
                    <a:cubicBezTo>
                      <a:pt x="34" y="61"/>
                      <a:pt x="37" y="61"/>
                      <a:pt x="34" y="5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5" name="Freeform 163"/>
              <p:cNvSpPr/>
              <p:nvPr/>
            </p:nvSpPr>
            <p:spPr bwMode="auto">
              <a:xfrm>
                <a:off x="13973" y="7382"/>
                <a:ext cx="138" cy="107"/>
              </a:xfrm>
              <a:custGeom>
                <a:avLst/>
                <a:gdLst/>
                <a:ahLst/>
                <a:cxnLst>
                  <a:cxn ang="0">
                    <a:pos x="1" y="5"/>
                  </a:cxn>
                  <a:cxn ang="0">
                    <a:pos x="34" y="27"/>
                  </a:cxn>
                  <a:cxn ang="0">
                    <a:pos x="1" y="5"/>
                  </a:cxn>
                </a:cxnLst>
                <a:rect l="0" t="0" r="r" b="b"/>
                <a:pathLst>
                  <a:path w="38" h="30">
                    <a:moveTo>
                      <a:pt x="1" y="5"/>
                    </a:moveTo>
                    <a:cubicBezTo>
                      <a:pt x="0" y="0"/>
                      <a:pt x="38" y="25"/>
                      <a:pt x="34" y="27"/>
                    </a:cubicBezTo>
                    <a:cubicBezTo>
                      <a:pt x="30" y="30"/>
                      <a:pt x="2" y="9"/>
                      <a:pt x="1" y="5"/>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6" name="Freeform 164"/>
              <p:cNvSpPr/>
              <p:nvPr/>
            </p:nvSpPr>
            <p:spPr bwMode="auto">
              <a:xfrm>
                <a:off x="10098" y="4770"/>
                <a:ext cx="313" cy="210"/>
              </a:xfrm>
              <a:custGeom>
                <a:avLst/>
                <a:gdLst/>
                <a:ahLst/>
                <a:cxnLst>
                  <a:cxn ang="0">
                    <a:pos x="71" y="47"/>
                  </a:cxn>
                  <a:cxn ang="0">
                    <a:pos x="75" y="51"/>
                  </a:cxn>
                  <a:cxn ang="0">
                    <a:pos x="83" y="53"/>
                  </a:cxn>
                  <a:cxn ang="0">
                    <a:pos x="87" y="52"/>
                  </a:cxn>
                  <a:cxn ang="0">
                    <a:pos x="84" y="37"/>
                  </a:cxn>
                  <a:cxn ang="0">
                    <a:pos x="73" y="30"/>
                  </a:cxn>
                  <a:cxn ang="0">
                    <a:pos x="72" y="20"/>
                  </a:cxn>
                  <a:cxn ang="0">
                    <a:pos x="57" y="21"/>
                  </a:cxn>
                  <a:cxn ang="0">
                    <a:pos x="47" y="19"/>
                  </a:cxn>
                  <a:cxn ang="0">
                    <a:pos x="37" y="19"/>
                  </a:cxn>
                  <a:cxn ang="0">
                    <a:pos x="21" y="18"/>
                  </a:cxn>
                  <a:cxn ang="0">
                    <a:pos x="29" y="11"/>
                  </a:cxn>
                  <a:cxn ang="0">
                    <a:pos x="33" y="11"/>
                  </a:cxn>
                  <a:cxn ang="0">
                    <a:pos x="37" y="2"/>
                  </a:cxn>
                  <a:cxn ang="0">
                    <a:pos x="29" y="4"/>
                  </a:cxn>
                  <a:cxn ang="0">
                    <a:pos x="20" y="6"/>
                  </a:cxn>
                  <a:cxn ang="0">
                    <a:pos x="15" y="12"/>
                  </a:cxn>
                  <a:cxn ang="0">
                    <a:pos x="11" y="18"/>
                  </a:cxn>
                  <a:cxn ang="0">
                    <a:pos x="1" y="22"/>
                  </a:cxn>
                  <a:cxn ang="0">
                    <a:pos x="8" y="31"/>
                  </a:cxn>
                  <a:cxn ang="0">
                    <a:pos x="9" y="41"/>
                  </a:cxn>
                  <a:cxn ang="0">
                    <a:pos x="4" y="52"/>
                  </a:cxn>
                  <a:cxn ang="0">
                    <a:pos x="10" y="53"/>
                  </a:cxn>
                  <a:cxn ang="0">
                    <a:pos x="21" y="50"/>
                  </a:cxn>
                  <a:cxn ang="0">
                    <a:pos x="32" y="44"/>
                  </a:cxn>
                  <a:cxn ang="0">
                    <a:pos x="42" y="35"/>
                  </a:cxn>
                  <a:cxn ang="0">
                    <a:pos x="47" y="44"/>
                  </a:cxn>
                  <a:cxn ang="0">
                    <a:pos x="47" y="57"/>
                  </a:cxn>
                  <a:cxn ang="0">
                    <a:pos x="52" y="58"/>
                  </a:cxn>
                  <a:cxn ang="0">
                    <a:pos x="58" y="56"/>
                  </a:cxn>
                  <a:cxn ang="0">
                    <a:pos x="71" y="47"/>
                  </a:cxn>
                </a:cxnLst>
                <a:rect l="0" t="0" r="r" b="b"/>
                <a:pathLst>
                  <a:path w="87" h="58">
                    <a:moveTo>
                      <a:pt x="71" y="47"/>
                    </a:moveTo>
                    <a:cubicBezTo>
                      <a:pt x="73" y="49"/>
                      <a:pt x="73" y="51"/>
                      <a:pt x="75" y="51"/>
                    </a:cubicBezTo>
                    <a:cubicBezTo>
                      <a:pt x="77" y="50"/>
                      <a:pt x="81" y="51"/>
                      <a:pt x="83" y="53"/>
                    </a:cubicBezTo>
                    <a:cubicBezTo>
                      <a:pt x="85" y="53"/>
                      <a:pt x="87" y="52"/>
                      <a:pt x="87" y="52"/>
                    </a:cubicBezTo>
                    <a:cubicBezTo>
                      <a:pt x="87" y="52"/>
                      <a:pt x="85" y="41"/>
                      <a:pt x="84" y="37"/>
                    </a:cubicBezTo>
                    <a:cubicBezTo>
                      <a:pt x="84" y="34"/>
                      <a:pt x="73" y="30"/>
                      <a:pt x="73" y="30"/>
                    </a:cubicBezTo>
                    <a:cubicBezTo>
                      <a:pt x="72" y="20"/>
                      <a:pt x="72" y="20"/>
                      <a:pt x="72" y="20"/>
                    </a:cubicBezTo>
                    <a:cubicBezTo>
                      <a:pt x="72" y="20"/>
                      <a:pt x="59" y="22"/>
                      <a:pt x="57" y="21"/>
                    </a:cubicBezTo>
                    <a:cubicBezTo>
                      <a:pt x="55" y="20"/>
                      <a:pt x="50" y="23"/>
                      <a:pt x="47" y="19"/>
                    </a:cubicBezTo>
                    <a:cubicBezTo>
                      <a:pt x="45" y="16"/>
                      <a:pt x="41" y="22"/>
                      <a:pt x="37" y="19"/>
                    </a:cubicBezTo>
                    <a:cubicBezTo>
                      <a:pt x="33" y="16"/>
                      <a:pt x="22" y="20"/>
                      <a:pt x="21" y="18"/>
                    </a:cubicBezTo>
                    <a:cubicBezTo>
                      <a:pt x="21" y="15"/>
                      <a:pt x="26" y="11"/>
                      <a:pt x="29" y="11"/>
                    </a:cubicBezTo>
                    <a:cubicBezTo>
                      <a:pt x="30" y="11"/>
                      <a:pt x="31" y="11"/>
                      <a:pt x="33" y="11"/>
                    </a:cubicBezTo>
                    <a:cubicBezTo>
                      <a:pt x="34" y="9"/>
                      <a:pt x="37" y="3"/>
                      <a:pt x="37" y="2"/>
                    </a:cubicBezTo>
                    <a:cubicBezTo>
                      <a:pt x="36" y="0"/>
                      <a:pt x="32" y="2"/>
                      <a:pt x="29" y="4"/>
                    </a:cubicBezTo>
                    <a:cubicBezTo>
                      <a:pt x="26" y="6"/>
                      <a:pt x="21" y="3"/>
                      <a:pt x="20" y="6"/>
                    </a:cubicBezTo>
                    <a:cubicBezTo>
                      <a:pt x="19" y="9"/>
                      <a:pt x="18" y="12"/>
                      <a:pt x="15" y="12"/>
                    </a:cubicBezTo>
                    <a:cubicBezTo>
                      <a:pt x="12" y="12"/>
                      <a:pt x="14" y="17"/>
                      <a:pt x="11" y="18"/>
                    </a:cubicBezTo>
                    <a:cubicBezTo>
                      <a:pt x="8" y="19"/>
                      <a:pt x="1" y="19"/>
                      <a:pt x="1" y="22"/>
                    </a:cubicBezTo>
                    <a:cubicBezTo>
                      <a:pt x="0" y="25"/>
                      <a:pt x="8" y="27"/>
                      <a:pt x="8" y="31"/>
                    </a:cubicBezTo>
                    <a:cubicBezTo>
                      <a:pt x="7" y="34"/>
                      <a:pt x="12" y="38"/>
                      <a:pt x="9" y="41"/>
                    </a:cubicBezTo>
                    <a:cubicBezTo>
                      <a:pt x="6" y="43"/>
                      <a:pt x="4" y="46"/>
                      <a:pt x="4" y="52"/>
                    </a:cubicBezTo>
                    <a:cubicBezTo>
                      <a:pt x="7" y="54"/>
                      <a:pt x="9" y="55"/>
                      <a:pt x="10" y="53"/>
                    </a:cubicBezTo>
                    <a:cubicBezTo>
                      <a:pt x="11" y="49"/>
                      <a:pt x="21" y="53"/>
                      <a:pt x="21" y="50"/>
                    </a:cubicBezTo>
                    <a:cubicBezTo>
                      <a:pt x="21" y="47"/>
                      <a:pt x="32" y="48"/>
                      <a:pt x="32" y="44"/>
                    </a:cubicBezTo>
                    <a:cubicBezTo>
                      <a:pt x="32" y="41"/>
                      <a:pt x="38" y="34"/>
                      <a:pt x="42" y="35"/>
                    </a:cubicBezTo>
                    <a:cubicBezTo>
                      <a:pt x="46" y="35"/>
                      <a:pt x="42" y="42"/>
                      <a:pt x="47" y="44"/>
                    </a:cubicBezTo>
                    <a:cubicBezTo>
                      <a:pt x="51" y="46"/>
                      <a:pt x="44" y="54"/>
                      <a:pt x="47" y="57"/>
                    </a:cubicBezTo>
                    <a:cubicBezTo>
                      <a:pt x="48" y="58"/>
                      <a:pt x="50" y="58"/>
                      <a:pt x="52" y="58"/>
                    </a:cubicBezTo>
                    <a:cubicBezTo>
                      <a:pt x="54" y="57"/>
                      <a:pt x="56" y="56"/>
                      <a:pt x="58" y="56"/>
                    </a:cubicBezTo>
                    <a:cubicBezTo>
                      <a:pt x="63" y="52"/>
                      <a:pt x="69" y="46"/>
                      <a:pt x="71" y="4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7" name="Freeform 165"/>
              <p:cNvSpPr/>
              <p:nvPr/>
            </p:nvSpPr>
            <p:spPr bwMode="auto">
              <a:xfrm>
                <a:off x="4158" y="5480"/>
                <a:ext cx="35" cy="75"/>
              </a:xfrm>
              <a:custGeom>
                <a:avLst/>
                <a:gdLst/>
                <a:ahLst/>
                <a:cxnLst>
                  <a:cxn ang="0">
                    <a:pos x="8" y="19"/>
                  </a:cxn>
                  <a:cxn ang="0">
                    <a:pos x="4" y="15"/>
                  </a:cxn>
                  <a:cxn ang="0">
                    <a:pos x="0" y="7"/>
                  </a:cxn>
                  <a:cxn ang="0">
                    <a:pos x="4" y="4"/>
                  </a:cxn>
                  <a:cxn ang="0">
                    <a:pos x="5" y="12"/>
                  </a:cxn>
                  <a:cxn ang="0">
                    <a:pos x="8" y="19"/>
                  </a:cxn>
                </a:cxnLst>
                <a:rect l="0" t="0" r="r" b="b"/>
                <a:pathLst>
                  <a:path w="10" h="21">
                    <a:moveTo>
                      <a:pt x="8" y="19"/>
                    </a:moveTo>
                    <a:cubicBezTo>
                      <a:pt x="8" y="21"/>
                      <a:pt x="4" y="17"/>
                      <a:pt x="4" y="15"/>
                    </a:cubicBezTo>
                    <a:cubicBezTo>
                      <a:pt x="4" y="12"/>
                      <a:pt x="0" y="12"/>
                      <a:pt x="0" y="7"/>
                    </a:cubicBezTo>
                    <a:cubicBezTo>
                      <a:pt x="0" y="3"/>
                      <a:pt x="2" y="0"/>
                      <a:pt x="4" y="4"/>
                    </a:cubicBezTo>
                    <a:cubicBezTo>
                      <a:pt x="7" y="8"/>
                      <a:pt x="5" y="10"/>
                      <a:pt x="5" y="12"/>
                    </a:cubicBezTo>
                    <a:cubicBezTo>
                      <a:pt x="6" y="14"/>
                      <a:pt x="10" y="17"/>
                      <a:pt x="8" y="1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8" name="Freeform 166"/>
              <p:cNvSpPr/>
              <p:nvPr/>
            </p:nvSpPr>
            <p:spPr bwMode="auto">
              <a:xfrm>
                <a:off x="4826" y="6095"/>
                <a:ext cx="47" cy="40"/>
              </a:xfrm>
              <a:custGeom>
                <a:avLst/>
                <a:gdLst/>
                <a:ahLst/>
                <a:cxnLst>
                  <a:cxn ang="0">
                    <a:pos x="3" y="10"/>
                  </a:cxn>
                  <a:cxn ang="0">
                    <a:pos x="2" y="4"/>
                  </a:cxn>
                  <a:cxn ang="0">
                    <a:pos x="11" y="2"/>
                  </a:cxn>
                  <a:cxn ang="0">
                    <a:pos x="11" y="8"/>
                  </a:cxn>
                  <a:cxn ang="0">
                    <a:pos x="3" y="10"/>
                  </a:cxn>
                </a:cxnLst>
                <a:rect l="0" t="0" r="r" b="b"/>
                <a:pathLst>
                  <a:path w="13" h="11">
                    <a:moveTo>
                      <a:pt x="3" y="10"/>
                    </a:moveTo>
                    <a:cubicBezTo>
                      <a:pt x="1" y="8"/>
                      <a:pt x="5" y="5"/>
                      <a:pt x="2" y="4"/>
                    </a:cubicBezTo>
                    <a:cubicBezTo>
                      <a:pt x="0" y="3"/>
                      <a:pt x="8" y="0"/>
                      <a:pt x="11" y="2"/>
                    </a:cubicBezTo>
                    <a:cubicBezTo>
                      <a:pt x="13" y="4"/>
                      <a:pt x="13" y="7"/>
                      <a:pt x="11" y="8"/>
                    </a:cubicBezTo>
                    <a:cubicBezTo>
                      <a:pt x="9" y="9"/>
                      <a:pt x="4" y="11"/>
                      <a:pt x="3" y="1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9" name="Freeform 167"/>
              <p:cNvSpPr/>
              <p:nvPr/>
            </p:nvSpPr>
            <p:spPr bwMode="auto">
              <a:xfrm>
                <a:off x="9101" y="4750"/>
                <a:ext cx="132" cy="115"/>
              </a:xfrm>
              <a:custGeom>
                <a:avLst/>
                <a:gdLst/>
                <a:ahLst/>
                <a:cxnLst>
                  <a:cxn ang="0">
                    <a:pos x="35" y="26"/>
                  </a:cxn>
                  <a:cxn ang="0">
                    <a:pos x="28" y="17"/>
                  </a:cxn>
                  <a:cxn ang="0">
                    <a:pos x="24" y="8"/>
                  </a:cxn>
                  <a:cxn ang="0">
                    <a:pos x="21" y="2"/>
                  </a:cxn>
                  <a:cxn ang="0">
                    <a:pos x="11" y="1"/>
                  </a:cxn>
                  <a:cxn ang="0">
                    <a:pos x="0" y="3"/>
                  </a:cxn>
                  <a:cxn ang="0">
                    <a:pos x="2" y="12"/>
                  </a:cxn>
                  <a:cxn ang="0">
                    <a:pos x="11" y="16"/>
                  </a:cxn>
                  <a:cxn ang="0">
                    <a:pos x="13" y="20"/>
                  </a:cxn>
                  <a:cxn ang="0">
                    <a:pos x="14" y="20"/>
                  </a:cxn>
                  <a:cxn ang="0">
                    <a:pos x="17" y="22"/>
                  </a:cxn>
                  <a:cxn ang="0">
                    <a:pos x="22" y="25"/>
                  </a:cxn>
                  <a:cxn ang="0">
                    <a:pos x="28" y="27"/>
                  </a:cxn>
                  <a:cxn ang="0">
                    <a:pos x="30" y="33"/>
                  </a:cxn>
                  <a:cxn ang="0">
                    <a:pos x="37" y="31"/>
                  </a:cxn>
                  <a:cxn ang="0">
                    <a:pos x="35" y="26"/>
                  </a:cxn>
                </a:cxnLst>
                <a:rect l="0" t="0" r="r" b="b"/>
                <a:pathLst>
                  <a:path w="37" h="33">
                    <a:moveTo>
                      <a:pt x="35" y="26"/>
                    </a:moveTo>
                    <a:cubicBezTo>
                      <a:pt x="35" y="23"/>
                      <a:pt x="28" y="21"/>
                      <a:pt x="28" y="17"/>
                    </a:cubicBezTo>
                    <a:cubicBezTo>
                      <a:pt x="28" y="14"/>
                      <a:pt x="23" y="11"/>
                      <a:pt x="24" y="8"/>
                    </a:cubicBezTo>
                    <a:cubicBezTo>
                      <a:pt x="24" y="6"/>
                      <a:pt x="22" y="4"/>
                      <a:pt x="21" y="2"/>
                    </a:cubicBezTo>
                    <a:cubicBezTo>
                      <a:pt x="18" y="1"/>
                      <a:pt x="14" y="0"/>
                      <a:pt x="11" y="1"/>
                    </a:cubicBezTo>
                    <a:cubicBezTo>
                      <a:pt x="7" y="1"/>
                      <a:pt x="4" y="2"/>
                      <a:pt x="0" y="3"/>
                    </a:cubicBezTo>
                    <a:cubicBezTo>
                      <a:pt x="2" y="6"/>
                      <a:pt x="0" y="7"/>
                      <a:pt x="2" y="12"/>
                    </a:cubicBezTo>
                    <a:cubicBezTo>
                      <a:pt x="4" y="17"/>
                      <a:pt x="9" y="14"/>
                      <a:pt x="11" y="16"/>
                    </a:cubicBezTo>
                    <a:cubicBezTo>
                      <a:pt x="11" y="16"/>
                      <a:pt x="12" y="18"/>
                      <a:pt x="13" y="20"/>
                    </a:cubicBezTo>
                    <a:cubicBezTo>
                      <a:pt x="13" y="20"/>
                      <a:pt x="13" y="20"/>
                      <a:pt x="14" y="20"/>
                    </a:cubicBezTo>
                    <a:cubicBezTo>
                      <a:pt x="16" y="20"/>
                      <a:pt x="16" y="21"/>
                      <a:pt x="17" y="22"/>
                    </a:cubicBezTo>
                    <a:cubicBezTo>
                      <a:pt x="19" y="23"/>
                      <a:pt x="21" y="24"/>
                      <a:pt x="22" y="25"/>
                    </a:cubicBezTo>
                    <a:cubicBezTo>
                      <a:pt x="24" y="25"/>
                      <a:pt x="25" y="23"/>
                      <a:pt x="28" y="27"/>
                    </a:cubicBezTo>
                    <a:cubicBezTo>
                      <a:pt x="30" y="29"/>
                      <a:pt x="30" y="30"/>
                      <a:pt x="30" y="33"/>
                    </a:cubicBezTo>
                    <a:cubicBezTo>
                      <a:pt x="33" y="33"/>
                      <a:pt x="35" y="32"/>
                      <a:pt x="37" y="31"/>
                    </a:cubicBezTo>
                    <a:cubicBezTo>
                      <a:pt x="36" y="29"/>
                      <a:pt x="35" y="27"/>
                      <a:pt x="35" y="26"/>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0" name="Freeform 168"/>
              <p:cNvSpPr>
                <a:spLocks noEditPoints="1"/>
              </p:cNvSpPr>
              <p:nvPr/>
            </p:nvSpPr>
            <p:spPr bwMode="auto">
              <a:xfrm>
                <a:off x="9163" y="4722"/>
                <a:ext cx="200" cy="162"/>
              </a:xfrm>
              <a:custGeom>
                <a:avLst/>
                <a:gdLst/>
                <a:ahLst/>
                <a:cxnLst>
                  <a:cxn ang="0">
                    <a:pos x="53" y="15"/>
                  </a:cxn>
                  <a:cxn ang="0">
                    <a:pos x="43" y="2"/>
                  </a:cxn>
                  <a:cxn ang="0">
                    <a:pos x="35" y="8"/>
                  </a:cxn>
                  <a:cxn ang="0">
                    <a:pos x="30" y="8"/>
                  </a:cxn>
                  <a:cxn ang="0">
                    <a:pos x="22" y="2"/>
                  </a:cxn>
                  <a:cxn ang="0">
                    <a:pos x="18" y="0"/>
                  </a:cxn>
                  <a:cxn ang="0">
                    <a:pos x="16" y="4"/>
                  </a:cxn>
                  <a:cxn ang="0">
                    <a:pos x="20" y="9"/>
                  </a:cxn>
                  <a:cxn ang="0">
                    <a:pos x="11" y="9"/>
                  </a:cxn>
                  <a:cxn ang="0">
                    <a:pos x="3" y="6"/>
                  </a:cxn>
                  <a:cxn ang="0">
                    <a:pos x="7" y="15"/>
                  </a:cxn>
                  <a:cxn ang="0">
                    <a:pos x="11" y="24"/>
                  </a:cxn>
                  <a:cxn ang="0">
                    <a:pos x="18" y="33"/>
                  </a:cxn>
                  <a:cxn ang="0">
                    <a:pos x="20" y="38"/>
                  </a:cxn>
                  <a:cxn ang="0">
                    <a:pos x="34" y="30"/>
                  </a:cxn>
                  <a:cxn ang="0">
                    <a:pos x="36" y="40"/>
                  </a:cxn>
                  <a:cxn ang="0">
                    <a:pos x="44" y="46"/>
                  </a:cxn>
                  <a:cxn ang="0">
                    <a:pos x="46" y="39"/>
                  </a:cxn>
                  <a:cxn ang="0">
                    <a:pos x="53" y="15"/>
                  </a:cxn>
                  <a:cxn ang="0">
                    <a:pos x="5" y="32"/>
                  </a:cxn>
                  <a:cxn ang="0">
                    <a:pos x="0" y="29"/>
                  </a:cxn>
                  <a:cxn ang="0">
                    <a:pos x="3" y="35"/>
                  </a:cxn>
                  <a:cxn ang="0">
                    <a:pos x="11" y="40"/>
                  </a:cxn>
                  <a:cxn ang="0">
                    <a:pos x="13" y="40"/>
                  </a:cxn>
                  <a:cxn ang="0">
                    <a:pos x="11" y="34"/>
                  </a:cxn>
                  <a:cxn ang="0">
                    <a:pos x="5" y="32"/>
                  </a:cxn>
                </a:cxnLst>
                <a:rect l="0" t="0" r="r" b="b"/>
                <a:pathLst>
                  <a:path w="56" h="46">
                    <a:moveTo>
                      <a:pt x="53" y="15"/>
                    </a:moveTo>
                    <a:cubicBezTo>
                      <a:pt x="51" y="13"/>
                      <a:pt x="47" y="8"/>
                      <a:pt x="43" y="2"/>
                    </a:cubicBezTo>
                    <a:cubicBezTo>
                      <a:pt x="41" y="6"/>
                      <a:pt x="36" y="5"/>
                      <a:pt x="35" y="8"/>
                    </a:cubicBezTo>
                    <a:cubicBezTo>
                      <a:pt x="34" y="10"/>
                      <a:pt x="32" y="7"/>
                      <a:pt x="30" y="8"/>
                    </a:cubicBezTo>
                    <a:cubicBezTo>
                      <a:pt x="29" y="8"/>
                      <a:pt x="25" y="2"/>
                      <a:pt x="22" y="2"/>
                    </a:cubicBezTo>
                    <a:cubicBezTo>
                      <a:pt x="21" y="1"/>
                      <a:pt x="20" y="1"/>
                      <a:pt x="18" y="0"/>
                    </a:cubicBezTo>
                    <a:cubicBezTo>
                      <a:pt x="17" y="2"/>
                      <a:pt x="16" y="3"/>
                      <a:pt x="16" y="4"/>
                    </a:cubicBezTo>
                    <a:cubicBezTo>
                      <a:pt x="17" y="6"/>
                      <a:pt x="21" y="8"/>
                      <a:pt x="20" y="9"/>
                    </a:cubicBezTo>
                    <a:cubicBezTo>
                      <a:pt x="18" y="11"/>
                      <a:pt x="13" y="10"/>
                      <a:pt x="11" y="9"/>
                    </a:cubicBezTo>
                    <a:cubicBezTo>
                      <a:pt x="9" y="7"/>
                      <a:pt x="4" y="4"/>
                      <a:pt x="3" y="6"/>
                    </a:cubicBezTo>
                    <a:cubicBezTo>
                      <a:pt x="2" y="8"/>
                      <a:pt x="8" y="13"/>
                      <a:pt x="7" y="15"/>
                    </a:cubicBezTo>
                    <a:cubicBezTo>
                      <a:pt x="6" y="18"/>
                      <a:pt x="11" y="21"/>
                      <a:pt x="11" y="24"/>
                    </a:cubicBezTo>
                    <a:cubicBezTo>
                      <a:pt x="11" y="28"/>
                      <a:pt x="18" y="30"/>
                      <a:pt x="18" y="33"/>
                    </a:cubicBezTo>
                    <a:cubicBezTo>
                      <a:pt x="18" y="34"/>
                      <a:pt x="19" y="36"/>
                      <a:pt x="20" y="38"/>
                    </a:cubicBezTo>
                    <a:cubicBezTo>
                      <a:pt x="26" y="36"/>
                      <a:pt x="30" y="32"/>
                      <a:pt x="34" y="30"/>
                    </a:cubicBezTo>
                    <a:cubicBezTo>
                      <a:pt x="39" y="27"/>
                      <a:pt x="37" y="38"/>
                      <a:pt x="36" y="40"/>
                    </a:cubicBezTo>
                    <a:cubicBezTo>
                      <a:pt x="35" y="41"/>
                      <a:pt x="40" y="44"/>
                      <a:pt x="44" y="46"/>
                    </a:cubicBezTo>
                    <a:cubicBezTo>
                      <a:pt x="44" y="43"/>
                      <a:pt x="44" y="41"/>
                      <a:pt x="46" y="39"/>
                    </a:cubicBezTo>
                    <a:cubicBezTo>
                      <a:pt x="52" y="32"/>
                      <a:pt x="56" y="21"/>
                      <a:pt x="53" y="15"/>
                    </a:cubicBezTo>
                    <a:close/>
                    <a:moveTo>
                      <a:pt x="5" y="32"/>
                    </a:moveTo>
                    <a:cubicBezTo>
                      <a:pt x="4" y="31"/>
                      <a:pt x="2" y="30"/>
                      <a:pt x="0" y="29"/>
                    </a:cubicBezTo>
                    <a:cubicBezTo>
                      <a:pt x="0" y="31"/>
                      <a:pt x="0" y="34"/>
                      <a:pt x="3" y="35"/>
                    </a:cubicBezTo>
                    <a:cubicBezTo>
                      <a:pt x="8" y="37"/>
                      <a:pt x="1" y="38"/>
                      <a:pt x="11" y="40"/>
                    </a:cubicBezTo>
                    <a:cubicBezTo>
                      <a:pt x="12" y="40"/>
                      <a:pt x="12" y="40"/>
                      <a:pt x="13" y="40"/>
                    </a:cubicBezTo>
                    <a:cubicBezTo>
                      <a:pt x="13" y="37"/>
                      <a:pt x="13" y="36"/>
                      <a:pt x="11" y="34"/>
                    </a:cubicBezTo>
                    <a:cubicBezTo>
                      <a:pt x="8" y="30"/>
                      <a:pt x="7" y="32"/>
                      <a:pt x="5" y="32"/>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1" name="Freeform 169"/>
              <p:cNvSpPr/>
              <p:nvPr/>
            </p:nvSpPr>
            <p:spPr bwMode="auto">
              <a:xfrm>
                <a:off x="9806" y="4892"/>
                <a:ext cx="582" cy="415"/>
              </a:xfrm>
              <a:custGeom>
                <a:avLst/>
                <a:gdLst/>
                <a:ahLst/>
                <a:cxnLst>
                  <a:cxn ang="0">
                    <a:pos x="156" y="17"/>
                  </a:cxn>
                  <a:cxn ang="0">
                    <a:pos x="152" y="13"/>
                  </a:cxn>
                  <a:cxn ang="0">
                    <a:pos x="139" y="22"/>
                  </a:cxn>
                  <a:cxn ang="0">
                    <a:pos x="134" y="24"/>
                  </a:cxn>
                  <a:cxn ang="0">
                    <a:pos x="128" y="23"/>
                  </a:cxn>
                  <a:cxn ang="0">
                    <a:pos x="128" y="10"/>
                  </a:cxn>
                  <a:cxn ang="0">
                    <a:pos x="123" y="1"/>
                  </a:cxn>
                  <a:cxn ang="0">
                    <a:pos x="113" y="10"/>
                  </a:cxn>
                  <a:cxn ang="0">
                    <a:pos x="102" y="16"/>
                  </a:cxn>
                  <a:cxn ang="0">
                    <a:pos x="91" y="19"/>
                  </a:cxn>
                  <a:cxn ang="0">
                    <a:pos x="81" y="16"/>
                  </a:cxn>
                  <a:cxn ang="0">
                    <a:pos x="72" y="13"/>
                  </a:cxn>
                  <a:cxn ang="0">
                    <a:pos x="62" y="11"/>
                  </a:cxn>
                  <a:cxn ang="0">
                    <a:pos x="53" y="17"/>
                  </a:cxn>
                  <a:cxn ang="0">
                    <a:pos x="47" y="28"/>
                  </a:cxn>
                  <a:cxn ang="0">
                    <a:pos x="31" y="37"/>
                  </a:cxn>
                  <a:cxn ang="0">
                    <a:pos x="21" y="41"/>
                  </a:cxn>
                  <a:cxn ang="0">
                    <a:pos x="13" y="38"/>
                  </a:cxn>
                  <a:cxn ang="0">
                    <a:pos x="8" y="44"/>
                  </a:cxn>
                  <a:cxn ang="0">
                    <a:pos x="3" y="53"/>
                  </a:cxn>
                  <a:cxn ang="0">
                    <a:pos x="2" y="62"/>
                  </a:cxn>
                  <a:cxn ang="0">
                    <a:pos x="2" y="74"/>
                  </a:cxn>
                  <a:cxn ang="0">
                    <a:pos x="4" y="87"/>
                  </a:cxn>
                  <a:cxn ang="0">
                    <a:pos x="15" y="93"/>
                  </a:cxn>
                  <a:cxn ang="0">
                    <a:pos x="3" y="109"/>
                  </a:cxn>
                  <a:cxn ang="0">
                    <a:pos x="6" y="113"/>
                  </a:cxn>
                  <a:cxn ang="0">
                    <a:pos x="23" y="115"/>
                  </a:cxn>
                  <a:cxn ang="0">
                    <a:pos x="68" y="109"/>
                  </a:cxn>
                  <a:cxn ang="0">
                    <a:pos x="67" y="98"/>
                  </a:cxn>
                  <a:cxn ang="0">
                    <a:pos x="76" y="93"/>
                  </a:cxn>
                  <a:cxn ang="0">
                    <a:pos x="84" y="91"/>
                  </a:cxn>
                  <a:cxn ang="0">
                    <a:pos x="96" y="87"/>
                  </a:cxn>
                  <a:cxn ang="0">
                    <a:pos x="101" y="82"/>
                  </a:cxn>
                  <a:cxn ang="0">
                    <a:pos x="105" y="70"/>
                  </a:cxn>
                  <a:cxn ang="0">
                    <a:pos x="113" y="65"/>
                  </a:cxn>
                  <a:cxn ang="0">
                    <a:pos x="109" y="58"/>
                  </a:cxn>
                  <a:cxn ang="0">
                    <a:pos x="122" y="58"/>
                  </a:cxn>
                  <a:cxn ang="0">
                    <a:pos x="123" y="49"/>
                  </a:cxn>
                  <a:cxn ang="0">
                    <a:pos x="128" y="41"/>
                  </a:cxn>
                  <a:cxn ang="0">
                    <a:pos x="126" y="34"/>
                  </a:cxn>
                  <a:cxn ang="0">
                    <a:pos x="128" y="29"/>
                  </a:cxn>
                  <a:cxn ang="0">
                    <a:pos x="129" y="28"/>
                  </a:cxn>
                  <a:cxn ang="0">
                    <a:pos x="135" y="26"/>
                  </a:cxn>
                  <a:cxn ang="0">
                    <a:pos x="150" y="21"/>
                  </a:cxn>
                  <a:cxn ang="0">
                    <a:pos x="162" y="18"/>
                  </a:cxn>
                  <a:cxn ang="0">
                    <a:pos x="156" y="17"/>
                  </a:cxn>
                </a:cxnLst>
                <a:rect l="0" t="0" r="r" b="b"/>
                <a:pathLst>
                  <a:path w="162" h="116">
                    <a:moveTo>
                      <a:pt x="156" y="17"/>
                    </a:moveTo>
                    <a:cubicBezTo>
                      <a:pt x="154" y="17"/>
                      <a:pt x="154" y="15"/>
                      <a:pt x="152" y="13"/>
                    </a:cubicBezTo>
                    <a:cubicBezTo>
                      <a:pt x="150" y="12"/>
                      <a:pt x="144" y="18"/>
                      <a:pt x="139" y="22"/>
                    </a:cubicBezTo>
                    <a:cubicBezTo>
                      <a:pt x="137" y="22"/>
                      <a:pt x="135" y="23"/>
                      <a:pt x="134" y="24"/>
                    </a:cubicBezTo>
                    <a:cubicBezTo>
                      <a:pt x="131" y="24"/>
                      <a:pt x="129" y="24"/>
                      <a:pt x="128" y="23"/>
                    </a:cubicBezTo>
                    <a:cubicBezTo>
                      <a:pt x="125" y="20"/>
                      <a:pt x="132" y="12"/>
                      <a:pt x="128" y="10"/>
                    </a:cubicBezTo>
                    <a:cubicBezTo>
                      <a:pt x="123" y="8"/>
                      <a:pt x="127" y="1"/>
                      <a:pt x="123" y="1"/>
                    </a:cubicBezTo>
                    <a:cubicBezTo>
                      <a:pt x="119" y="0"/>
                      <a:pt x="113" y="7"/>
                      <a:pt x="113" y="10"/>
                    </a:cubicBezTo>
                    <a:cubicBezTo>
                      <a:pt x="113" y="14"/>
                      <a:pt x="102" y="13"/>
                      <a:pt x="102" y="16"/>
                    </a:cubicBezTo>
                    <a:cubicBezTo>
                      <a:pt x="102" y="19"/>
                      <a:pt x="92" y="15"/>
                      <a:pt x="91" y="19"/>
                    </a:cubicBezTo>
                    <a:cubicBezTo>
                      <a:pt x="89" y="22"/>
                      <a:pt x="84" y="16"/>
                      <a:pt x="81" y="16"/>
                    </a:cubicBezTo>
                    <a:cubicBezTo>
                      <a:pt x="78" y="16"/>
                      <a:pt x="76" y="12"/>
                      <a:pt x="72" y="13"/>
                    </a:cubicBezTo>
                    <a:cubicBezTo>
                      <a:pt x="68" y="14"/>
                      <a:pt x="65" y="12"/>
                      <a:pt x="62" y="11"/>
                    </a:cubicBezTo>
                    <a:cubicBezTo>
                      <a:pt x="59" y="11"/>
                      <a:pt x="57" y="18"/>
                      <a:pt x="53" y="17"/>
                    </a:cubicBezTo>
                    <a:cubicBezTo>
                      <a:pt x="50" y="15"/>
                      <a:pt x="48" y="23"/>
                      <a:pt x="47" y="28"/>
                    </a:cubicBezTo>
                    <a:cubicBezTo>
                      <a:pt x="45" y="32"/>
                      <a:pt x="30" y="32"/>
                      <a:pt x="31" y="37"/>
                    </a:cubicBezTo>
                    <a:cubicBezTo>
                      <a:pt x="31" y="42"/>
                      <a:pt x="22" y="44"/>
                      <a:pt x="21" y="41"/>
                    </a:cubicBezTo>
                    <a:cubicBezTo>
                      <a:pt x="20" y="38"/>
                      <a:pt x="14" y="39"/>
                      <a:pt x="13" y="38"/>
                    </a:cubicBezTo>
                    <a:cubicBezTo>
                      <a:pt x="11" y="38"/>
                      <a:pt x="7" y="39"/>
                      <a:pt x="8" y="44"/>
                    </a:cubicBezTo>
                    <a:cubicBezTo>
                      <a:pt x="8" y="48"/>
                      <a:pt x="4" y="51"/>
                      <a:pt x="3" y="53"/>
                    </a:cubicBezTo>
                    <a:cubicBezTo>
                      <a:pt x="3" y="54"/>
                      <a:pt x="0" y="60"/>
                      <a:pt x="2" y="62"/>
                    </a:cubicBezTo>
                    <a:cubicBezTo>
                      <a:pt x="4" y="65"/>
                      <a:pt x="0" y="70"/>
                      <a:pt x="2" y="74"/>
                    </a:cubicBezTo>
                    <a:cubicBezTo>
                      <a:pt x="4" y="79"/>
                      <a:pt x="3" y="86"/>
                      <a:pt x="4" y="87"/>
                    </a:cubicBezTo>
                    <a:cubicBezTo>
                      <a:pt x="5" y="89"/>
                      <a:pt x="13" y="88"/>
                      <a:pt x="15" y="93"/>
                    </a:cubicBezTo>
                    <a:cubicBezTo>
                      <a:pt x="17" y="98"/>
                      <a:pt x="4" y="107"/>
                      <a:pt x="3" y="109"/>
                    </a:cubicBezTo>
                    <a:cubicBezTo>
                      <a:pt x="3" y="110"/>
                      <a:pt x="4" y="112"/>
                      <a:pt x="6" y="113"/>
                    </a:cubicBezTo>
                    <a:cubicBezTo>
                      <a:pt x="11" y="113"/>
                      <a:pt x="17" y="114"/>
                      <a:pt x="23" y="115"/>
                    </a:cubicBezTo>
                    <a:cubicBezTo>
                      <a:pt x="30" y="116"/>
                      <a:pt x="68" y="111"/>
                      <a:pt x="68" y="109"/>
                    </a:cubicBezTo>
                    <a:cubicBezTo>
                      <a:pt x="69" y="108"/>
                      <a:pt x="67" y="100"/>
                      <a:pt x="67" y="98"/>
                    </a:cubicBezTo>
                    <a:cubicBezTo>
                      <a:pt x="68" y="96"/>
                      <a:pt x="72" y="92"/>
                      <a:pt x="76" y="93"/>
                    </a:cubicBezTo>
                    <a:cubicBezTo>
                      <a:pt x="80" y="93"/>
                      <a:pt x="84" y="94"/>
                      <a:pt x="84" y="91"/>
                    </a:cubicBezTo>
                    <a:cubicBezTo>
                      <a:pt x="84" y="88"/>
                      <a:pt x="95" y="84"/>
                      <a:pt x="96" y="87"/>
                    </a:cubicBezTo>
                    <a:cubicBezTo>
                      <a:pt x="97" y="89"/>
                      <a:pt x="101" y="88"/>
                      <a:pt x="101" y="82"/>
                    </a:cubicBezTo>
                    <a:cubicBezTo>
                      <a:pt x="102" y="75"/>
                      <a:pt x="101" y="70"/>
                      <a:pt x="105" y="70"/>
                    </a:cubicBezTo>
                    <a:cubicBezTo>
                      <a:pt x="109" y="69"/>
                      <a:pt x="113" y="67"/>
                      <a:pt x="113" y="65"/>
                    </a:cubicBezTo>
                    <a:cubicBezTo>
                      <a:pt x="112" y="63"/>
                      <a:pt x="108" y="59"/>
                      <a:pt x="109" y="58"/>
                    </a:cubicBezTo>
                    <a:cubicBezTo>
                      <a:pt x="110" y="56"/>
                      <a:pt x="120" y="61"/>
                      <a:pt x="122" y="58"/>
                    </a:cubicBezTo>
                    <a:cubicBezTo>
                      <a:pt x="123" y="55"/>
                      <a:pt x="121" y="52"/>
                      <a:pt x="123" y="49"/>
                    </a:cubicBezTo>
                    <a:cubicBezTo>
                      <a:pt x="124" y="46"/>
                      <a:pt x="128" y="44"/>
                      <a:pt x="128" y="41"/>
                    </a:cubicBezTo>
                    <a:cubicBezTo>
                      <a:pt x="128" y="38"/>
                      <a:pt x="128" y="37"/>
                      <a:pt x="126" y="34"/>
                    </a:cubicBezTo>
                    <a:cubicBezTo>
                      <a:pt x="124" y="32"/>
                      <a:pt x="125" y="29"/>
                      <a:pt x="128" y="29"/>
                    </a:cubicBezTo>
                    <a:cubicBezTo>
                      <a:pt x="128" y="28"/>
                      <a:pt x="129" y="28"/>
                      <a:pt x="129" y="28"/>
                    </a:cubicBezTo>
                    <a:cubicBezTo>
                      <a:pt x="132" y="27"/>
                      <a:pt x="134" y="27"/>
                      <a:pt x="135" y="26"/>
                    </a:cubicBezTo>
                    <a:cubicBezTo>
                      <a:pt x="139" y="23"/>
                      <a:pt x="147" y="20"/>
                      <a:pt x="150" y="21"/>
                    </a:cubicBezTo>
                    <a:cubicBezTo>
                      <a:pt x="153" y="22"/>
                      <a:pt x="158" y="21"/>
                      <a:pt x="162" y="18"/>
                    </a:cubicBezTo>
                    <a:cubicBezTo>
                      <a:pt x="160" y="17"/>
                      <a:pt x="157" y="16"/>
                      <a:pt x="156" y="1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2" name="Freeform 170"/>
              <p:cNvSpPr/>
              <p:nvPr/>
            </p:nvSpPr>
            <p:spPr bwMode="auto">
              <a:xfrm>
                <a:off x="9828" y="4955"/>
                <a:ext cx="670" cy="602"/>
              </a:xfrm>
              <a:custGeom>
                <a:avLst/>
                <a:gdLst/>
                <a:ahLst/>
                <a:cxnLst>
                  <a:cxn ang="0">
                    <a:pos x="172" y="9"/>
                  </a:cxn>
                  <a:cxn ang="0">
                    <a:pos x="158" y="1"/>
                  </a:cxn>
                  <a:cxn ang="0">
                    <a:pos x="144" y="3"/>
                  </a:cxn>
                  <a:cxn ang="0">
                    <a:pos x="123" y="10"/>
                  </a:cxn>
                  <a:cxn ang="0">
                    <a:pos x="120" y="16"/>
                  </a:cxn>
                  <a:cxn ang="0">
                    <a:pos x="117" y="31"/>
                  </a:cxn>
                  <a:cxn ang="0">
                    <a:pos x="103" y="40"/>
                  </a:cxn>
                  <a:cxn ang="0">
                    <a:pos x="99" y="52"/>
                  </a:cxn>
                  <a:cxn ang="0">
                    <a:pos x="90" y="69"/>
                  </a:cxn>
                  <a:cxn ang="0">
                    <a:pos x="70" y="75"/>
                  </a:cxn>
                  <a:cxn ang="0">
                    <a:pos x="62" y="91"/>
                  </a:cxn>
                  <a:cxn ang="0">
                    <a:pos x="0" y="95"/>
                  </a:cxn>
                  <a:cxn ang="0">
                    <a:pos x="17" y="111"/>
                  </a:cxn>
                  <a:cxn ang="0">
                    <a:pos x="25" y="132"/>
                  </a:cxn>
                  <a:cxn ang="0">
                    <a:pos x="7" y="146"/>
                  </a:cxn>
                  <a:cxn ang="0">
                    <a:pos x="29" y="148"/>
                  </a:cxn>
                  <a:cxn ang="0">
                    <a:pos x="55" y="146"/>
                  </a:cxn>
                  <a:cxn ang="0">
                    <a:pos x="70" y="155"/>
                  </a:cxn>
                  <a:cxn ang="0">
                    <a:pos x="82" y="167"/>
                  </a:cxn>
                  <a:cxn ang="0">
                    <a:pos x="84" y="167"/>
                  </a:cxn>
                  <a:cxn ang="0">
                    <a:pos x="105" y="160"/>
                  </a:cxn>
                  <a:cxn ang="0">
                    <a:pos x="110" y="147"/>
                  </a:cxn>
                  <a:cxn ang="0">
                    <a:pos x="98" y="128"/>
                  </a:cxn>
                  <a:cxn ang="0">
                    <a:pos x="114" y="118"/>
                  </a:cxn>
                  <a:cxn ang="0">
                    <a:pos x="128" y="109"/>
                  </a:cxn>
                  <a:cxn ang="0">
                    <a:pos x="142" y="91"/>
                  </a:cxn>
                  <a:cxn ang="0">
                    <a:pos x="154" y="80"/>
                  </a:cxn>
                  <a:cxn ang="0">
                    <a:pos x="162" y="63"/>
                  </a:cxn>
                  <a:cxn ang="0">
                    <a:pos x="150" y="47"/>
                  </a:cxn>
                  <a:cxn ang="0">
                    <a:pos x="154" y="30"/>
                  </a:cxn>
                  <a:cxn ang="0">
                    <a:pos x="182" y="29"/>
                  </a:cxn>
                  <a:cxn ang="0">
                    <a:pos x="177" y="17"/>
                  </a:cxn>
                </a:cxnLst>
                <a:rect l="0" t="0" r="r" b="b"/>
                <a:pathLst>
                  <a:path w="186" h="168">
                    <a:moveTo>
                      <a:pt x="177" y="17"/>
                    </a:moveTo>
                    <a:cubicBezTo>
                      <a:pt x="172" y="15"/>
                      <a:pt x="172" y="10"/>
                      <a:pt x="172" y="9"/>
                    </a:cubicBezTo>
                    <a:cubicBezTo>
                      <a:pt x="172" y="7"/>
                      <a:pt x="166" y="4"/>
                      <a:pt x="161" y="0"/>
                    </a:cubicBezTo>
                    <a:cubicBezTo>
                      <a:pt x="161" y="1"/>
                      <a:pt x="159" y="1"/>
                      <a:pt x="158" y="1"/>
                    </a:cubicBezTo>
                    <a:cubicBezTo>
                      <a:pt x="157" y="1"/>
                      <a:pt x="157" y="0"/>
                      <a:pt x="156" y="0"/>
                    </a:cubicBezTo>
                    <a:cubicBezTo>
                      <a:pt x="152" y="3"/>
                      <a:pt x="147" y="4"/>
                      <a:pt x="144" y="3"/>
                    </a:cubicBezTo>
                    <a:cubicBezTo>
                      <a:pt x="141" y="2"/>
                      <a:pt x="133" y="5"/>
                      <a:pt x="129" y="8"/>
                    </a:cubicBezTo>
                    <a:cubicBezTo>
                      <a:pt x="128" y="9"/>
                      <a:pt x="126" y="9"/>
                      <a:pt x="123" y="10"/>
                    </a:cubicBezTo>
                    <a:cubicBezTo>
                      <a:pt x="123" y="10"/>
                      <a:pt x="122" y="10"/>
                      <a:pt x="122" y="11"/>
                    </a:cubicBezTo>
                    <a:cubicBezTo>
                      <a:pt x="119" y="11"/>
                      <a:pt x="118" y="14"/>
                      <a:pt x="120" y="16"/>
                    </a:cubicBezTo>
                    <a:cubicBezTo>
                      <a:pt x="122" y="19"/>
                      <a:pt x="122" y="20"/>
                      <a:pt x="122" y="23"/>
                    </a:cubicBezTo>
                    <a:cubicBezTo>
                      <a:pt x="122" y="26"/>
                      <a:pt x="118" y="28"/>
                      <a:pt x="117" y="31"/>
                    </a:cubicBezTo>
                    <a:cubicBezTo>
                      <a:pt x="115" y="34"/>
                      <a:pt x="117" y="37"/>
                      <a:pt x="116" y="40"/>
                    </a:cubicBezTo>
                    <a:cubicBezTo>
                      <a:pt x="114" y="43"/>
                      <a:pt x="104" y="38"/>
                      <a:pt x="103" y="40"/>
                    </a:cubicBezTo>
                    <a:cubicBezTo>
                      <a:pt x="102" y="41"/>
                      <a:pt x="106" y="45"/>
                      <a:pt x="107" y="47"/>
                    </a:cubicBezTo>
                    <a:cubicBezTo>
                      <a:pt x="107" y="49"/>
                      <a:pt x="103" y="51"/>
                      <a:pt x="99" y="52"/>
                    </a:cubicBezTo>
                    <a:cubicBezTo>
                      <a:pt x="95" y="52"/>
                      <a:pt x="96" y="57"/>
                      <a:pt x="95" y="64"/>
                    </a:cubicBezTo>
                    <a:cubicBezTo>
                      <a:pt x="95" y="70"/>
                      <a:pt x="91" y="71"/>
                      <a:pt x="90" y="69"/>
                    </a:cubicBezTo>
                    <a:cubicBezTo>
                      <a:pt x="89" y="66"/>
                      <a:pt x="78" y="70"/>
                      <a:pt x="78" y="73"/>
                    </a:cubicBezTo>
                    <a:cubicBezTo>
                      <a:pt x="78" y="76"/>
                      <a:pt x="74" y="75"/>
                      <a:pt x="70" y="75"/>
                    </a:cubicBezTo>
                    <a:cubicBezTo>
                      <a:pt x="66" y="74"/>
                      <a:pt x="62" y="78"/>
                      <a:pt x="61" y="80"/>
                    </a:cubicBezTo>
                    <a:cubicBezTo>
                      <a:pt x="61" y="82"/>
                      <a:pt x="63" y="90"/>
                      <a:pt x="62" y="91"/>
                    </a:cubicBezTo>
                    <a:cubicBezTo>
                      <a:pt x="62" y="93"/>
                      <a:pt x="24" y="98"/>
                      <a:pt x="17" y="97"/>
                    </a:cubicBezTo>
                    <a:cubicBezTo>
                      <a:pt x="11" y="96"/>
                      <a:pt x="5" y="95"/>
                      <a:pt x="0" y="95"/>
                    </a:cubicBezTo>
                    <a:cubicBezTo>
                      <a:pt x="2" y="97"/>
                      <a:pt x="4" y="99"/>
                      <a:pt x="5" y="101"/>
                    </a:cubicBezTo>
                    <a:cubicBezTo>
                      <a:pt x="6" y="105"/>
                      <a:pt x="11" y="109"/>
                      <a:pt x="17" y="111"/>
                    </a:cubicBezTo>
                    <a:cubicBezTo>
                      <a:pt x="22" y="113"/>
                      <a:pt x="19" y="122"/>
                      <a:pt x="22" y="123"/>
                    </a:cubicBezTo>
                    <a:cubicBezTo>
                      <a:pt x="25" y="124"/>
                      <a:pt x="28" y="131"/>
                      <a:pt x="25" y="132"/>
                    </a:cubicBezTo>
                    <a:cubicBezTo>
                      <a:pt x="21" y="132"/>
                      <a:pt x="18" y="133"/>
                      <a:pt x="14" y="135"/>
                    </a:cubicBezTo>
                    <a:cubicBezTo>
                      <a:pt x="11" y="137"/>
                      <a:pt x="7" y="141"/>
                      <a:pt x="7" y="146"/>
                    </a:cubicBezTo>
                    <a:cubicBezTo>
                      <a:pt x="7" y="147"/>
                      <a:pt x="7" y="148"/>
                      <a:pt x="7" y="149"/>
                    </a:cubicBezTo>
                    <a:cubicBezTo>
                      <a:pt x="17" y="149"/>
                      <a:pt x="27" y="149"/>
                      <a:pt x="29" y="148"/>
                    </a:cubicBezTo>
                    <a:cubicBezTo>
                      <a:pt x="30" y="146"/>
                      <a:pt x="35" y="145"/>
                      <a:pt x="37" y="146"/>
                    </a:cubicBezTo>
                    <a:cubicBezTo>
                      <a:pt x="40" y="148"/>
                      <a:pt x="51" y="149"/>
                      <a:pt x="55" y="146"/>
                    </a:cubicBezTo>
                    <a:cubicBezTo>
                      <a:pt x="61" y="143"/>
                      <a:pt x="64" y="146"/>
                      <a:pt x="64" y="149"/>
                    </a:cubicBezTo>
                    <a:cubicBezTo>
                      <a:pt x="65" y="152"/>
                      <a:pt x="67" y="153"/>
                      <a:pt x="70" y="155"/>
                    </a:cubicBezTo>
                    <a:cubicBezTo>
                      <a:pt x="72" y="157"/>
                      <a:pt x="70" y="160"/>
                      <a:pt x="72" y="163"/>
                    </a:cubicBezTo>
                    <a:cubicBezTo>
                      <a:pt x="74" y="165"/>
                      <a:pt x="77" y="165"/>
                      <a:pt x="82" y="167"/>
                    </a:cubicBezTo>
                    <a:cubicBezTo>
                      <a:pt x="82" y="167"/>
                      <a:pt x="83" y="168"/>
                      <a:pt x="83" y="168"/>
                    </a:cubicBezTo>
                    <a:cubicBezTo>
                      <a:pt x="84" y="168"/>
                      <a:pt x="84" y="168"/>
                      <a:pt x="84" y="167"/>
                    </a:cubicBezTo>
                    <a:cubicBezTo>
                      <a:pt x="87" y="164"/>
                      <a:pt x="87" y="159"/>
                      <a:pt x="94" y="160"/>
                    </a:cubicBezTo>
                    <a:cubicBezTo>
                      <a:pt x="102" y="162"/>
                      <a:pt x="101" y="159"/>
                      <a:pt x="105" y="160"/>
                    </a:cubicBezTo>
                    <a:cubicBezTo>
                      <a:pt x="109" y="161"/>
                      <a:pt x="112" y="160"/>
                      <a:pt x="114" y="158"/>
                    </a:cubicBezTo>
                    <a:cubicBezTo>
                      <a:pt x="115" y="155"/>
                      <a:pt x="112" y="150"/>
                      <a:pt x="110" y="147"/>
                    </a:cubicBezTo>
                    <a:cubicBezTo>
                      <a:pt x="107" y="145"/>
                      <a:pt x="104" y="140"/>
                      <a:pt x="105" y="136"/>
                    </a:cubicBezTo>
                    <a:cubicBezTo>
                      <a:pt x="105" y="131"/>
                      <a:pt x="98" y="131"/>
                      <a:pt x="98" y="128"/>
                    </a:cubicBezTo>
                    <a:cubicBezTo>
                      <a:pt x="98" y="124"/>
                      <a:pt x="105" y="118"/>
                      <a:pt x="106" y="117"/>
                    </a:cubicBezTo>
                    <a:cubicBezTo>
                      <a:pt x="107" y="116"/>
                      <a:pt x="113" y="121"/>
                      <a:pt x="114" y="118"/>
                    </a:cubicBezTo>
                    <a:cubicBezTo>
                      <a:pt x="116" y="115"/>
                      <a:pt x="120" y="117"/>
                      <a:pt x="122" y="117"/>
                    </a:cubicBezTo>
                    <a:cubicBezTo>
                      <a:pt x="124" y="118"/>
                      <a:pt x="128" y="113"/>
                      <a:pt x="128" y="109"/>
                    </a:cubicBezTo>
                    <a:cubicBezTo>
                      <a:pt x="129" y="105"/>
                      <a:pt x="136" y="105"/>
                      <a:pt x="138" y="103"/>
                    </a:cubicBezTo>
                    <a:cubicBezTo>
                      <a:pt x="139" y="102"/>
                      <a:pt x="141" y="93"/>
                      <a:pt x="142" y="91"/>
                    </a:cubicBezTo>
                    <a:cubicBezTo>
                      <a:pt x="143" y="89"/>
                      <a:pt x="149" y="91"/>
                      <a:pt x="149" y="86"/>
                    </a:cubicBezTo>
                    <a:cubicBezTo>
                      <a:pt x="149" y="81"/>
                      <a:pt x="151" y="80"/>
                      <a:pt x="154" y="80"/>
                    </a:cubicBezTo>
                    <a:cubicBezTo>
                      <a:pt x="157" y="79"/>
                      <a:pt x="156" y="75"/>
                      <a:pt x="156" y="71"/>
                    </a:cubicBezTo>
                    <a:cubicBezTo>
                      <a:pt x="157" y="68"/>
                      <a:pt x="159" y="64"/>
                      <a:pt x="162" y="63"/>
                    </a:cubicBezTo>
                    <a:cubicBezTo>
                      <a:pt x="166" y="62"/>
                      <a:pt x="161" y="57"/>
                      <a:pt x="157" y="58"/>
                    </a:cubicBezTo>
                    <a:cubicBezTo>
                      <a:pt x="153" y="59"/>
                      <a:pt x="150" y="47"/>
                      <a:pt x="150" y="47"/>
                    </a:cubicBezTo>
                    <a:cubicBezTo>
                      <a:pt x="150" y="47"/>
                      <a:pt x="151" y="38"/>
                      <a:pt x="148" y="36"/>
                    </a:cubicBezTo>
                    <a:cubicBezTo>
                      <a:pt x="146" y="35"/>
                      <a:pt x="149" y="30"/>
                      <a:pt x="154" y="30"/>
                    </a:cubicBezTo>
                    <a:cubicBezTo>
                      <a:pt x="159" y="30"/>
                      <a:pt x="168" y="36"/>
                      <a:pt x="171" y="33"/>
                    </a:cubicBezTo>
                    <a:cubicBezTo>
                      <a:pt x="174" y="31"/>
                      <a:pt x="180" y="30"/>
                      <a:pt x="182" y="29"/>
                    </a:cubicBezTo>
                    <a:cubicBezTo>
                      <a:pt x="183" y="28"/>
                      <a:pt x="185" y="24"/>
                      <a:pt x="186" y="22"/>
                    </a:cubicBezTo>
                    <a:cubicBezTo>
                      <a:pt x="184" y="21"/>
                      <a:pt x="181" y="19"/>
                      <a:pt x="177" y="1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3" name="Freeform 171"/>
              <p:cNvSpPr>
                <a:spLocks noEditPoints="1"/>
              </p:cNvSpPr>
              <p:nvPr/>
            </p:nvSpPr>
            <p:spPr bwMode="auto">
              <a:xfrm>
                <a:off x="11168" y="6305"/>
                <a:ext cx="1865" cy="677"/>
              </a:xfrm>
              <a:custGeom>
                <a:avLst/>
                <a:gdLst/>
                <a:ahLst/>
                <a:cxnLst>
                  <a:cxn ang="0">
                    <a:pos x="38" y="80"/>
                  </a:cxn>
                  <a:cxn ang="0">
                    <a:pos x="147" y="101"/>
                  </a:cxn>
                  <a:cxn ang="0">
                    <a:pos x="22" y="52"/>
                  </a:cxn>
                  <a:cxn ang="0">
                    <a:pos x="278" y="134"/>
                  </a:cxn>
                  <a:cxn ang="0">
                    <a:pos x="290" y="107"/>
                  </a:cxn>
                  <a:cxn ang="0">
                    <a:pos x="306" y="111"/>
                  </a:cxn>
                  <a:cxn ang="0">
                    <a:pos x="317" y="76"/>
                  </a:cxn>
                  <a:cxn ang="0">
                    <a:pos x="318" y="63"/>
                  </a:cxn>
                  <a:cxn ang="0">
                    <a:pos x="297" y="53"/>
                  </a:cxn>
                  <a:cxn ang="0">
                    <a:pos x="266" y="97"/>
                  </a:cxn>
                  <a:cxn ang="0">
                    <a:pos x="123" y="106"/>
                  </a:cxn>
                  <a:cxn ang="0">
                    <a:pos x="118" y="87"/>
                  </a:cxn>
                  <a:cxn ang="0">
                    <a:pos x="114" y="95"/>
                  </a:cxn>
                  <a:cxn ang="0">
                    <a:pos x="95" y="71"/>
                  </a:cxn>
                  <a:cxn ang="0">
                    <a:pos x="78" y="50"/>
                  </a:cxn>
                  <a:cxn ang="0">
                    <a:pos x="52" y="34"/>
                  </a:cxn>
                  <a:cxn ang="0">
                    <a:pos x="2" y="5"/>
                  </a:cxn>
                  <a:cxn ang="0">
                    <a:pos x="45" y="65"/>
                  </a:cxn>
                  <a:cxn ang="0">
                    <a:pos x="99" y="128"/>
                  </a:cxn>
                  <a:cxn ang="0">
                    <a:pos x="121" y="117"/>
                  </a:cxn>
                  <a:cxn ang="0">
                    <a:pos x="373" y="53"/>
                  </a:cxn>
                  <a:cxn ang="0">
                    <a:pos x="376" y="64"/>
                  </a:cxn>
                  <a:cxn ang="0">
                    <a:pos x="348" y="106"/>
                  </a:cxn>
                  <a:cxn ang="0">
                    <a:pos x="277" y="167"/>
                  </a:cxn>
                  <a:cxn ang="0">
                    <a:pos x="322" y="162"/>
                  </a:cxn>
                  <a:cxn ang="0">
                    <a:pos x="387" y="107"/>
                  </a:cxn>
                  <a:cxn ang="0">
                    <a:pos x="218" y="158"/>
                  </a:cxn>
                  <a:cxn ang="0">
                    <a:pos x="196" y="147"/>
                  </a:cxn>
                  <a:cxn ang="0">
                    <a:pos x="122" y="138"/>
                  </a:cxn>
                  <a:cxn ang="0">
                    <a:pos x="131" y="153"/>
                  </a:cxn>
                  <a:cxn ang="0">
                    <a:pos x="201" y="164"/>
                  </a:cxn>
                  <a:cxn ang="0">
                    <a:pos x="218" y="158"/>
                  </a:cxn>
                  <a:cxn ang="0">
                    <a:pos x="452" y="106"/>
                  </a:cxn>
                  <a:cxn ang="0">
                    <a:pos x="404" y="82"/>
                  </a:cxn>
                  <a:cxn ang="0">
                    <a:pos x="435" y="94"/>
                  </a:cxn>
                  <a:cxn ang="0">
                    <a:pos x="417" y="101"/>
                  </a:cxn>
                  <a:cxn ang="0">
                    <a:pos x="444" y="114"/>
                  </a:cxn>
                  <a:cxn ang="0">
                    <a:pos x="492" y="143"/>
                  </a:cxn>
                  <a:cxn ang="0">
                    <a:pos x="507" y="161"/>
                  </a:cxn>
                  <a:cxn ang="0">
                    <a:pos x="480" y="86"/>
                  </a:cxn>
                  <a:cxn ang="0">
                    <a:pos x="330" y="175"/>
                  </a:cxn>
                  <a:cxn ang="0">
                    <a:pos x="336" y="177"/>
                  </a:cxn>
                  <a:cxn ang="0">
                    <a:pos x="339" y="174"/>
                  </a:cxn>
                  <a:cxn ang="0">
                    <a:pos x="250" y="67"/>
                  </a:cxn>
                  <a:cxn ang="0">
                    <a:pos x="255" y="39"/>
                  </a:cxn>
                  <a:cxn ang="0">
                    <a:pos x="254" y="20"/>
                  </a:cxn>
                  <a:cxn ang="0">
                    <a:pos x="225" y="36"/>
                  </a:cxn>
                  <a:cxn ang="0">
                    <a:pos x="201" y="51"/>
                  </a:cxn>
                  <a:cxn ang="0">
                    <a:pos x="165" y="52"/>
                  </a:cxn>
                  <a:cxn ang="0">
                    <a:pos x="153" y="61"/>
                  </a:cxn>
                  <a:cxn ang="0">
                    <a:pos x="180" y="103"/>
                  </a:cxn>
                  <a:cxn ang="0">
                    <a:pos x="218" y="112"/>
                  </a:cxn>
                  <a:cxn ang="0">
                    <a:pos x="268" y="178"/>
                  </a:cxn>
                  <a:cxn ang="0">
                    <a:pos x="268" y="178"/>
                  </a:cxn>
                  <a:cxn ang="0">
                    <a:pos x="236" y="169"/>
                  </a:cxn>
                  <a:cxn ang="0">
                    <a:pos x="251" y="161"/>
                  </a:cxn>
                </a:cxnLst>
                <a:rect l="0" t="0" r="r" b="b"/>
                <a:pathLst>
                  <a:path w="519" h="189">
                    <a:moveTo>
                      <a:pt x="38" y="80"/>
                    </a:moveTo>
                    <a:cubicBezTo>
                      <a:pt x="37" y="82"/>
                      <a:pt x="41" y="89"/>
                      <a:pt x="43" y="87"/>
                    </a:cubicBezTo>
                    <a:cubicBezTo>
                      <a:pt x="46" y="85"/>
                      <a:pt x="40" y="75"/>
                      <a:pt x="38" y="80"/>
                    </a:cubicBezTo>
                    <a:close/>
                    <a:moveTo>
                      <a:pt x="147" y="101"/>
                    </a:moveTo>
                    <a:cubicBezTo>
                      <a:pt x="147" y="98"/>
                      <a:pt x="138" y="99"/>
                      <a:pt x="141" y="103"/>
                    </a:cubicBezTo>
                    <a:cubicBezTo>
                      <a:pt x="144" y="108"/>
                      <a:pt x="147" y="104"/>
                      <a:pt x="147" y="101"/>
                    </a:cubicBezTo>
                    <a:close/>
                    <a:moveTo>
                      <a:pt x="22" y="52"/>
                    </a:moveTo>
                    <a:cubicBezTo>
                      <a:pt x="21" y="55"/>
                      <a:pt x="25" y="65"/>
                      <a:pt x="29" y="61"/>
                    </a:cubicBezTo>
                    <a:cubicBezTo>
                      <a:pt x="33" y="57"/>
                      <a:pt x="22" y="48"/>
                      <a:pt x="22" y="52"/>
                    </a:cubicBezTo>
                    <a:close/>
                    <a:moveTo>
                      <a:pt x="273" y="109"/>
                    </a:moveTo>
                    <a:cubicBezTo>
                      <a:pt x="278" y="109"/>
                      <a:pt x="278" y="116"/>
                      <a:pt x="277" y="121"/>
                    </a:cubicBezTo>
                    <a:cubicBezTo>
                      <a:pt x="276" y="125"/>
                      <a:pt x="274" y="135"/>
                      <a:pt x="278" y="134"/>
                    </a:cubicBezTo>
                    <a:cubicBezTo>
                      <a:pt x="283" y="132"/>
                      <a:pt x="287" y="125"/>
                      <a:pt x="284" y="123"/>
                    </a:cubicBezTo>
                    <a:cubicBezTo>
                      <a:pt x="281" y="120"/>
                      <a:pt x="281" y="106"/>
                      <a:pt x="282" y="102"/>
                    </a:cubicBezTo>
                    <a:cubicBezTo>
                      <a:pt x="284" y="98"/>
                      <a:pt x="293" y="101"/>
                      <a:pt x="290" y="107"/>
                    </a:cubicBezTo>
                    <a:cubicBezTo>
                      <a:pt x="287" y="112"/>
                      <a:pt x="295" y="112"/>
                      <a:pt x="295" y="118"/>
                    </a:cubicBezTo>
                    <a:cubicBezTo>
                      <a:pt x="295" y="124"/>
                      <a:pt x="300" y="121"/>
                      <a:pt x="306" y="119"/>
                    </a:cubicBezTo>
                    <a:cubicBezTo>
                      <a:pt x="311" y="118"/>
                      <a:pt x="310" y="115"/>
                      <a:pt x="306" y="111"/>
                    </a:cubicBezTo>
                    <a:cubicBezTo>
                      <a:pt x="303" y="107"/>
                      <a:pt x="309" y="101"/>
                      <a:pt x="304" y="98"/>
                    </a:cubicBezTo>
                    <a:cubicBezTo>
                      <a:pt x="299" y="94"/>
                      <a:pt x="296" y="89"/>
                      <a:pt x="300" y="88"/>
                    </a:cubicBezTo>
                    <a:cubicBezTo>
                      <a:pt x="305" y="87"/>
                      <a:pt x="319" y="79"/>
                      <a:pt x="317" y="76"/>
                    </a:cubicBezTo>
                    <a:cubicBezTo>
                      <a:pt x="316" y="73"/>
                      <a:pt x="296" y="77"/>
                      <a:pt x="294" y="83"/>
                    </a:cubicBezTo>
                    <a:cubicBezTo>
                      <a:pt x="293" y="89"/>
                      <a:pt x="279" y="82"/>
                      <a:pt x="280" y="72"/>
                    </a:cubicBezTo>
                    <a:cubicBezTo>
                      <a:pt x="282" y="61"/>
                      <a:pt x="310" y="60"/>
                      <a:pt x="318" y="63"/>
                    </a:cubicBezTo>
                    <a:cubicBezTo>
                      <a:pt x="326" y="67"/>
                      <a:pt x="334" y="57"/>
                      <a:pt x="337" y="52"/>
                    </a:cubicBezTo>
                    <a:cubicBezTo>
                      <a:pt x="340" y="46"/>
                      <a:pt x="331" y="53"/>
                      <a:pt x="325" y="56"/>
                    </a:cubicBezTo>
                    <a:cubicBezTo>
                      <a:pt x="320" y="60"/>
                      <a:pt x="305" y="56"/>
                      <a:pt x="297" y="53"/>
                    </a:cubicBezTo>
                    <a:cubicBezTo>
                      <a:pt x="289" y="51"/>
                      <a:pt x="290" y="58"/>
                      <a:pt x="283" y="59"/>
                    </a:cubicBezTo>
                    <a:cubicBezTo>
                      <a:pt x="277" y="60"/>
                      <a:pt x="278" y="74"/>
                      <a:pt x="275" y="76"/>
                    </a:cubicBezTo>
                    <a:cubicBezTo>
                      <a:pt x="272" y="77"/>
                      <a:pt x="272" y="88"/>
                      <a:pt x="266" y="97"/>
                    </a:cubicBezTo>
                    <a:cubicBezTo>
                      <a:pt x="260" y="107"/>
                      <a:pt x="268" y="108"/>
                      <a:pt x="273" y="109"/>
                    </a:cubicBezTo>
                    <a:close/>
                    <a:moveTo>
                      <a:pt x="121" y="117"/>
                    </a:moveTo>
                    <a:cubicBezTo>
                      <a:pt x="121" y="113"/>
                      <a:pt x="123" y="108"/>
                      <a:pt x="123" y="106"/>
                    </a:cubicBezTo>
                    <a:cubicBezTo>
                      <a:pt x="123" y="103"/>
                      <a:pt x="124" y="102"/>
                      <a:pt x="127" y="103"/>
                    </a:cubicBezTo>
                    <a:cubicBezTo>
                      <a:pt x="130" y="104"/>
                      <a:pt x="130" y="97"/>
                      <a:pt x="128" y="96"/>
                    </a:cubicBezTo>
                    <a:cubicBezTo>
                      <a:pt x="125" y="95"/>
                      <a:pt x="124" y="87"/>
                      <a:pt x="118" y="87"/>
                    </a:cubicBezTo>
                    <a:cubicBezTo>
                      <a:pt x="113" y="87"/>
                      <a:pt x="114" y="92"/>
                      <a:pt x="117" y="92"/>
                    </a:cubicBezTo>
                    <a:cubicBezTo>
                      <a:pt x="120" y="92"/>
                      <a:pt x="122" y="95"/>
                      <a:pt x="121" y="97"/>
                    </a:cubicBezTo>
                    <a:cubicBezTo>
                      <a:pt x="120" y="100"/>
                      <a:pt x="119" y="95"/>
                      <a:pt x="114" y="95"/>
                    </a:cubicBezTo>
                    <a:cubicBezTo>
                      <a:pt x="110" y="96"/>
                      <a:pt x="113" y="90"/>
                      <a:pt x="107" y="89"/>
                    </a:cubicBezTo>
                    <a:cubicBezTo>
                      <a:pt x="102" y="89"/>
                      <a:pt x="103" y="79"/>
                      <a:pt x="97" y="79"/>
                    </a:cubicBezTo>
                    <a:cubicBezTo>
                      <a:pt x="92" y="79"/>
                      <a:pt x="91" y="75"/>
                      <a:pt x="95" y="71"/>
                    </a:cubicBezTo>
                    <a:cubicBezTo>
                      <a:pt x="99" y="68"/>
                      <a:pt x="89" y="65"/>
                      <a:pt x="89" y="61"/>
                    </a:cubicBezTo>
                    <a:cubicBezTo>
                      <a:pt x="89" y="57"/>
                      <a:pt x="83" y="59"/>
                      <a:pt x="83" y="56"/>
                    </a:cubicBezTo>
                    <a:cubicBezTo>
                      <a:pt x="83" y="53"/>
                      <a:pt x="81" y="54"/>
                      <a:pt x="78" y="50"/>
                    </a:cubicBezTo>
                    <a:cubicBezTo>
                      <a:pt x="75" y="46"/>
                      <a:pt x="73" y="50"/>
                      <a:pt x="71" y="47"/>
                    </a:cubicBezTo>
                    <a:cubicBezTo>
                      <a:pt x="68" y="44"/>
                      <a:pt x="64" y="42"/>
                      <a:pt x="62" y="43"/>
                    </a:cubicBezTo>
                    <a:cubicBezTo>
                      <a:pt x="60" y="44"/>
                      <a:pt x="54" y="39"/>
                      <a:pt x="52" y="34"/>
                    </a:cubicBezTo>
                    <a:cubicBezTo>
                      <a:pt x="51" y="29"/>
                      <a:pt x="35" y="22"/>
                      <a:pt x="33" y="17"/>
                    </a:cubicBezTo>
                    <a:cubicBezTo>
                      <a:pt x="31" y="11"/>
                      <a:pt x="26" y="9"/>
                      <a:pt x="17" y="9"/>
                    </a:cubicBezTo>
                    <a:cubicBezTo>
                      <a:pt x="8" y="9"/>
                      <a:pt x="4" y="0"/>
                      <a:pt x="2" y="5"/>
                    </a:cubicBezTo>
                    <a:cubicBezTo>
                      <a:pt x="0" y="10"/>
                      <a:pt x="12" y="23"/>
                      <a:pt x="18" y="26"/>
                    </a:cubicBezTo>
                    <a:cubicBezTo>
                      <a:pt x="23" y="30"/>
                      <a:pt x="26" y="42"/>
                      <a:pt x="33" y="42"/>
                    </a:cubicBezTo>
                    <a:cubicBezTo>
                      <a:pt x="40" y="43"/>
                      <a:pt x="40" y="64"/>
                      <a:pt x="45" y="65"/>
                    </a:cubicBezTo>
                    <a:cubicBezTo>
                      <a:pt x="50" y="66"/>
                      <a:pt x="61" y="82"/>
                      <a:pt x="63" y="91"/>
                    </a:cubicBezTo>
                    <a:cubicBezTo>
                      <a:pt x="64" y="100"/>
                      <a:pt x="75" y="104"/>
                      <a:pt x="79" y="110"/>
                    </a:cubicBezTo>
                    <a:cubicBezTo>
                      <a:pt x="83" y="117"/>
                      <a:pt x="97" y="125"/>
                      <a:pt x="99" y="128"/>
                    </a:cubicBezTo>
                    <a:cubicBezTo>
                      <a:pt x="101" y="131"/>
                      <a:pt x="103" y="137"/>
                      <a:pt x="105" y="134"/>
                    </a:cubicBezTo>
                    <a:cubicBezTo>
                      <a:pt x="107" y="131"/>
                      <a:pt x="114" y="134"/>
                      <a:pt x="117" y="134"/>
                    </a:cubicBezTo>
                    <a:cubicBezTo>
                      <a:pt x="120" y="134"/>
                      <a:pt x="121" y="122"/>
                      <a:pt x="121" y="117"/>
                    </a:cubicBezTo>
                    <a:close/>
                    <a:moveTo>
                      <a:pt x="376" y="64"/>
                    </a:moveTo>
                    <a:cubicBezTo>
                      <a:pt x="383" y="65"/>
                      <a:pt x="380" y="60"/>
                      <a:pt x="380" y="56"/>
                    </a:cubicBezTo>
                    <a:cubicBezTo>
                      <a:pt x="380" y="51"/>
                      <a:pt x="373" y="55"/>
                      <a:pt x="373" y="53"/>
                    </a:cubicBezTo>
                    <a:cubicBezTo>
                      <a:pt x="373" y="50"/>
                      <a:pt x="371" y="41"/>
                      <a:pt x="365" y="48"/>
                    </a:cubicBezTo>
                    <a:cubicBezTo>
                      <a:pt x="360" y="56"/>
                      <a:pt x="367" y="74"/>
                      <a:pt x="371" y="73"/>
                    </a:cubicBezTo>
                    <a:cubicBezTo>
                      <a:pt x="375" y="72"/>
                      <a:pt x="368" y="63"/>
                      <a:pt x="376" y="64"/>
                    </a:cubicBezTo>
                    <a:close/>
                    <a:moveTo>
                      <a:pt x="348" y="106"/>
                    </a:moveTo>
                    <a:cubicBezTo>
                      <a:pt x="350" y="111"/>
                      <a:pt x="359" y="114"/>
                      <a:pt x="362" y="109"/>
                    </a:cubicBezTo>
                    <a:cubicBezTo>
                      <a:pt x="365" y="105"/>
                      <a:pt x="347" y="99"/>
                      <a:pt x="348" y="106"/>
                    </a:cubicBezTo>
                    <a:close/>
                    <a:moveTo>
                      <a:pt x="322" y="162"/>
                    </a:moveTo>
                    <a:cubicBezTo>
                      <a:pt x="313" y="161"/>
                      <a:pt x="307" y="167"/>
                      <a:pt x="298" y="164"/>
                    </a:cubicBezTo>
                    <a:cubicBezTo>
                      <a:pt x="289" y="161"/>
                      <a:pt x="276" y="164"/>
                      <a:pt x="277" y="167"/>
                    </a:cubicBezTo>
                    <a:cubicBezTo>
                      <a:pt x="278" y="170"/>
                      <a:pt x="286" y="170"/>
                      <a:pt x="295" y="170"/>
                    </a:cubicBezTo>
                    <a:cubicBezTo>
                      <a:pt x="304" y="171"/>
                      <a:pt x="312" y="166"/>
                      <a:pt x="318" y="165"/>
                    </a:cubicBezTo>
                    <a:cubicBezTo>
                      <a:pt x="324" y="165"/>
                      <a:pt x="331" y="163"/>
                      <a:pt x="322" y="162"/>
                    </a:cubicBezTo>
                    <a:close/>
                    <a:moveTo>
                      <a:pt x="393" y="101"/>
                    </a:moveTo>
                    <a:cubicBezTo>
                      <a:pt x="385" y="98"/>
                      <a:pt x="370" y="100"/>
                      <a:pt x="371" y="105"/>
                    </a:cubicBezTo>
                    <a:cubicBezTo>
                      <a:pt x="373" y="109"/>
                      <a:pt x="380" y="107"/>
                      <a:pt x="387" y="107"/>
                    </a:cubicBezTo>
                    <a:cubicBezTo>
                      <a:pt x="394" y="107"/>
                      <a:pt x="397" y="112"/>
                      <a:pt x="401" y="112"/>
                    </a:cubicBezTo>
                    <a:cubicBezTo>
                      <a:pt x="405" y="112"/>
                      <a:pt x="402" y="104"/>
                      <a:pt x="393" y="101"/>
                    </a:cubicBezTo>
                    <a:close/>
                    <a:moveTo>
                      <a:pt x="218" y="158"/>
                    </a:moveTo>
                    <a:cubicBezTo>
                      <a:pt x="217" y="154"/>
                      <a:pt x="204" y="158"/>
                      <a:pt x="198" y="155"/>
                    </a:cubicBezTo>
                    <a:cubicBezTo>
                      <a:pt x="192" y="153"/>
                      <a:pt x="205" y="150"/>
                      <a:pt x="209" y="148"/>
                    </a:cubicBezTo>
                    <a:cubicBezTo>
                      <a:pt x="214" y="145"/>
                      <a:pt x="207" y="144"/>
                      <a:pt x="196" y="147"/>
                    </a:cubicBezTo>
                    <a:cubicBezTo>
                      <a:pt x="185" y="151"/>
                      <a:pt x="173" y="140"/>
                      <a:pt x="173" y="145"/>
                    </a:cubicBezTo>
                    <a:cubicBezTo>
                      <a:pt x="172" y="149"/>
                      <a:pt x="153" y="143"/>
                      <a:pt x="149" y="139"/>
                    </a:cubicBezTo>
                    <a:cubicBezTo>
                      <a:pt x="144" y="136"/>
                      <a:pt x="126" y="132"/>
                      <a:pt x="122" y="138"/>
                    </a:cubicBezTo>
                    <a:cubicBezTo>
                      <a:pt x="119" y="144"/>
                      <a:pt x="116" y="139"/>
                      <a:pt x="117" y="145"/>
                    </a:cubicBezTo>
                    <a:cubicBezTo>
                      <a:pt x="118" y="149"/>
                      <a:pt x="122" y="146"/>
                      <a:pt x="125" y="146"/>
                    </a:cubicBezTo>
                    <a:cubicBezTo>
                      <a:pt x="128" y="146"/>
                      <a:pt x="127" y="152"/>
                      <a:pt x="131" y="153"/>
                    </a:cubicBezTo>
                    <a:cubicBezTo>
                      <a:pt x="136" y="153"/>
                      <a:pt x="150" y="157"/>
                      <a:pt x="151" y="154"/>
                    </a:cubicBezTo>
                    <a:cubicBezTo>
                      <a:pt x="153" y="151"/>
                      <a:pt x="166" y="154"/>
                      <a:pt x="173" y="160"/>
                    </a:cubicBezTo>
                    <a:cubicBezTo>
                      <a:pt x="179" y="165"/>
                      <a:pt x="195" y="165"/>
                      <a:pt x="201" y="164"/>
                    </a:cubicBezTo>
                    <a:cubicBezTo>
                      <a:pt x="207" y="163"/>
                      <a:pt x="213" y="168"/>
                      <a:pt x="216" y="165"/>
                    </a:cubicBezTo>
                    <a:cubicBezTo>
                      <a:pt x="218" y="162"/>
                      <a:pt x="222" y="170"/>
                      <a:pt x="229" y="165"/>
                    </a:cubicBezTo>
                    <a:cubicBezTo>
                      <a:pt x="236" y="160"/>
                      <a:pt x="218" y="162"/>
                      <a:pt x="218" y="158"/>
                    </a:cubicBezTo>
                    <a:close/>
                    <a:moveTo>
                      <a:pt x="480" y="86"/>
                    </a:moveTo>
                    <a:cubicBezTo>
                      <a:pt x="475" y="86"/>
                      <a:pt x="474" y="95"/>
                      <a:pt x="470" y="95"/>
                    </a:cubicBezTo>
                    <a:cubicBezTo>
                      <a:pt x="466" y="95"/>
                      <a:pt x="460" y="104"/>
                      <a:pt x="452" y="106"/>
                    </a:cubicBezTo>
                    <a:cubicBezTo>
                      <a:pt x="444" y="109"/>
                      <a:pt x="443" y="83"/>
                      <a:pt x="440" y="78"/>
                    </a:cubicBezTo>
                    <a:cubicBezTo>
                      <a:pt x="436" y="73"/>
                      <a:pt x="416" y="69"/>
                      <a:pt x="414" y="75"/>
                    </a:cubicBezTo>
                    <a:cubicBezTo>
                      <a:pt x="412" y="81"/>
                      <a:pt x="405" y="78"/>
                      <a:pt x="404" y="82"/>
                    </a:cubicBezTo>
                    <a:cubicBezTo>
                      <a:pt x="404" y="87"/>
                      <a:pt x="406" y="85"/>
                      <a:pt x="410" y="85"/>
                    </a:cubicBezTo>
                    <a:cubicBezTo>
                      <a:pt x="415" y="85"/>
                      <a:pt x="415" y="89"/>
                      <a:pt x="417" y="93"/>
                    </a:cubicBezTo>
                    <a:cubicBezTo>
                      <a:pt x="419" y="97"/>
                      <a:pt x="431" y="94"/>
                      <a:pt x="435" y="94"/>
                    </a:cubicBezTo>
                    <a:cubicBezTo>
                      <a:pt x="439" y="94"/>
                      <a:pt x="439" y="99"/>
                      <a:pt x="434" y="97"/>
                    </a:cubicBezTo>
                    <a:cubicBezTo>
                      <a:pt x="428" y="95"/>
                      <a:pt x="428" y="100"/>
                      <a:pt x="424" y="99"/>
                    </a:cubicBezTo>
                    <a:cubicBezTo>
                      <a:pt x="420" y="98"/>
                      <a:pt x="415" y="98"/>
                      <a:pt x="417" y="101"/>
                    </a:cubicBezTo>
                    <a:cubicBezTo>
                      <a:pt x="420" y="103"/>
                      <a:pt x="424" y="105"/>
                      <a:pt x="424" y="111"/>
                    </a:cubicBezTo>
                    <a:cubicBezTo>
                      <a:pt x="424" y="116"/>
                      <a:pt x="432" y="115"/>
                      <a:pt x="432" y="111"/>
                    </a:cubicBezTo>
                    <a:cubicBezTo>
                      <a:pt x="432" y="106"/>
                      <a:pt x="436" y="112"/>
                      <a:pt x="444" y="114"/>
                    </a:cubicBezTo>
                    <a:cubicBezTo>
                      <a:pt x="451" y="116"/>
                      <a:pt x="446" y="119"/>
                      <a:pt x="454" y="119"/>
                    </a:cubicBezTo>
                    <a:cubicBezTo>
                      <a:pt x="461" y="120"/>
                      <a:pt x="479" y="125"/>
                      <a:pt x="485" y="130"/>
                    </a:cubicBezTo>
                    <a:cubicBezTo>
                      <a:pt x="492" y="135"/>
                      <a:pt x="487" y="139"/>
                      <a:pt x="492" y="143"/>
                    </a:cubicBezTo>
                    <a:cubicBezTo>
                      <a:pt x="496" y="148"/>
                      <a:pt x="497" y="153"/>
                      <a:pt x="491" y="153"/>
                    </a:cubicBezTo>
                    <a:cubicBezTo>
                      <a:pt x="485" y="153"/>
                      <a:pt x="479" y="159"/>
                      <a:pt x="481" y="162"/>
                    </a:cubicBezTo>
                    <a:cubicBezTo>
                      <a:pt x="482" y="165"/>
                      <a:pt x="502" y="161"/>
                      <a:pt x="507" y="161"/>
                    </a:cubicBezTo>
                    <a:cubicBezTo>
                      <a:pt x="510" y="161"/>
                      <a:pt x="513" y="166"/>
                      <a:pt x="519" y="170"/>
                    </a:cubicBezTo>
                    <a:cubicBezTo>
                      <a:pt x="519" y="99"/>
                      <a:pt x="519" y="99"/>
                      <a:pt x="519" y="99"/>
                    </a:cubicBezTo>
                    <a:cubicBezTo>
                      <a:pt x="504" y="94"/>
                      <a:pt x="484" y="85"/>
                      <a:pt x="480" y="86"/>
                    </a:cubicBezTo>
                    <a:close/>
                    <a:moveTo>
                      <a:pt x="336" y="170"/>
                    </a:moveTo>
                    <a:cubicBezTo>
                      <a:pt x="335" y="171"/>
                      <a:pt x="334" y="171"/>
                      <a:pt x="332" y="172"/>
                    </a:cubicBezTo>
                    <a:cubicBezTo>
                      <a:pt x="332" y="173"/>
                      <a:pt x="331" y="174"/>
                      <a:pt x="330" y="175"/>
                    </a:cubicBezTo>
                    <a:cubicBezTo>
                      <a:pt x="329" y="176"/>
                      <a:pt x="328" y="174"/>
                      <a:pt x="327" y="173"/>
                    </a:cubicBezTo>
                    <a:cubicBezTo>
                      <a:pt x="320" y="175"/>
                      <a:pt x="317" y="183"/>
                      <a:pt x="321" y="186"/>
                    </a:cubicBezTo>
                    <a:cubicBezTo>
                      <a:pt x="326" y="188"/>
                      <a:pt x="332" y="182"/>
                      <a:pt x="336" y="177"/>
                    </a:cubicBezTo>
                    <a:cubicBezTo>
                      <a:pt x="336" y="177"/>
                      <a:pt x="337" y="176"/>
                      <a:pt x="337" y="176"/>
                    </a:cubicBezTo>
                    <a:cubicBezTo>
                      <a:pt x="337" y="175"/>
                      <a:pt x="338" y="175"/>
                      <a:pt x="338" y="174"/>
                    </a:cubicBezTo>
                    <a:cubicBezTo>
                      <a:pt x="338" y="174"/>
                      <a:pt x="339" y="174"/>
                      <a:pt x="339" y="174"/>
                    </a:cubicBezTo>
                    <a:cubicBezTo>
                      <a:pt x="338" y="172"/>
                      <a:pt x="337" y="171"/>
                      <a:pt x="336" y="170"/>
                    </a:cubicBezTo>
                    <a:close/>
                    <a:moveTo>
                      <a:pt x="243" y="84"/>
                    </a:moveTo>
                    <a:cubicBezTo>
                      <a:pt x="249" y="81"/>
                      <a:pt x="250" y="74"/>
                      <a:pt x="250" y="67"/>
                    </a:cubicBezTo>
                    <a:cubicBezTo>
                      <a:pt x="249" y="60"/>
                      <a:pt x="264" y="60"/>
                      <a:pt x="267" y="57"/>
                    </a:cubicBezTo>
                    <a:cubicBezTo>
                      <a:pt x="269" y="55"/>
                      <a:pt x="263" y="50"/>
                      <a:pt x="259" y="48"/>
                    </a:cubicBezTo>
                    <a:cubicBezTo>
                      <a:pt x="255" y="46"/>
                      <a:pt x="258" y="42"/>
                      <a:pt x="255" y="39"/>
                    </a:cubicBezTo>
                    <a:cubicBezTo>
                      <a:pt x="252" y="37"/>
                      <a:pt x="247" y="30"/>
                      <a:pt x="252" y="29"/>
                    </a:cubicBezTo>
                    <a:cubicBezTo>
                      <a:pt x="256" y="29"/>
                      <a:pt x="249" y="23"/>
                      <a:pt x="252" y="21"/>
                    </a:cubicBezTo>
                    <a:cubicBezTo>
                      <a:pt x="253" y="21"/>
                      <a:pt x="253" y="20"/>
                      <a:pt x="254" y="20"/>
                    </a:cubicBezTo>
                    <a:cubicBezTo>
                      <a:pt x="252" y="19"/>
                      <a:pt x="250" y="18"/>
                      <a:pt x="249" y="18"/>
                    </a:cubicBezTo>
                    <a:cubicBezTo>
                      <a:pt x="243" y="18"/>
                      <a:pt x="231" y="17"/>
                      <a:pt x="231" y="26"/>
                    </a:cubicBezTo>
                    <a:cubicBezTo>
                      <a:pt x="232" y="34"/>
                      <a:pt x="224" y="31"/>
                      <a:pt x="225" y="36"/>
                    </a:cubicBezTo>
                    <a:cubicBezTo>
                      <a:pt x="225" y="40"/>
                      <a:pt x="221" y="40"/>
                      <a:pt x="221" y="46"/>
                    </a:cubicBezTo>
                    <a:cubicBezTo>
                      <a:pt x="222" y="52"/>
                      <a:pt x="218" y="50"/>
                      <a:pt x="211" y="53"/>
                    </a:cubicBezTo>
                    <a:cubicBezTo>
                      <a:pt x="205" y="56"/>
                      <a:pt x="207" y="51"/>
                      <a:pt x="201" y="51"/>
                    </a:cubicBezTo>
                    <a:cubicBezTo>
                      <a:pt x="194" y="51"/>
                      <a:pt x="193" y="54"/>
                      <a:pt x="189" y="56"/>
                    </a:cubicBezTo>
                    <a:cubicBezTo>
                      <a:pt x="185" y="57"/>
                      <a:pt x="177" y="55"/>
                      <a:pt x="175" y="57"/>
                    </a:cubicBezTo>
                    <a:cubicBezTo>
                      <a:pt x="172" y="59"/>
                      <a:pt x="168" y="52"/>
                      <a:pt x="165" y="52"/>
                    </a:cubicBezTo>
                    <a:cubicBezTo>
                      <a:pt x="164" y="52"/>
                      <a:pt x="163" y="49"/>
                      <a:pt x="162" y="45"/>
                    </a:cubicBezTo>
                    <a:cubicBezTo>
                      <a:pt x="162" y="45"/>
                      <a:pt x="161" y="45"/>
                      <a:pt x="161" y="45"/>
                    </a:cubicBezTo>
                    <a:cubicBezTo>
                      <a:pt x="156" y="45"/>
                      <a:pt x="149" y="57"/>
                      <a:pt x="153" y="61"/>
                    </a:cubicBezTo>
                    <a:cubicBezTo>
                      <a:pt x="158" y="65"/>
                      <a:pt x="157" y="73"/>
                      <a:pt x="159" y="76"/>
                    </a:cubicBezTo>
                    <a:cubicBezTo>
                      <a:pt x="162" y="80"/>
                      <a:pt x="169" y="81"/>
                      <a:pt x="169" y="88"/>
                    </a:cubicBezTo>
                    <a:cubicBezTo>
                      <a:pt x="169" y="95"/>
                      <a:pt x="175" y="106"/>
                      <a:pt x="180" y="103"/>
                    </a:cubicBezTo>
                    <a:cubicBezTo>
                      <a:pt x="184" y="100"/>
                      <a:pt x="187" y="104"/>
                      <a:pt x="189" y="107"/>
                    </a:cubicBezTo>
                    <a:cubicBezTo>
                      <a:pt x="190" y="110"/>
                      <a:pt x="200" y="105"/>
                      <a:pt x="204" y="105"/>
                    </a:cubicBezTo>
                    <a:cubicBezTo>
                      <a:pt x="207" y="106"/>
                      <a:pt x="217" y="108"/>
                      <a:pt x="218" y="112"/>
                    </a:cubicBezTo>
                    <a:cubicBezTo>
                      <a:pt x="219" y="116"/>
                      <a:pt x="228" y="112"/>
                      <a:pt x="234" y="109"/>
                    </a:cubicBezTo>
                    <a:cubicBezTo>
                      <a:pt x="241" y="107"/>
                      <a:pt x="237" y="88"/>
                      <a:pt x="243" y="84"/>
                    </a:cubicBezTo>
                    <a:close/>
                    <a:moveTo>
                      <a:pt x="268" y="178"/>
                    </a:moveTo>
                    <a:cubicBezTo>
                      <a:pt x="270" y="181"/>
                      <a:pt x="276" y="181"/>
                      <a:pt x="278" y="183"/>
                    </a:cubicBezTo>
                    <a:cubicBezTo>
                      <a:pt x="280" y="185"/>
                      <a:pt x="289" y="189"/>
                      <a:pt x="289" y="183"/>
                    </a:cubicBezTo>
                    <a:cubicBezTo>
                      <a:pt x="289" y="178"/>
                      <a:pt x="266" y="174"/>
                      <a:pt x="268" y="178"/>
                    </a:cubicBezTo>
                    <a:close/>
                    <a:moveTo>
                      <a:pt x="251" y="161"/>
                    </a:moveTo>
                    <a:cubicBezTo>
                      <a:pt x="250" y="164"/>
                      <a:pt x="244" y="165"/>
                      <a:pt x="241" y="163"/>
                    </a:cubicBezTo>
                    <a:cubicBezTo>
                      <a:pt x="238" y="160"/>
                      <a:pt x="234" y="166"/>
                      <a:pt x="236" y="169"/>
                    </a:cubicBezTo>
                    <a:cubicBezTo>
                      <a:pt x="237" y="170"/>
                      <a:pt x="244" y="175"/>
                      <a:pt x="252" y="171"/>
                    </a:cubicBezTo>
                    <a:cubicBezTo>
                      <a:pt x="260" y="167"/>
                      <a:pt x="266" y="171"/>
                      <a:pt x="268" y="167"/>
                    </a:cubicBezTo>
                    <a:cubicBezTo>
                      <a:pt x="270" y="162"/>
                      <a:pt x="253" y="158"/>
                      <a:pt x="251" y="161"/>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4" name="Freeform 172"/>
              <p:cNvSpPr>
                <a:spLocks noEditPoints="1"/>
              </p:cNvSpPr>
              <p:nvPr/>
            </p:nvSpPr>
            <p:spPr bwMode="auto">
              <a:xfrm>
                <a:off x="12346" y="6877"/>
                <a:ext cx="130" cy="57"/>
              </a:xfrm>
              <a:custGeom>
                <a:avLst/>
                <a:gdLst/>
                <a:ahLst/>
                <a:cxnLst>
                  <a:cxn ang="0">
                    <a:pos x="3" y="12"/>
                  </a:cxn>
                  <a:cxn ang="0">
                    <a:pos x="0" y="13"/>
                  </a:cxn>
                  <a:cxn ang="0">
                    <a:pos x="3" y="15"/>
                  </a:cxn>
                  <a:cxn ang="0">
                    <a:pos x="5" y="12"/>
                  </a:cxn>
                  <a:cxn ang="0">
                    <a:pos x="4" y="12"/>
                  </a:cxn>
                  <a:cxn ang="0">
                    <a:pos x="3" y="12"/>
                  </a:cxn>
                  <a:cxn ang="0">
                    <a:pos x="19" y="3"/>
                  </a:cxn>
                  <a:cxn ang="0">
                    <a:pos x="10" y="9"/>
                  </a:cxn>
                  <a:cxn ang="0">
                    <a:pos x="9" y="10"/>
                  </a:cxn>
                  <a:cxn ang="0">
                    <a:pos x="12" y="14"/>
                  </a:cxn>
                  <a:cxn ang="0">
                    <a:pos x="36" y="3"/>
                  </a:cxn>
                  <a:cxn ang="0">
                    <a:pos x="19" y="3"/>
                  </a:cxn>
                </a:cxnLst>
                <a:rect l="0" t="0" r="r" b="b"/>
                <a:pathLst>
                  <a:path w="37" h="16">
                    <a:moveTo>
                      <a:pt x="3" y="12"/>
                    </a:moveTo>
                    <a:cubicBezTo>
                      <a:pt x="2" y="12"/>
                      <a:pt x="1" y="12"/>
                      <a:pt x="0" y="13"/>
                    </a:cubicBezTo>
                    <a:cubicBezTo>
                      <a:pt x="1" y="14"/>
                      <a:pt x="2" y="16"/>
                      <a:pt x="3" y="15"/>
                    </a:cubicBezTo>
                    <a:cubicBezTo>
                      <a:pt x="4" y="14"/>
                      <a:pt x="5" y="13"/>
                      <a:pt x="5" y="12"/>
                    </a:cubicBezTo>
                    <a:cubicBezTo>
                      <a:pt x="5" y="12"/>
                      <a:pt x="4" y="12"/>
                      <a:pt x="4" y="12"/>
                    </a:cubicBezTo>
                    <a:cubicBezTo>
                      <a:pt x="3" y="12"/>
                      <a:pt x="3" y="12"/>
                      <a:pt x="3" y="12"/>
                    </a:cubicBezTo>
                    <a:close/>
                    <a:moveTo>
                      <a:pt x="19" y="3"/>
                    </a:moveTo>
                    <a:cubicBezTo>
                      <a:pt x="15" y="3"/>
                      <a:pt x="13" y="7"/>
                      <a:pt x="10" y="9"/>
                    </a:cubicBezTo>
                    <a:cubicBezTo>
                      <a:pt x="9" y="10"/>
                      <a:pt x="9" y="10"/>
                      <a:pt x="9" y="10"/>
                    </a:cubicBezTo>
                    <a:cubicBezTo>
                      <a:pt x="10" y="11"/>
                      <a:pt x="11" y="12"/>
                      <a:pt x="12" y="14"/>
                    </a:cubicBezTo>
                    <a:cubicBezTo>
                      <a:pt x="19" y="10"/>
                      <a:pt x="35" y="5"/>
                      <a:pt x="36" y="3"/>
                    </a:cubicBezTo>
                    <a:cubicBezTo>
                      <a:pt x="37" y="0"/>
                      <a:pt x="26" y="4"/>
                      <a:pt x="19" y="3"/>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5" name="Freeform 173"/>
              <p:cNvSpPr/>
              <p:nvPr/>
            </p:nvSpPr>
            <p:spPr bwMode="auto">
              <a:xfrm>
                <a:off x="7886" y="4470"/>
                <a:ext cx="137" cy="75"/>
              </a:xfrm>
              <a:custGeom>
                <a:avLst/>
                <a:gdLst/>
                <a:ahLst/>
                <a:cxnLst>
                  <a:cxn ang="0">
                    <a:pos x="0" y="19"/>
                  </a:cxn>
                  <a:cxn ang="0">
                    <a:pos x="7" y="18"/>
                  </a:cxn>
                  <a:cxn ang="0">
                    <a:pos x="9" y="21"/>
                  </a:cxn>
                  <a:cxn ang="0">
                    <a:pos x="17" y="20"/>
                  </a:cxn>
                  <a:cxn ang="0">
                    <a:pos x="24" y="20"/>
                  </a:cxn>
                  <a:cxn ang="0">
                    <a:pos x="28" y="15"/>
                  </a:cxn>
                  <a:cxn ang="0">
                    <a:pos x="31" y="9"/>
                  </a:cxn>
                  <a:cxn ang="0">
                    <a:pos x="38" y="5"/>
                  </a:cxn>
                  <a:cxn ang="0">
                    <a:pos x="35" y="0"/>
                  </a:cxn>
                  <a:cxn ang="0">
                    <a:pos x="27" y="3"/>
                  </a:cxn>
                  <a:cxn ang="0">
                    <a:pos x="18" y="6"/>
                  </a:cxn>
                  <a:cxn ang="0">
                    <a:pos x="5" y="4"/>
                  </a:cxn>
                  <a:cxn ang="0">
                    <a:pos x="1" y="4"/>
                  </a:cxn>
                  <a:cxn ang="0">
                    <a:pos x="0" y="19"/>
                  </a:cxn>
                </a:cxnLst>
                <a:rect l="0" t="0" r="r" b="b"/>
                <a:pathLst>
                  <a:path w="38" h="21">
                    <a:moveTo>
                      <a:pt x="0" y="19"/>
                    </a:moveTo>
                    <a:cubicBezTo>
                      <a:pt x="3" y="18"/>
                      <a:pt x="6" y="17"/>
                      <a:pt x="7" y="18"/>
                    </a:cubicBezTo>
                    <a:cubicBezTo>
                      <a:pt x="8" y="18"/>
                      <a:pt x="9" y="20"/>
                      <a:pt x="9" y="21"/>
                    </a:cubicBezTo>
                    <a:cubicBezTo>
                      <a:pt x="11" y="21"/>
                      <a:pt x="16" y="20"/>
                      <a:pt x="17" y="20"/>
                    </a:cubicBezTo>
                    <a:cubicBezTo>
                      <a:pt x="19" y="19"/>
                      <a:pt x="24" y="21"/>
                      <a:pt x="24" y="20"/>
                    </a:cubicBezTo>
                    <a:cubicBezTo>
                      <a:pt x="25" y="18"/>
                      <a:pt x="26" y="15"/>
                      <a:pt x="28" y="15"/>
                    </a:cubicBezTo>
                    <a:cubicBezTo>
                      <a:pt x="30" y="15"/>
                      <a:pt x="29" y="10"/>
                      <a:pt x="31" y="9"/>
                    </a:cubicBezTo>
                    <a:cubicBezTo>
                      <a:pt x="33" y="9"/>
                      <a:pt x="38" y="5"/>
                      <a:pt x="38" y="5"/>
                    </a:cubicBezTo>
                    <a:cubicBezTo>
                      <a:pt x="38" y="5"/>
                      <a:pt x="36" y="1"/>
                      <a:pt x="35" y="0"/>
                    </a:cubicBezTo>
                    <a:cubicBezTo>
                      <a:pt x="34" y="0"/>
                      <a:pt x="32" y="3"/>
                      <a:pt x="27" y="3"/>
                    </a:cubicBezTo>
                    <a:cubicBezTo>
                      <a:pt x="23" y="3"/>
                      <a:pt x="20" y="6"/>
                      <a:pt x="18" y="6"/>
                    </a:cubicBezTo>
                    <a:cubicBezTo>
                      <a:pt x="16" y="6"/>
                      <a:pt x="9" y="4"/>
                      <a:pt x="5" y="4"/>
                    </a:cubicBezTo>
                    <a:cubicBezTo>
                      <a:pt x="4" y="4"/>
                      <a:pt x="2" y="4"/>
                      <a:pt x="1" y="4"/>
                    </a:cubicBezTo>
                    <a:cubicBezTo>
                      <a:pt x="0" y="7"/>
                      <a:pt x="0" y="13"/>
                      <a:pt x="0" y="1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6" name="Freeform 174"/>
              <p:cNvSpPr>
                <a:spLocks noEditPoints="1"/>
              </p:cNvSpPr>
              <p:nvPr/>
            </p:nvSpPr>
            <p:spPr bwMode="auto">
              <a:xfrm>
                <a:off x="7633" y="4460"/>
                <a:ext cx="465" cy="507"/>
              </a:xfrm>
              <a:custGeom>
                <a:avLst/>
                <a:gdLst/>
                <a:ahLst/>
                <a:cxnLst>
                  <a:cxn ang="0">
                    <a:pos x="90" y="122"/>
                  </a:cxn>
                  <a:cxn ang="0">
                    <a:pos x="77" y="122"/>
                  </a:cxn>
                  <a:cxn ang="0">
                    <a:pos x="67" y="127"/>
                  </a:cxn>
                  <a:cxn ang="0">
                    <a:pos x="79" y="133"/>
                  </a:cxn>
                  <a:cxn ang="0">
                    <a:pos x="92" y="141"/>
                  </a:cxn>
                  <a:cxn ang="0">
                    <a:pos x="95" y="134"/>
                  </a:cxn>
                  <a:cxn ang="0">
                    <a:pos x="99" y="123"/>
                  </a:cxn>
                  <a:cxn ang="0">
                    <a:pos x="90" y="122"/>
                  </a:cxn>
                  <a:cxn ang="0">
                    <a:pos x="26" y="85"/>
                  </a:cxn>
                  <a:cxn ang="0">
                    <a:pos x="18" y="87"/>
                  </a:cxn>
                  <a:cxn ang="0">
                    <a:pos x="22" y="101"/>
                  </a:cxn>
                  <a:cxn ang="0">
                    <a:pos x="27" y="112"/>
                  </a:cxn>
                  <a:cxn ang="0">
                    <a:pos x="34" y="107"/>
                  </a:cxn>
                  <a:cxn ang="0">
                    <a:pos x="36" y="89"/>
                  </a:cxn>
                  <a:cxn ang="0">
                    <a:pos x="26" y="85"/>
                  </a:cxn>
                  <a:cxn ang="0">
                    <a:pos x="108" y="79"/>
                  </a:cxn>
                  <a:cxn ang="0">
                    <a:pos x="99" y="73"/>
                  </a:cxn>
                  <a:cxn ang="0">
                    <a:pos x="82" y="55"/>
                  </a:cxn>
                  <a:cxn ang="0">
                    <a:pos x="66" y="38"/>
                  </a:cxn>
                  <a:cxn ang="0">
                    <a:pos x="66" y="27"/>
                  </a:cxn>
                  <a:cxn ang="0">
                    <a:pos x="71" y="21"/>
                  </a:cxn>
                  <a:cxn ang="0">
                    <a:pos x="72" y="6"/>
                  </a:cxn>
                  <a:cxn ang="0">
                    <a:pos x="66" y="5"/>
                  </a:cxn>
                  <a:cxn ang="0">
                    <a:pos x="64" y="0"/>
                  </a:cxn>
                  <a:cxn ang="0">
                    <a:pos x="55" y="1"/>
                  </a:cxn>
                  <a:cxn ang="0">
                    <a:pos x="48" y="3"/>
                  </a:cxn>
                  <a:cxn ang="0">
                    <a:pos x="46" y="2"/>
                  </a:cxn>
                  <a:cxn ang="0">
                    <a:pos x="44" y="5"/>
                  </a:cxn>
                  <a:cxn ang="0">
                    <a:pos x="42" y="7"/>
                  </a:cxn>
                  <a:cxn ang="0">
                    <a:pos x="39" y="9"/>
                  </a:cxn>
                  <a:cxn ang="0">
                    <a:pos x="34" y="10"/>
                  </a:cxn>
                  <a:cxn ang="0">
                    <a:pos x="30" y="12"/>
                  </a:cxn>
                  <a:cxn ang="0">
                    <a:pos x="27" y="16"/>
                  </a:cxn>
                  <a:cxn ang="0">
                    <a:pos x="20" y="9"/>
                  </a:cxn>
                  <a:cxn ang="0">
                    <a:pos x="15" y="17"/>
                  </a:cxn>
                  <a:cxn ang="0">
                    <a:pos x="5" y="17"/>
                  </a:cxn>
                  <a:cxn ang="0">
                    <a:pos x="6" y="23"/>
                  </a:cxn>
                  <a:cxn ang="0">
                    <a:pos x="4" y="27"/>
                  </a:cxn>
                  <a:cxn ang="0">
                    <a:pos x="2" y="30"/>
                  </a:cxn>
                  <a:cxn ang="0">
                    <a:pos x="5" y="36"/>
                  </a:cxn>
                  <a:cxn ang="0">
                    <a:pos x="8" y="41"/>
                  </a:cxn>
                  <a:cxn ang="0">
                    <a:pos x="13" y="43"/>
                  </a:cxn>
                  <a:cxn ang="0">
                    <a:pos x="12" y="47"/>
                  </a:cxn>
                  <a:cxn ang="0">
                    <a:pos x="17" y="45"/>
                  </a:cxn>
                  <a:cxn ang="0">
                    <a:pos x="25" y="38"/>
                  </a:cxn>
                  <a:cxn ang="0">
                    <a:pos x="41" y="45"/>
                  </a:cxn>
                  <a:cxn ang="0">
                    <a:pos x="44" y="52"/>
                  </a:cxn>
                  <a:cxn ang="0">
                    <a:pos x="55" y="65"/>
                  </a:cxn>
                  <a:cxn ang="0">
                    <a:pos x="70" y="79"/>
                  </a:cxn>
                  <a:cxn ang="0">
                    <a:pos x="81" y="83"/>
                  </a:cxn>
                  <a:cxn ang="0">
                    <a:pos x="91" y="90"/>
                  </a:cxn>
                  <a:cxn ang="0">
                    <a:pos x="99" y="96"/>
                  </a:cxn>
                  <a:cxn ang="0">
                    <a:pos x="103" y="103"/>
                  </a:cxn>
                  <a:cxn ang="0">
                    <a:pos x="103" y="115"/>
                  </a:cxn>
                  <a:cxn ang="0">
                    <a:pos x="104" y="124"/>
                  </a:cxn>
                  <a:cxn ang="0">
                    <a:pos x="109" y="115"/>
                  </a:cxn>
                  <a:cxn ang="0">
                    <a:pos x="116" y="108"/>
                  </a:cxn>
                  <a:cxn ang="0">
                    <a:pos x="111" y="99"/>
                  </a:cxn>
                  <a:cxn ang="0">
                    <a:pos x="121" y="95"/>
                  </a:cxn>
                  <a:cxn ang="0">
                    <a:pos x="130" y="95"/>
                  </a:cxn>
                  <a:cxn ang="0">
                    <a:pos x="108" y="79"/>
                  </a:cxn>
                </a:cxnLst>
                <a:rect l="0" t="0" r="r" b="b"/>
                <a:pathLst>
                  <a:path w="130" h="141">
                    <a:moveTo>
                      <a:pt x="90" y="122"/>
                    </a:moveTo>
                    <a:cubicBezTo>
                      <a:pt x="84" y="124"/>
                      <a:pt x="81" y="124"/>
                      <a:pt x="77" y="122"/>
                    </a:cubicBezTo>
                    <a:cubicBezTo>
                      <a:pt x="73" y="120"/>
                      <a:pt x="66" y="124"/>
                      <a:pt x="67" y="127"/>
                    </a:cubicBezTo>
                    <a:cubicBezTo>
                      <a:pt x="68" y="129"/>
                      <a:pt x="71" y="131"/>
                      <a:pt x="79" y="133"/>
                    </a:cubicBezTo>
                    <a:cubicBezTo>
                      <a:pt x="87" y="135"/>
                      <a:pt x="88" y="141"/>
                      <a:pt x="92" y="141"/>
                    </a:cubicBezTo>
                    <a:cubicBezTo>
                      <a:pt x="95" y="141"/>
                      <a:pt x="96" y="138"/>
                      <a:pt x="95" y="134"/>
                    </a:cubicBezTo>
                    <a:cubicBezTo>
                      <a:pt x="94" y="129"/>
                      <a:pt x="99" y="124"/>
                      <a:pt x="99" y="123"/>
                    </a:cubicBezTo>
                    <a:cubicBezTo>
                      <a:pt x="100" y="122"/>
                      <a:pt x="97" y="121"/>
                      <a:pt x="90" y="122"/>
                    </a:cubicBezTo>
                    <a:close/>
                    <a:moveTo>
                      <a:pt x="26" y="85"/>
                    </a:moveTo>
                    <a:cubicBezTo>
                      <a:pt x="22" y="88"/>
                      <a:pt x="19" y="84"/>
                      <a:pt x="18" y="87"/>
                    </a:cubicBezTo>
                    <a:cubicBezTo>
                      <a:pt x="16" y="90"/>
                      <a:pt x="23" y="95"/>
                      <a:pt x="22" y="101"/>
                    </a:cubicBezTo>
                    <a:cubicBezTo>
                      <a:pt x="20" y="108"/>
                      <a:pt x="23" y="116"/>
                      <a:pt x="27" y="112"/>
                    </a:cubicBezTo>
                    <a:cubicBezTo>
                      <a:pt x="30" y="108"/>
                      <a:pt x="32" y="110"/>
                      <a:pt x="34" y="107"/>
                    </a:cubicBezTo>
                    <a:cubicBezTo>
                      <a:pt x="37" y="104"/>
                      <a:pt x="35" y="94"/>
                      <a:pt x="36" y="89"/>
                    </a:cubicBezTo>
                    <a:cubicBezTo>
                      <a:pt x="38" y="84"/>
                      <a:pt x="30" y="81"/>
                      <a:pt x="26" y="85"/>
                    </a:cubicBezTo>
                    <a:close/>
                    <a:moveTo>
                      <a:pt x="108" y="79"/>
                    </a:moveTo>
                    <a:cubicBezTo>
                      <a:pt x="103" y="77"/>
                      <a:pt x="106" y="72"/>
                      <a:pt x="99" y="73"/>
                    </a:cubicBezTo>
                    <a:cubicBezTo>
                      <a:pt x="92" y="73"/>
                      <a:pt x="84" y="64"/>
                      <a:pt x="82" y="55"/>
                    </a:cubicBezTo>
                    <a:cubicBezTo>
                      <a:pt x="79" y="45"/>
                      <a:pt x="69" y="44"/>
                      <a:pt x="66" y="38"/>
                    </a:cubicBezTo>
                    <a:cubicBezTo>
                      <a:pt x="63" y="33"/>
                      <a:pt x="68" y="32"/>
                      <a:pt x="66" y="27"/>
                    </a:cubicBezTo>
                    <a:cubicBezTo>
                      <a:pt x="65" y="24"/>
                      <a:pt x="68" y="22"/>
                      <a:pt x="71" y="21"/>
                    </a:cubicBezTo>
                    <a:cubicBezTo>
                      <a:pt x="71" y="15"/>
                      <a:pt x="71" y="9"/>
                      <a:pt x="72" y="6"/>
                    </a:cubicBezTo>
                    <a:cubicBezTo>
                      <a:pt x="69" y="5"/>
                      <a:pt x="67" y="5"/>
                      <a:pt x="66" y="5"/>
                    </a:cubicBezTo>
                    <a:cubicBezTo>
                      <a:pt x="65" y="4"/>
                      <a:pt x="64" y="0"/>
                      <a:pt x="64" y="0"/>
                    </a:cubicBezTo>
                    <a:cubicBezTo>
                      <a:pt x="63" y="0"/>
                      <a:pt x="56" y="0"/>
                      <a:pt x="55" y="1"/>
                    </a:cubicBezTo>
                    <a:cubicBezTo>
                      <a:pt x="53" y="2"/>
                      <a:pt x="50" y="5"/>
                      <a:pt x="48" y="3"/>
                    </a:cubicBezTo>
                    <a:cubicBezTo>
                      <a:pt x="47" y="3"/>
                      <a:pt x="47" y="3"/>
                      <a:pt x="46" y="2"/>
                    </a:cubicBezTo>
                    <a:cubicBezTo>
                      <a:pt x="44" y="5"/>
                      <a:pt x="44" y="5"/>
                      <a:pt x="44" y="5"/>
                    </a:cubicBezTo>
                    <a:cubicBezTo>
                      <a:pt x="44" y="5"/>
                      <a:pt x="44" y="7"/>
                      <a:pt x="42" y="7"/>
                    </a:cubicBezTo>
                    <a:cubicBezTo>
                      <a:pt x="41" y="7"/>
                      <a:pt x="39" y="6"/>
                      <a:pt x="39" y="9"/>
                    </a:cubicBezTo>
                    <a:cubicBezTo>
                      <a:pt x="39" y="11"/>
                      <a:pt x="35" y="10"/>
                      <a:pt x="34" y="10"/>
                    </a:cubicBezTo>
                    <a:cubicBezTo>
                      <a:pt x="32" y="10"/>
                      <a:pt x="30" y="10"/>
                      <a:pt x="30" y="12"/>
                    </a:cubicBezTo>
                    <a:cubicBezTo>
                      <a:pt x="30" y="14"/>
                      <a:pt x="29" y="19"/>
                      <a:pt x="27" y="16"/>
                    </a:cubicBezTo>
                    <a:cubicBezTo>
                      <a:pt x="24" y="14"/>
                      <a:pt x="21" y="8"/>
                      <a:pt x="20" y="9"/>
                    </a:cubicBezTo>
                    <a:cubicBezTo>
                      <a:pt x="19" y="9"/>
                      <a:pt x="17" y="17"/>
                      <a:pt x="15" y="17"/>
                    </a:cubicBezTo>
                    <a:cubicBezTo>
                      <a:pt x="13" y="17"/>
                      <a:pt x="8" y="17"/>
                      <a:pt x="5" y="17"/>
                    </a:cubicBezTo>
                    <a:cubicBezTo>
                      <a:pt x="4" y="20"/>
                      <a:pt x="5" y="22"/>
                      <a:pt x="6" y="23"/>
                    </a:cubicBezTo>
                    <a:cubicBezTo>
                      <a:pt x="8" y="23"/>
                      <a:pt x="6" y="26"/>
                      <a:pt x="4" y="27"/>
                    </a:cubicBezTo>
                    <a:cubicBezTo>
                      <a:pt x="3" y="28"/>
                      <a:pt x="0" y="27"/>
                      <a:pt x="2" y="30"/>
                    </a:cubicBezTo>
                    <a:cubicBezTo>
                      <a:pt x="4" y="33"/>
                      <a:pt x="7" y="33"/>
                      <a:pt x="5" y="36"/>
                    </a:cubicBezTo>
                    <a:cubicBezTo>
                      <a:pt x="3" y="38"/>
                      <a:pt x="5" y="41"/>
                      <a:pt x="8" y="41"/>
                    </a:cubicBezTo>
                    <a:cubicBezTo>
                      <a:pt x="10" y="41"/>
                      <a:pt x="14" y="41"/>
                      <a:pt x="13" y="43"/>
                    </a:cubicBezTo>
                    <a:cubicBezTo>
                      <a:pt x="12" y="44"/>
                      <a:pt x="12" y="45"/>
                      <a:pt x="12" y="47"/>
                    </a:cubicBezTo>
                    <a:cubicBezTo>
                      <a:pt x="14" y="46"/>
                      <a:pt x="15" y="46"/>
                      <a:pt x="17" y="45"/>
                    </a:cubicBezTo>
                    <a:cubicBezTo>
                      <a:pt x="21" y="43"/>
                      <a:pt x="19" y="40"/>
                      <a:pt x="25" y="38"/>
                    </a:cubicBezTo>
                    <a:cubicBezTo>
                      <a:pt x="31" y="37"/>
                      <a:pt x="38" y="42"/>
                      <a:pt x="41" y="45"/>
                    </a:cubicBezTo>
                    <a:cubicBezTo>
                      <a:pt x="43" y="49"/>
                      <a:pt x="44" y="49"/>
                      <a:pt x="44" y="52"/>
                    </a:cubicBezTo>
                    <a:cubicBezTo>
                      <a:pt x="45" y="55"/>
                      <a:pt x="47" y="60"/>
                      <a:pt x="55" y="65"/>
                    </a:cubicBezTo>
                    <a:cubicBezTo>
                      <a:pt x="63" y="71"/>
                      <a:pt x="66" y="76"/>
                      <a:pt x="70" y="79"/>
                    </a:cubicBezTo>
                    <a:cubicBezTo>
                      <a:pt x="74" y="81"/>
                      <a:pt x="79" y="80"/>
                      <a:pt x="81" y="83"/>
                    </a:cubicBezTo>
                    <a:cubicBezTo>
                      <a:pt x="84" y="86"/>
                      <a:pt x="87" y="88"/>
                      <a:pt x="91" y="90"/>
                    </a:cubicBezTo>
                    <a:cubicBezTo>
                      <a:pt x="95" y="92"/>
                      <a:pt x="95" y="96"/>
                      <a:pt x="99" y="96"/>
                    </a:cubicBezTo>
                    <a:cubicBezTo>
                      <a:pt x="103" y="97"/>
                      <a:pt x="100" y="100"/>
                      <a:pt x="103" y="103"/>
                    </a:cubicBezTo>
                    <a:cubicBezTo>
                      <a:pt x="105" y="106"/>
                      <a:pt x="106" y="112"/>
                      <a:pt x="103" y="115"/>
                    </a:cubicBezTo>
                    <a:cubicBezTo>
                      <a:pt x="101" y="119"/>
                      <a:pt x="102" y="124"/>
                      <a:pt x="104" y="124"/>
                    </a:cubicBezTo>
                    <a:cubicBezTo>
                      <a:pt x="105" y="124"/>
                      <a:pt x="109" y="118"/>
                      <a:pt x="109" y="115"/>
                    </a:cubicBezTo>
                    <a:cubicBezTo>
                      <a:pt x="110" y="112"/>
                      <a:pt x="113" y="112"/>
                      <a:pt x="116" y="108"/>
                    </a:cubicBezTo>
                    <a:cubicBezTo>
                      <a:pt x="118" y="105"/>
                      <a:pt x="112" y="104"/>
                      <a:pt x="111" y="99"/>
                    </a:cubicBezTo>
                    <a:cubicBezTo>
                      <a:pt x="109" y="95"/>
                      <a:pt x="116" y="91"/>
                      <a:pt x="121" y="95"/>
                    </a:cubicBezTo>
                    <a:cubicBezTo>
                      <a:pt x="127" y="98"/>
                      <a:pt x="130" y="101"/>
                      <a:pt x="130" y="95"/>
                    </a:cubicBezTo>
                    <a:cubicBezTo>
                      <a:pt x="130" y="89"/>
                      <a:pt x="112" y="82"/>
                      <a:pt x="108" y="79"/>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7" name="Freeform 175"/>
              <p:cNvSpPr/>
              <p:nvPr/>
            </p:nvSpPr>
            <p:spPr bwMode="auto">
              <a:xfrm>
                <a:off x="8098" y="4647"/>
                <a:ext cx="50" cy="62"/>
              </a:xfrm>
              <a:custGeom>
                <a:avLst/>
                <a:gdLst/>
                <a:ahLst/>
                <a:cxnLst>
                  <a:cxn ang="0">
                    <a:pos x="5" y="0"/>
                  </a:cxn>
                  <a:cxn ang="0">
                    <a:pos x="1" y="8"/>
                  </a:cxn>
                  <a:cxn ang="0">
                    <a:pos x="0" y="12"/>
                  </a:cxn>
                  <a:cxn ang="0">
                    <a:pos x="8" y="18"/>
                  </a:cxn>
                  <a:cxn ang="0">
                    <a:pos x="9" y="18"/>
                  </a:cxn>
                  <a:cxn ang="0">
                    <a:pos x="14" y="10"/>
                  </a:cxn>
                  <a:cxn ang="0">
                    <a:pos x="5" y="0"/>
                  </a:cxn>
                </a:cxnLst>
                <a:rect l="0" t="0" r="r" b="b"/>
                <a:pathLst>
                  <a:path w="14" h="18">
                    <a:moveTo>
                      <a:pt x="5" y="0"/>
                    </a:moveTo>
                    <a:cubicBezTo>
                      <a:pt x="3" y="3"/>
                      <a:pt x="0" y="7"/>
                      <a:pt x="1" y="8"/>
                    </a:cubicBezTo>
                    <a:cubicBezTo>
                      <a:pt x="1" y="9"/>
                      <a:pt x="0" y="10"/>
                      <a:pt x="0" y="12"/>
                    </a:cubicBezTo>
                    <a:cubicBezTo>
                      <a:pt x="3" y="14"/>
                      <a:pt x="6" y="16"/>
                      <a:pt x="8" y="18"/>
                    </a:cubicBezTo>
                    <a:cubicBezTo>
                      <a:pt x="8" y="18"/>
                      <a:pt x="8" y="18"/>
                      <a:pt x="9" y="18"/>
                    </a:cubicBezTo>
                    <a:cubicBezTo>
                      <a:pt x="9" y="14"/>
                      <a:pt x="12" y="10"/>
                      <a:pt x="14" y="10"/>
                    </a:cubicBezTo>
                    <a:cubicBezTo>
                      <a:pt x="11" y="7"/>
                      <a:pt x="7" y="2"/>
                      <a:pt x="5" y="0"/>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78" name="Freeform 176"/>
              <p:cNvSpPr/>
              <p:nvPr/>
            </p:nvSpPr>
            <p:spPr bwMode="auto">
              <a:xfrm>
                <a:off x="8108" y="4505"/>
                <a:ext cx="170" cy="200"/>
              </a:xfrm>
              <a:custGeom>
                <a:avLst/>
                <a:gdLst/>
                <a:ahLst/>
                <a:cxnLst>
                  <a:cxn ang="0">
                    <a:pos x="41" y="37"/>
                  </a:cxn>
                  <a:cxn ang="0">
                    <a:pos x="41" y="29"/>
                  </a:cxn>
                  <a:cxn ang="0">
                    <a:pos x="42" y="23"/>
                  </a:cxn>
                  <a:cxn ang="0">
                    <a:pos x="29" y="20"/>
                  </a:cxn>
                  <a:cxn ang="0">
                    <a:pos x="28" y="13"/>
                  </a:cxn>
                  <a:cxn ang="0">
                    <a:pos x="24" y="9"/>
                  </a:cxn>
                  <a:cxn ang="0">
                    <a:pos x="20" y="2"/>
                  </a:cxn>
                  <a:cxn ang="0">
                    <a:pos x="20" y="2"/>
                  </a:cxn>
                  <a:cxn ang="0">
                    <a:pos x="17" y="1"/>
                  </a:cxn>
                  <a:cxn ang="0">
                    <a:pos x="12" y="0"/>
                  </a:cxn>
                  <a:cxn ang="0">
                    <a:pos x="0" y="3"/>
                  </a:cxn>
                  <a:cxn ang="0">
                    <a:pos x="3" y="10"/>
                  </a:cxn>
                  <a:cxn ang="0">
                    <a:pos x="7" y="18"/>
                  </a:cxn>
                  <a:cxn ang="0">
                    <a:pos x="6" y="36"/>
                  </a:cxn>
                  <a:cxn ang="0">
                    <a:pos x="2" y="40"/>
                  </a:cxn>
                  <a:cxn ang="0">
                    <a:pos x="11" y="50"/>
                  </a:cxn>
                  <a:cxn ang="0">
                    <a:pos x="11" y="50"/>
                  </a:cxn>
                  <a:cxn ang="0">
                    <a:pos x="21" y="56"/>
                  </a:cxn>
                  <a:cxn ang="0">
                    <a:pos x="41" y="52"/>
                  </a:cxn>
                  <a:cxn ang="0">
                    <a:pos x="41" y="49"/>
                  </a:cxn>
                  <a:cxn ang="0">
                    <a:pos x="45" y="44"/>
                  </a:cxn>
                  <a:cxn ang="0">
                    <a:pos x="41" y="37"/>
                  </a:cxn>
                </a:cxnLst>
                <a:rect l="0" t="0" r="r" b="b"/>
                <a:pathLst>
                  <a:path w="47" h="56">
                    <a:moveTo>
                      <a:pt x="41" y="37"/>
                    </a:moveTo>
                    <a:cubicBezTo>
                      <a:pt x="39" y="35"/>
                      <a:pt x="39" y="31"/>
                      <a:pt x="41" y="29"/>
                    </a:cubicBezTo>
                    <a:cubicBezTo>
                      <a:pt x="44" y="28"/>
                      <a:pt x="42" y="26"/>
                      <a:pt x="42" y="23"/>
                    </a:cubicBezTo>
                    <a:cubicBezTo>
                      <a:pt x="42" y="21"/>
                      <a:pt x="31" y="20"/>
                      <a:pt x="29" y="20"/>
                    </a:cubicBezTo>
                    <a:cubicBezTo>
                      <a:pt x="27" y="19"/>
                      <a:pt x="30" y="13"/>
                      <a:pt x="28" y="13"/>
                    </a:cubicBezTo>
                    <a:cubicBezTo>
                      <a:pt x="25" y="13"/>
                      <a:pt x="24" y="11"/>
                      <a:pt x="24" y="9"/>
                    </a:cubicBezTo>
                    <a:cubicBezTo>
                      <a:pt x="24" y="7"/>
                      <a:pt x="20" y="3"/>
                      <a:pt x="20" y="2"/>
                    </a:cubicBezTo>
                    <a:cubicBezTo>
                      <a:pt x="20" y="2"/>
                      <a:pt x="20" y="2"/>
                      <a:pt x="20" y="2"/>
                    </a:cubicBezTo>
                    <a:cubicBezTo>
                      <a:pt x="19" y="1"/>
                      <a:pt x="17" y="1"/>
                      <a:pt x="17" y="1"/>
                    </a:cubicBezTo>
                    <a:cubicBezTo>
                      <a:pt x="15" y="1"/>
                      <a:pt x="12" y="0"/>
                      <a:pt x="12" y="0"/>
                    </a:cubicBezTo>
                    <a:cubicBezTo>
                      <a:pt x="12" y="0"/>
                      <a:pt x="5" y="2"/>
                      <a:pt x="0" y="3"/>
                    </a:cubicBezTo>
                    <a:cubicBezTo>
                      <a:pt x="1" y="6"/>
                      <a:pt x="2" y="9"/>
                      <a:pt x="3" y="10"/>
                    </a:cubicBezTo>
                    <a:cubicBezTo>
                      <a:pt x="7" y="11"/>
                      <a:pt x="6" y="15"/>
                      <a:pt x="7" y="18"/>
                    </a:cubicBezTo>
                    <a:cubicBezTo>
                      <a:pt x="8" y="21"/>
                      <a:pt x="8" y="36"/>
                      <a:pt x="6" y="36"/>
                    </a:cubicBezTo>
                    <a:cubicBezTo>
                      <a:pt x="5" y="36"/>
                      <a:pt x="4" y="37"/>
                      <a:pt x="2" y="40"/>
                    </a:cubicBezTo>
                    <a:cubicBezTo>
                      <a:pt x="4" y="42"/>
                      <a:pt x="8" y="47"/>
                      <a:pt x="11" y="50"/>
                    </a:cubicBezTo>
                    <a:cubicBezTo>
                      <a:pt x="11" y="50"/>
                      <a:pt x="11" y="50"/>
                      <a:pt x="11" y="50"/>
                    </a:cubicBezTo>
                    <a:cubicBezTo>
                      <a:pt x="13" y="50"/>
                      <a:pt x="21" y="56"/>
                      <a:pt x="21" y="56"/>
                    </a:cubicBezTo>
                    <a:cubicBezTo>
                      <a:pt x="21" y="56"/>
                      <a:pt x="33" y="53"/>
                      <a:pt x="41" y="52"/>
                    </a:cubicBezTo>
                    <a:cubicBezTo>
                      <a:pt x="41" y="51"/>
                      <a:pt x="41" y="50"/>
                      <a:pt x="41" y="49"/>
                    </a:cubicBezTo>
                    <a:cubicBezTo>
                      <a:pt x="41" y="47"/>
                      <a:pt x="43" y="44"/>
                      <a:pt x="45" y="44"/>
                    </a:cubicBezTo>
                    <a:cubicBezTo>
                      <a:pt x="47" y="44"/>
                      <a:pt x="44" y="39"/>
                      <a:pt x="41" y="37"/>
                    </a:cubicBezTo>
                    <a:close/>
                  </a:path>
                </a:pathLst>
              </a:custGeom>
              <a:grpFill/>
              <a:ln w="1" cap="flat">
                <a:solidFill>
                  <a:schemeClr val="bg1"/>
                </a:solidFill>
                <a:prstDash val="solid"/>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607" name="Freeform 142"/>
            <p:cNvSpPr>
              <a:spLocks noEditPoints="1"/>
            </p:cNvSpPr>
            <p:nvPr/>
          </p:nvSpPr>
          <p:spPr bwMode="auto">
            <a:xfrm>
              <a:off x="7171734" y="2994617"/>
              <a:ext cx="1627022" cy="1002219"/>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rgbClr val="C00000"/>
            </a:solidFill>
            <a:ln w="1" cap="flat">
              <a:solidFill>
                <a:schemeClr val="bg1"/>
              </a:solidFill>
              <a:prstDash val="solid"/>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379" name="椭圆 378"/>
          <p:cNvSpPr>
            <a:spLocks noChangeAspect="1"/>
          </p:cNvSpPr>
          <p:nvPr/>
        </p:nvSpPr>
        <p:spPr>
          <a:xfrm>
            <a:off x="5310480" y="2487193"/>
            <a:ext cx="558319" cy="557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latin typeface="Times New Roman" panose="02020603050405020304" pitchFamily="18" charset="0"/>
                <a:cs typeface="Times New Roman" panose="02020603050405020304" pitchFamily="18" charset="0"/>
              </a:rPr>
              <a:t>15</a:t>
            </a:r>
            <a:r>
              <a:rPr lang="en-US" altLang="zh-CN" sz="1200" b="1" dirty="0">
                <a:latin typeface="Times New Roman" panose="02020603050405020304" pitchFamily="18" charset="0"/>
                <a:cs typeface="Times New Roman" panose="02020603050405020304" pitchFamily="18" charset="0"/>
              </a:rPr>
              <a:t>%</a:t>
            </a:r>
            <a:endParaRPr lang="zh-CN" altLang="en-US" sz="1400" b="1" dirty="0">
              <a:latin typeface="Times New Roman" panose="02020603050405020304" pitchFamily="18" charset="0"/>
              <a:cs typeface="Times New Roman" panose="02020603050405020304" pitchFamily="18" charset="0"/>
            </a:endParaRPr>
          </a:p>
        </p:txBody>
      </p:sp>
      <p:sp>
        <p:nvSpPr>
          <p:cNvPr id="378" name="椭圆 377"/>
          <p:cNvSpPr>
            <a:spLocks noChangeAspect="1"/>
          </p:cNvSpPr>
          <p:nvPr/>
        </p:nvSpPr>
        <p:spPr>
          <a:xfrm>
            <a:off x="2683298" y="1992810"/>
            <a:ext cx="744426" cy="74327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dirty="0">
                <a:latin typeface="Times New Roman" panose="02020603050405020304" pitchFamily="18" charset="0"/>
                <a:cs typeface="Times New Roman" panose="02020603050405020304" pitchFamily="18" charset="0"/>
              </a:rPr>
              <a:t>20%</a:t>
            </a:r>
            <a:endParaRPr lang="zh-CN" altLang="en-US" sz="2000" b="1" dirty="0">
              <a:latin typeface="Times New Roman" panose="02020603050405020304" pitchFamily="18" charset="0"/>
              <a:cs typeface="Times New Roman" panose="02020603050405020304" pitchFamily="18" charset="0"/>
            </a:endParaRPr>
          </a:p>
        </p:txBody>
      </p:sp>
      <p:cxnSp>
        <p:nvCxnSpPr>
          <p:cNvPr id="47" name="直接连接符 46"/>
          <p:cNvCxnSpPr>
            <a:stCxn id="378" idx="3"/>
          </p:cNvCxnSpPr>
          <p:nvPr/>
        </p:nvCxnSpPr>
        <p:spPr>
          <a:xfrm flipH="1">
            <a:off x="2786071" y="2627230"/>
            <a:ext cx="6246" cy="20625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椭圆 1"/>
          <p:cNvSpPr>
            <a:spLocks noChangeAspect="1"/>
          </p:cNvSpPr>
          <p:nvPr/>
        </p:nvSpPr>
        <p:spPr>
          <a:xfrm>
            <a:off x="761845" y="1770874"/>
            <a:ext cx="1153859" cy="11520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800" b="1" dirty="0">
                <a:latin typeface="Times New Roman" panose="02020603050405020304" pitchFamily="18" charset="0"/>
                <a:cs typeface="Times New Roman" panose="02020603050405020304" pitchFamily="18" charset="0"/>
              </a:rPr>
              <a:t>35%</a:t>
            </a:r>
            <a:endParaRPr lang="zh-CN" altLang="en-US" sz="2800" b="1" dirty="0">
              <a:latin typeface="Times New Roman" panose="02020603050405020304" pitchFamily="18" charset="0"/>
              <a:cs typeface="Times New Roman" panose="02020603050405020304" pitchFamily="18" charset="0"/>
            </a:endParaRPr>
          </a:p>
        </p:txBody>
      </p:sp>
      <p:pic>
        <p:nvPicPr>
          <p:cNvPr id="2053" name="Picture 5" descr="C:\Users\think\Desktop\新建文件夹 (8)\国庆节\新建文件夹 (5)\src=http___i2.chinanews.com_simg_cmshd_2019_09_15_864df4af6b3a444fb6f90a801c229cd6.jpg&amp;refer=http___i2.chinanews.jfif"/>
          <p:cNvPicPr>
            <a:picLocks noChangeAspect="1" noChangeArrowheads="1"/>
          </p:cNvPicPr>
          <p:nvPr/>
        </p:nvPicPr>
        <p:blipFill rotWithShape="1">
          <a:blip r:embed="rId1" cstate="hqprint"/>
          <a:srcRect/>
          <a:stretch>
            <a:fillRect/>
          </a:stretch>
        </p:blipFill>
        <p:spPr bwMode="auto">
          <a:xfrm flipH="1">
            <a:off x="7230979" y="1035990"/>
            <a:ext cx="4536000" cy="2485867"/>
          </a:xfrm>
          <a:prstGeom prst="round2Same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223" name="矩形: 剪去单角 6"/>
          <p:cNvSpPr/>
          <p:nvPr/>
        </p:nvSpPr>
        <p:spPr>
          <a:xfrm flipH="1">
            <a:off x="398009" y="6015300"/>
            <a:ext cx="5873598" cy="576000"/>
          </a:xfrm>
          <a:prstGeom prst="snip1Rect">
            <a:avLst>
              <a:gd name="adj" fmla="val 0"/>
            </a:avLst>
          </a:prstGeom>
          <a:gradFill>
            <a:gsLst>
              <a:gs pos="0">
                <a:srgbClr val="3875E1">
                  <a:alpha val="62000"/>
                </a:srgbClr>
              </a:gs>
              <a:gs pos="31000">
                <a:srgbClr val="09A0FA">
                  <a:alpha val="36000"/>
                </a:srgbClr>
              </a:gs>
              <a:gs pos="68000">
                <a:srgbClr val="11D2FE">
                  <a:alpha val="0"/>
                </a:srgbClr>
              </a:gs>
              <a:gs pos="100000">
                <a:srgbClr val="11D2FE">
                  <a:alpha val="56000"/>
                </a:srgbClr>
              </a:gs>
            </a:gsLst>
            <a:lin ang="2700000" scaled="1"/>
          </a:grad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72000" bIns="0" rtlCol="0" anchor="ctr" anchorCtr="0"/>
          <a:lstStyle/>
          <a:p>
            <a:pPr lvl="0" algn="ctr">
              <a:lnSpc>
                <a:spcPct val="120000"/>
              </a:lnSpc>
            </a:pPr>
            <a:r>
              <a:rPr kumimoji="1" lang="zh-CN" altLang="en-US" sz="2000" b="1" dirty="0">
                <a:solidFill>
                  <a:schemeClr val="bg1"/>
                </a:solidFill>
              </a:rPr>
              <a:t>欧美日</a:t>
            </a:r>
            <a:r>
              <a:rPr kumimoji="1" lang="zh-CN" altLang="en-US" sz="2000" b="1" dirty="0">
                <a:solidFill>
                  <a:srgbClr val="FFC000"/>
                </a:solidFill>
              </a:rPr>
              <a:t>等掌握全球</a:t>
            </a:r>
            <a:r>
              <a:rPr kumimoji="1" lang="en-US" altLang="zh-CN" sz="2000" b="1" dirty="0">
                <a:solidFill>
                  <a:prstClr val="white"/>
                </a:solidFill>
                <a:latin typeface="Times New Roman" panose="02020603050405020304" pitchFamily="18" charset="0"/>
                <a:cs typeface="Times New Roman" panose="02020603050405020304" pitchFamily="18" charset="0"/>
              </a:rPr>
              <a:t>70%</a:t>
            </a:r>
            <a:r>
              <a:rPr kumimoji="1" lang="zh-CN" altLang="en-US" sz="2000" b="1" dirty="0">
                <a:solidFill>
                  <a:srgbClr val="FFC000"/>
                </a:solidFill>
              </a:rPr>
              <a:t>以上中高端喷嘴市场份额</a:t>
            </a:r>
            <a:endParaRPr kumimoji="1" lang="zh-CN" altLang="en-US" sz="2000" b="1" dirty="0">
              <a:solidFill>
                <a:srgbClr val="FFC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4" name="箭头: 右 10"/>
          <p:cNvSpPr/>
          <p:nvPr/>
        </p:nvSpPr>
        <p:spPr>
          <a:xfrm>
            <a:off x="281752" y="1186047"/>
            <a:ext cx="6192000" cy="1373837"/>
          </a:xfrm>
          <a:prstGeom prst="rightArrow">
            <a:avLst>
              <a:gd name="adj1" fmla="val 50000"/>
              <a:gd name="adj2" fmla="val 76732"/>
            </a:avLst>
          </a:prstGeom>
          <a:gradFill flip="none" rotWithShape="1">
            <a:gsLst>
              <a:gs pos="100000">
                <a:srgbClr val="3EF5FE">
                  <a:alpha val="60000"/>
                </a:srgbClr>
              </a:gs>
              <a:gs pos="50000">
                <a:srgbClr val="00B0F0">
                  <a:alpha val="40000"/>
                </a:srgbClr>
              </a:gs>
              <a:gs pos="0">
                <a:srgbClr val="002060">
                  <a:alpha val="40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3" name="组合 22"/>
          <p:cNvGrpSpPr/>
          <p:nvPr/>
        </p:nvGrpSpPr>
        <p:grpSpPr>
          <a:xfrm>
            <a:off x="373417" y="720056"/>
            <a:ext cx="3815080" cy="203830"/>
            <a:chOff x="6955790" y="1796414"/>
            <a:chExt cx="3815080" cy="203830"/>
          </a:xfrm>
        </p:grpSpPr>
        <p:sp>
          <p:nvSpPr>
            <p:cNvPr id="24" name="任意多边形: 形状 11"/>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5" name="直接连接符 24"/>
            <p:cNvCxnSpPr/>
            <p:nvPr/>
          </p:nvCxnSpPr>
          <p:spPr>
            <a:xfrm>
              <a:off x="10562590" y="1869440"/>
              <a:ext cx="20828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6" name="任意多边形: 形状 13"/>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7" name="直接连接符 26"/>
            <p:cNvCxnSpPr/>
            <p:nvPr/>
          </p:nvCxnSpPr>
          <p:spPr>
            <a:xfrm>
              <a:off x="8288020" y="1974844"/>
              <a:ext cx="71755" cy="0"/>
            </a:xfrm>
            <a:prstGeom prst="lin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8188006" y="1974844"/>
              <a:ext cx="71755" cy="0"/>
            </a:xfrm>
            <a:prstGeom prst="lin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8087994" y="1974844"/>
              <a:ext cx="71755" cy="0"/>
            </a:xfrm>
            <a:prstGeom prst="lin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7987982" y="1974844"/>
              <a:ext cx="71755" cy="0"/>
            </a:xfrm>
            <a:prstGeom prst="lin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7887970" y="1974844"/>
              <a:ext cx="71755" cy="0"/>
            </a:xfrm>
            <a:prstGeom prst="lin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32" name="文本框 39"/>
          <p:cNvSpPr txBox="1"/>
          <p:nvPr/>
        </p:nvSpPr>
        <p:spPr>
          <a:xfrm>
            <a:off x="281751" y="203229"/>
            <a:ext cx="11732699" cy="578882"/>
          </a:xfrm>
          <a:prstGeom prst="roundRect">
            <a:avLst/>
          </a:prstGeom>
          <a:noFill/>
        </p:spPr>
        <p:txBody>
          <a:bodyPr wrap="none" rtlCol="0">
            <a:spAutoFit/>
          </a:bodyPr>
          <a:lstStyle/>
          <a:p>
            <a:r>
              <a:rPr kumimoji="1" lang="zh-CN" altLang="en-US" sz="2800" b="1" dirty="0">
                <a:latin typeface="微软雅黑" panose="020B0503020204020204" pitchFamily="34" charset="-122"/>
                <a:cs typeface="+mn-ea"/>
                <a:sym typeface="+mn-lt"/>
              </a:rPr>
              <a:t>技术痛点</a:t>
            </a:r>
            <a:r>
              <a:rPr kumimoji="1" lang="en-US" altLang="zh-CN" sz="2800" b="1" dirty="0">
                <a:latin typeface="微软雅黑" panose="020B0503020204020204" pitchFamily="34" charset="-122"/>
                <a:cs typeface="+mn-ea"/>
                <a:sym typeface="+mn-lt"/>
              </a:rPr>
              <a:t>——</a:t>
            </a:r>
            <a:r>
              <a:rPr kumimoji="1" lang="zh-CN" altLang="en-US" sz="2800" b="1" dirty="0">
                <a:latin typeface="微软雅黑" panose="020B0503020204020204" pitchFamily="34" charset="-122"/>
                <a:cs typeface="+mn-ea"/>
                <a:sym typeface="+mn-lt"/>
              </a:rPr>
              <a:t>微细、均匀程度严重不足、对燃气轮机安全性造成严重影响</a:t>
            </a:r>
            <a:endParaRPr kumimoji="1" lang="zh-CN" altLang="en-US" b="1" dirty="0">
              <a:latin typeface="微软雅黑" panose="020B0503020204020204" pitchFamily="34" charset="-122"/>
              <a:cs typeface="+mn-ea"/>
              <a:sym typeface="+mn-lt"/>
            </a:endParaRPr>
          </a:p>
        </p:txBody>
      </p:sp>
      <p:sp>
        <p:nvSpPr>
          <p:cNvPr id="52" name="文本框 119"/>
          <p:cNvSpPr txBox="1"/>
          <p:nvPr/>
        </p:nvSpPr>
        <p:spPr>
          <a:xfrm>
            <a:off x="3149385" y="1285668"/>
            <a:ext cx="2570584" cy="1188000"/>
          </a:xfrm>
          <a:prstGeom prst="roundRect">
            <a:avLst/>
          </a:prstGeom>
          <a:noFill/>
          <a:ln w="28575">
            <a:solidFill>
              <a:schemeClr val="tx1"/>
            </a:solidFill>
            <a:prstDash val="lgDash"/>
          </a:ln>
        </p:spPr>
        <p:txBody>
          <a:bodyPr wrap="square" lIns="0" tIns="0" rIns="0" bIns="0" rtlCol="0" anchor="ctr">
            <a:spAutoFit/>
          </a:bodyPr>
          <a:lstStyle>
            <a:defPPr>
              <a:defRPr lang="zh-CN"/>
            </a:defPPr>
            <a:lvl1pPr algn="just">
              <a:lnSpc>
                <a:spcPct val="120000"/>
              </a:lnSpc>
              <a:defRPr sz="1600" b="1">
                <a:solidFill>
                  <a:prstClr val="white"/>
                </a:solidFill>
                <a:latin typeface="微软雅黑" panose="020B0503020204020204" pitchFamily="34" charset="-122"/>
                <a:ea typeface="微软雅黑" panose="020B0503020204020204" pitchFamily="34" charset="-122"/>
                <a:cs typeface="Arial" panose="020B0604020202020204"/>
              </a:defRPr>
            </a:lvl1pPr>
          </a:lstStyle>
          <a:p>
            <a:pPr algn="ctr"/>
            <a:r>
              <a:rPr lang="zh-CN" altLang="en-US" dirty="0">
                <a:solidFill>
                  <a:schemeClr val="tx1"/>
                </a:solidFill>
              </a:rPr>
              <a:t>雾化粒径大于</a:t>
            </a:r>
            <a:r>
              <a:rPr lang="en-US" altLang="zh-CN" dirty="0">
                <a:solidFill>
                  <a:schemeClr val="tx1"/>
                </a:solidFill>
              </a:rPr>
              <a:t>40</a:t>
            </a:r>
            <a:r>
              <a:rPr lang="zh-CN" altLang="en-US" dirty="0">
                <a:solidFill>
                  <a:schemeClr val="tx1"/>
                </a:solidFill>
              </a:rPr>
              <a:t>微米</a:t>
            </a:r>
            <a:endParaRPr lang="en-US" altLang="zh-CN" dirty="0">
              <a:solidFill>
                <a:schemeClr val="tx1"/>
              </a:solidFill>
            </a:endParaRPr>
          </a:p>
          <a:p>
            <a:pPr algn="ctr"/>
            <a:r>
              <a:rPr lang="zh-CN" altLang="en-US" dirty="0">
                <a:solidFill>
                  <a:schemeClr val="tx1"/>
                </a:solidFill>
              </a:rPr>
              <a:t>液滴群尺寸集中性差</a:t>
            </a:r>
            <a:endParaRPr lang="en-US" altLang="zh-CN" dirty="0">
              <a:solidFill>
                <a:schemeClr val="tx1"/>
              </a:solidFill>
            </a:endParaRPr>
          </a:p>
          <a:p>
            <a:pPr algn="ctr">
              <a:spcBef>
                <a:spcPts val="400"/>
              </a:spcBef>
            </a:pPr>
            <a:r>
              <a:rPr lang="zh-CN" altLang="en-US" sz="1800" dirty="0">
                <a:gradFill>
                  <a:gsLst>
                    <a:gs pos="0">
                      <a:srgbClr val="ED7D31"/>
                    </a:gs>
                    <a:gs pos="50000">
                      <a:srgbClr val="FF0000"/>
                    </a:gs>
                    <a:gs pos="100000">
                      <a:srgbClr val="C00000"/>
                    </a:gs>
                  </a:gsLst>
                  <a:lin ang="18900000" scaled="1"/>
                </a:gradFill>
              </a:rPr>
              <a:t>喷雾锥包含过量大液滴</a:t>
            </a:r>
            <a:endParaRPr lang="en-US" altLang="zh-CN" sz="1800" dirty="0">
              <a:gradFill>
                <a:gsLst>
                  <a:gs pos="0">
                    <a:srgbClr val="ED7D31"/>
                  </a:gs>
                  <a:gs pos="50000">
                    <a:srgbClr val="FF0000"/>
                  </a:gs>
                  <a:gs pos="100000">
                    <a:srgbClr val="C00000"/>
                  </a:gs>
                </a:gsLst>
                <a:lin ang="18900000" scaled="1"/>
              </a:gradFill>
            </a:endParaRPr>
          </a:p>
        </p:txBody>
      </p:sp>
      <p:sp>
        <p:nvSpPr>
          <p:cNvPr id="66" name="文本框 105"/>
          <p:cNvSpPr txBox="1"/>
          <p:nvPr/>
        </p:nvSpPr>
        <p:spPr>
          <a:xfrm>
            <a:off x="773435" y="1325670"/>
            <a:ext cx="2016000" cy="1107996"/>
          </a:xfrm>
          <a:prstGeom prst="rect">
            <a:avLst/>
          </a:prstGeom>
          <a:noFill/>
        </p:spPr>
        <p:txBody>
          <a:bodyPr wrap="square" lIns="0" tIns="0" rIns="0" bIns="0">
            <a:spAutoFit/>
            <a:scene3d>
              <a:camera prst="orthographicFront"/>
              <a:lightRig rig="threePt" dir="t"/>
            </a:scene3d>
            <a:sp3d extrusionH="57150"/>
          </a:bodyPr>
          <a:lstStyle>
            <a:defPPr>
              <a:defRPr lang="zh-CN"/>
            </a:defPPr>
            <a:lvl1pPr algn="r">
              <a:defRPr sz="4400" b="1" spc="300">
                <a:gradFill flip="none" rotWithShape="1">
                  <a:gsLst>
                    <a:gs pos="0">
                      <a:srgbClr val="11D2FE"/>
                    </a:gs>
                    <a:gs pos="100000">
                      <a:srgbClr val="3875E1"/>
                    </a:gs>
                    <a:gs pos="58000">
                      <a:srgbClr val="09A0FA"/>
                    </a:gs>
                  </a:gsLst>
                  <a:lin ang="2700000" scaled="1"/>
                  <a:tileRect/>
                </a:gradFill>
                <a:latin typeface="+mj-ea"/>
                <a:ea typeface="+mj-ea"/>
              </a:defRPr>
            </a:lvl1pPr>
          </a:lstStyle>
          <a:p>
            <a:pPr algn="just"/>
            <a:r>
              <a:rPr lang="zh-CN" altLang="en-US" sz="3600" dirty="0">
                <a:solidFill>
                  <a:schemeClr val="tx1"/>
                </a:solidFill>
              </a:rPr>
              <a:t>雾化液滴粒径过大</a:t>
            </a:r>
            <a:endParaRPr lang="en-US" altLang="zh-CN" sz="3600" dirty="0">
              <a:solidFill>
                <a:schemeClr val="tx1"/>
              </a:solidFill>
            </a:endParaRPr>
          </a:p>
        </p:txBody>
      </p:sp>
      <p:pic>
        <p:nvPicPr>
          <p:cNvPr id="67" name="图片 66" descr="图片包含 游戏机, 灯光&#10;&#10;描述已自动生成"/>
          <p:cNvPicPr>
            <a:picLocks noChangeAspect="1"/>
          </p:cNvPicPr>
          <p:nvPr/>
        </p:nvPicPr>
        <p:blipFill>
          <a:blip r:embed="rId1" cstate="email"/>
          <a:stretch>
            <a:fillRect/>
          </a:stretch>
        </p:blipFill>
        <p:spPr>
          <a:xfrm>
            <a:off x="-700573" y="2460750"/>
            <a:ext cx="4896000" cy="253532"/>
          </a:xfrm>
          <a:prstGeom prst="rect">
            <a:avLst/>
          </a:prstGeom>
        </p:spPr>
      </p:pic>
      <p:sp>
        <p:nvSpPr>
          <p:cNvPr id="55" name="文本框 105"/>
          <p:cNvSpPr txBox="1"/>
          <p:nvPr/>
        </p:nvSpPr>
        <p:spPr>
          <a:xfrm>
            <a:off x="6589912" y="1318968"/>
            <a:ext cx="2016000" cy="1107996"/>
          </a:xfrm>
          <a:prstGeom prst="rect">
            <a:avLst/>
          </a:prstGeom>
          <a:noFill/>
        </p:spPr>
        <p:txBody>
          <a:bodyPr wrap="square" lIns="0" tIns="0" rIns="0" bIns="0">
            <a:spAutoFit/>
            <a:scene3d>
              <a:camera prst="orthographicFront"/>
              <a:lightRig rig="threePt" dir="t"/>
            </a:scene3d>
            <a:sp3d extrusionH="57150"/>
          </a:bodyPr>
          <a:lstStyle>
            <a:defPPr>
              <a:defRPr lang="zh-CN"/>
            </a:defPPr>
            <a:lvl1pPr algn="r">
              <a:defRPr sz="4400" b="1" spc="300">
                <a:gradFill flip="none" rotWithShape="1">
                  <a:gsLst>
                    <a:gs pos="0">
                      <a:srgbClr val="11D2FE"/>
                    </a:gs>
                    <a:gs pos="100000">
                      <a:srgbClr val="3875E1"/>
                    </a:gs>
                    <a:gs pos="58000">
                      <a:srgbClr val="09A0FA"/>
                    </a:gs>
                  </a:gsLst>
                  <a:lin ang="2700000" scaled="1"/>
                  <a:tileRect/>
                </a:gradFill>
                <a:latin typeface="+mj-ea"/>
                <a:ea typeface="+mj-ea"/>
              </a:defRPr>
            </a:lvl1pPr>
          </a:lstStyle>
          <a:p>
            <a:pPr algn="just"/>
            <a:r>
              <a:rPr lang="zh-CN" altLang="en-US" sz="3600" dirty="0">
                <a:gradFill flip="none" rotWithShape="1">
                  <a:gsLst>
                    <a:gs pos="0">
                      <a:srgbClr val="ED7D31"/>
                    </a:gs>
                    <a:gs pos="100000">
                      <a:srgbClr val="C00000"/>
                    </a:gs>
                    <a:gs pos="58000">
                      <a:srgbClr val="FF0000"/>
                    </a:gs>
                  </a:gsLst>
                  <a:lin ang="2700000" scaled="1"/>
                  <a:tileRect/>
                </a:gradFill>
              </a:rPr>
              <a:t>损害叶片引发爆炸</a:t>
            </a:r>
            <a:endParaRPr lang="en-US" altLang="zh-CN" sz="3600" dirty="0">
              <a:gradFill flip="none" rotWithShape="1">
                <a:gsLst>
                  <a:gs pos="0">
                    <a:srgbClr val="ED7D31"/>
                  </a:gs>
                  <a:gs pos="100000">
                    <a:srgbClr val="C00000"/>
                  </a:gs>
                  <a:gs pos="58000">
                    <a:srgbClr val="FF0000"/>
                  </a:gs>
                </a:gsLst>
                <a:lin ang="2700000" scaled="1"/>
                <a:tileRect/>
              </a:gradFill>
            </a:endParaRPr>
          </a:p>
        </p:txBody>
      </p:sp>
      <p:pic>
        <p:nvPicPr>
          <p:cNvPr id="60" name="图片 59" descr="图片包含 游戏机, 灯光&#10;&#10;描述已自动生成"/>
          <p:cNvPicPr>
            <a:picLocks noChangeAspect="1"/>
          </p:cNvPicPr>
          <p:nvPr/>
        </p:nvPicPr>
        <p:blipFill>
          <a:blip r:embed="rId1" cstate="email"/>
          <a:stretch>
            <a:fillRect/>
          </a:stretch>
        </p:blipFill>
        <p:spPr>
          <a:xfrm>
            <a:off x="5105018" y="2460750"/>
            <a:ext cx="4896000" cy="253532"/>
          </a:xfrm>
          <a:prstGeom prst="rect">
            <a:avLst/>
          </a:prstGeom>
        </p:spPr>
      </p:pic>
      <p:sp>
        <p:nvSpPr>
          <p:cNvPr id="62" name="文本框 119"/>
          <p:cNvSpPr txBox="1"/>
          <p:nvPr/>
        </p:nvSpPr>
        <p:spPr>
          <a:xfrm>
            <a:off x="8958790" y="1285668"/>
            <a:ext cx="2571793" cy="1188000"/>
          </a:xfrm>
          <a:prstGeom prst="roundRect">
            <a:avLst/>
          </a:prstGeom>
          <a:noFill/>
          <a:ln w="28575">
            <a:solidFill>
              <a:schemeClr val="tx1"/>
            </a:solidFill>
            <a:prstDash val="lgDash"/>
          </a:ln>
        </p:spPr>
        <p:txBody>
          <a:bodyPr wrap="square" lIns="0" tIns="0" rIns="0" bIns="0" rtlCol="0" anchor="ctr">
            <a:spAutoFit/>
          </a:bodyPr>
          <a:lstStyle>
            <a:defPPr>
              <a:defRPr lang="zh-CN"/>
            </a:defPPr>
            <a:lvl1pPr algn="just">
              <a:lnSpc>
                <a:spcPct val="120000"/>
              </a:lnSpc>
              <a:defRPr sz="1600" b="1">
                <a:solidFill>
                  <a:prstClr val="white"/>
                </a:solidFill>
                <a:latin typeface="微软雅黑" panose="020B0503020204020204" pitchFamily="34" charset="-122"/>
                <a:ea typeface="微软雅黑" panose="020B0503020204020204" pitchFamily="34" charset="-122"/>
                <a:cs typeface="Arial" panose="020B0604020202020204"/>
              </a:defRPr>
            </a:lvl1pPr>
          </a:lstStyle>
          <a:p>
            <a:pPr algn="ctr"/>
            <a:r>
              <a:rPr lang="zh-CN" altLang="en-US" dirty="0">
                <a:solidFill>
                  <a:schemeClr val="tx1"/>
                </a:solidFill>
              </a:rPr>
              <a:t>大液滴撞击使叶片断裂</a:t>
            </a:r>
            <a:endParaRPr lang="zh-CN" altLang="en-US" dirty="0">
              <a:solidFill>
                <a:schemeClr val="tx1"/>
              </a:solidFill>
            </a:endParaRPr>
          </a:p>
          <a:p>
            <a:pPr algn="ctr"/>
            <a:r>
              <a:rPr lang="zh-CN" altLang="en-US" dirty="0">
                <a:solidFill>
                  <a:schemeClr val="tx1"/>
                </a:solidFill>
              </a:rPr>
              <a:t>破损叶片击穿燃机本体</a:t>
            </a:r>
            <a:endParaRPr lang="en-US" altLang="zh-CN" dirty="0">
              <a:solidFill>
                <a:schemeClr val="tx1"/>
              </a:solidFill>
            </a:endParaRPr>
          </a:p>
          <a:p>
            <a:pPr algn="ctr">
              <a:spcBef>
                <a:spcPts val="400"/>
              </a:spcBef>
            </a:pPr>
            <a:r>
              <a:rPr lang="zh-CN" altLang="en-US" sz="1800" dirty="0">
                <a:gradFill>
                  <a:gsLst>
                    <a:gs pos="0">
                      <a:srgbClr val="ED7D31"/>
                    </a:gs>
                    <a:gs pos="50000">
                      <a:srgbClr val="FF0000"/>
                    </a:gs>
                    <a:gs pos="100000">
                      <a:srgbClr val="C00000"/>
                    </a:gs>
                  </a:gsLst>
                  <a:lin ang="18900000" scaled="1"/>
                </a:gradFill>
              </a:rPr>
              <a:t>低劣雾化导致燃机爆炸</a:t>
            </a:r>
            <a:endParaRPr lang="en-US" altLang="zh-CN" sz="1800" dirty="0">
              <a:gradFill>
                <a:gsLst>
                  <a:gs pos="0">
                    <a:srgbClr val="ED7D31"/>
                  </a:gs>
                  <a:gs pos="50000">
                    <a:srgbClr val="FF0000"/>
                  </a:gs>
                  <a:gs pos="100000">
                    <a:srgbClr val="C00000"/>
                  </a:gs>
                </a:gsLst>
                <a:lin ang="18900000" scaled="1"/>
              </a:gradFill>
            </a:endParaRPr>
          </a:p>
        </p:txBody>
      </p:sp>
      <p:grpSp>
        <p:nvGrpSpPr>
          <p:cNvPr id="3" name="组合 2"/>
          <p:cNvGrpSpPr/>
          <p:nvPr/>
        </p:nvGrpSpPr>
        <p:grpSpPr>
          <a:xfrm>
            <a:off x="495808" y="4341315"/>
            <a:ext cx="5372080" cy="2290044"/>
            <a:chOff x="495808" y="4274640"/>
            <a:chExt cx="5372080" cy="2290044"/>
          </a:xfrm>
        </p:grpSpPr>
        <p:sp>
          <p:nvSpPr>
            <p:cNvPr id="41" name="矩形 40"/>
            <p:cNvSpPr/>
            <p:nvPr/>
          </p:nvSpPr>
          <p:spPr>
            <a:xfrm>
              <a:off x="495808" y="4274640"/>
              <a:ext cx="2599856" cy="2290044"/>
            </a:xfrm>
            <a:prstGeom prst="rect">
              <a:avLst/>
            </a:prstGeom>
            <a:gradFill flip="none" rotWithShape="1">
              <a:gsLst>
                <a:gs pos="0">
                  <a:schemeClr val="accent1">
                    <a:alpha val="0"/>
                  </a:schemeClr>
                </a:gs>
                <a:gs pos="77000">
                  <a:schemeClr val="accent2">
                    <a:alpha val="36000"/>
                  </a:schemeClr>
                </a:gs>
                <a:gs pos="24000">
                  <a:srgbClr val="4BB8F1">
                    <a:alpha val="44000"/>
                  </a:srgb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矩形 41"/>
            <p:cNvSpPr/>
            <p:nvPr/>
          </p:nvSpPr>
          <p:spPr>
            <a:xfrm>
              <a:off x="3268032" y="4274640"/>
              <a:ext cx="2599856" cy="2290044"/>
            </a:xfrm>
            <a:prstGeom prst="rect">
              <a:avLst/>
            </a:prstGeom>
            <a:gradFill flip="none" rotWithShape="1">
              <a:gsLst>
                <a:gs pos="0">
                  <a:schemeClr val="accent1">
                    <a:alpha val="0"/>
                  </a:schemeClr>
                </a:gs>
                <a:gs pos="77000">
                  <a:schemeClr val="accent2">
                    <a:alpha val="36000"/>
                  </a:schemeClr>
                </a:gs>
                <a:gs pos="24000">
                  <a:srgbClr val="4BB8F1">
                    <a:alpha val="44000"/>
                  </a:srgb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7" name="Picture 3"/>
            <p:cNvPicPr>
              <a:picLocks noChangeArrowheads="1"/>
            </p:cNvPicPr>
            <p:nvPr/>
          </p:nvPicPr>
          <p:blipFill>
            <a:blip r:embed="rId2" cstate="print"/>
            <a:srcRect/>
            <a:stretch>
              <a:fillRect/>
            </a:stretch>
          </p:blipFill>
          <p:spPr bwMode="auto">
            <a:xfrm>
              <a:off x="571250" y="4490272"/>
              <a:ext cx="2448971" cy="1818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图片 52" descr="图片包含 文本&#10;&#10;描述已自动生成"/>
            <p:cNvPicPr/>
            <p:nvPr/>
          </p:nvPicPr>
          <p:blipFill>
            <a:blip r:embed="rId3"/>
            <a:stretch>
              <a:fillRect/>
            </a:stretch>
          </p:blipFill>
          <p:spPr>
            <a:xfrm>
              <a:off x="3343474" y="4490272"/>
              <a:ext cx="2448971" cy="1818345"/>
            </a:xfrm>
            <a:prstGeom prst="rect">
              <a:avLst/>
            </a:prstGeom>
          </p:spPr>
        </p:pic>
      </p:grpSp>
      <p:grpSp>
        <p:nvGrpSpPr>
          <p:cNvPr id="4" name="组合 3"/>
          <p:cNvGrpSpPr/>
          <p:nvPr/>
        </p:nvGrpSpPr>
        <p:grpSpPr>
          <a:xfrm>
            <a:off x="6309623" y="4342200"/>
            <a:ext cx="5374874" cy="2291027"/>
            <a:chOff x="6309623" y="4273053"/>
            <a:chExt cx="5374874" cy="2291027"/>
          </a:xfrm>
        </p:grpSpPr>
        <p:sp>
          <p:nvSpPr>
            <p:cNvPr id="61" name="矩形 60"/>
            <p:cNvSpPr/>
            <p:nvPr/>
          </p:nvSpPr>
          <p:spPr>
            <a:xfrm>
              <a:off x="6309623" y="4274495"/>
              <a:ext cx="2603204" cy="2289585"/>
            </a:xfrm>
            <a:prstGeom prst="rect">
              <a:avLst/>
            </a:prstGeom>
            <a:gradFill flip="none" rotWithShape="1">
              <a:gsLst>
                <a:gs pos="0">
                  <a:schemeClr val="accent1">
                    <a:alpha val="0"/>
                  </a:schemeClr>
                </a:gs>
                <a:gs pos="77000">
                  <a:schemeClr val="accent2">
                    <a:alpha val="36000"/>
                  </a:schemeClr>
                </a:gs>
                <a:gs pos="24000">
                  <a:srgbClr val="4BB8F1">
                    <a:alpha val="44000"/>
                  </a:srgb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矩形 63"/>
            <p:cNvSpPr/>
            <p:nvPr/>
          </p:nvSpPr>
          <p:spPr>
            <a:xfrm>
              <a:off x="9081293" y="4273053"/>
              <a:ext cx="2603204" cy="2291026"/>
            </a:xfrm>
            <a:prstGeom prst="rect">
              <a:avLst/>
            </a:prstGeom>
            <a:gradFill flip="none" rotWithShape="1">
              <a:gsLst>
                <a:gs pos="0">
                  <a:schemeClr val="accent1">
                    <a:alpha val="0"/>
                  </a:schemeClr>
                </a:gs>
                <a:gs pos="77000">
                  <a:schemeClr val="accent2">
                    <a:alpha val="36000"/>
                  </a:schemeClr>
                </a:gs>
                <a:gs pos="24000">
                  <a:srgbClr val="4BB8F1">
                    <a:alpha val="44000"/>
                  </a:srgb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9" name="图片 68" descr="火车在轨道上&#10;&#10;中度可信度描述已自动生成"/>
            <p:cNvPicPr>
              <a:picLocks noChangeAspect="1"/>
            </p:cNvPicPr>
            <p:nvPr/>
          </p:nvPicPr>
          <p:blipFill>
            <a:blip r:embed="rId4"/>
            <a:stretch>
              <a:fillRect/>
            </a:stretch>
          </p:blipFill>
          <p:spPr>
            <a:xfrm>
              <a:off x="9170227" y="4482956"/>
              <a:ext cx="2425334" cy="1818993"/>
            </a:xfrm>
            <a:prstGeom prst="rect">
              <a:avLst/>
            </a:prstGeom>
          </p:spPr>
        </p:pic>
        <p:pic>
          <p:nvPicPr>
            <p:cNvPr id="70" name="图片 69"/>
            <p:cNvPicPr>
              <a:picLocks noChangeAspect="1"/>
            </p:cNvPicPr>
            <p:nvPr/>
          </p:nvPicPr>
          <p:blipFill rotWithShape="1">
            <a:blip r:embed="rId5" cstate="print"/>
            <a:srcRect/>
            <a:stretch>
              <a:fillRect/>
            </a:stretch>
          </p:blipFill>
          <p:spPr>
            <a:xfrm>
              <a:off x="6383411" y="4483430"/>
              <a:ext cx="2455629" cy="1817194"/>
            </a:xfrm>
            <a:prstGeom prst="rect">
              <a:avLst/>
            </a:prstGeom>
          </p:spPr>
        </p:pic>
        <p:sp>
          <p:nvSpPr>
            <p:cNvPr id="71" name="椭圆 70"/>
            <p:cNvSpPr/>
            <p:nvPr/>
          </p:nvSpPr>
          <p:spPr>
            <a:xfrm>
              <a:off x="7284155" y="5486189"/>
              <a:ext cx="666688" cy="6514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5" name="矩形: 剪去单角 6"/>
          <p:cNvSpPr/>
          <p:nvPr/>
        </p:nvSpPr>
        <p:spPr>
          <a:xfrm flipH="1">
            <a:off x="495807" y="3742069"/>
            <a:ext cx="5372079" cy="540000"/>
          </a:xfrm>
          <a:prstGeom prst="snip1Rect">
            <a:avLst>
              <a:gd name="adj" fmla="val 0"/>
            </a:avLst>
          </a:prstGeom>
          <a:gradFill>
            <a:gsLst>
              <a:gs pos="0">
                <a:srgbClr val="3875E1">
                  <a:alpha val="50000"/>
                </a:srgbClr>
              </a:gs>
              <a:gs pos="31000">
                <a:srgbClr val="09A0FA">
                  <a:alpha val="20000"/>
                </a:srgbClr>
              </a:gs>
              <a:gs pos="68000">
                <a:srgbClr val="11D2FE">
                  <a:alpha val="0"/>
                </a:srgbClr>
              </a:gs>
              <a:gs pos="100000">
                <a:srgbClr val="11D2FE">
                  <a:alpha val="40000"/>
                </a:srgbClr>
              </a:gs>
            </a:gsLst>
            <a:lin ang="2700000" scaled="1"/>
          </a:gradFill>
          <a:ln w="19050">
            <a:gradFill flip="none" rotWithShape="1">
              <a:gsLst>
                <a:gs pos="0">
                  <a:srgbClr val="11D2FE"/>
                </a:gs>
                <a:gs pos="50000">
                  <a:srgbClr val="11D2FE">
                    <a:alpha val="0"/>
                  </a:srgbClr>
                </a:gs>
                <a:gs pos="100000">
                  <a:srgbClr val="11D2FE"/>
                </a:gs>
              </a:gsLst>
              <a:lin ang="18900000" scaled="1"/>
              <a:tileRect/>
            </a:gradFill>
            <a:tailEnd type="diamond" w="lg" len="lg"/>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14000"/>
              </a:lnSpc>
            </a:pPr>
            <a:r>
              <a:rPr lang="zh-CN" altLang="en-US" b="1" dirty="0">
                <a:solidFill>
                  <a:srgbClr val="FFC000"/>
                </a:solidFill>
                <a:latin typeface="+mj-ea"/>
                <a:ea typeface="+mj-ea"/>
              </a:rPr>
              <a:t>微细程度差，喷雾中心锥及边缘形成过量大液滴</a:t>
            </a:r>
            <a:endParaRPr lang="zh-CN" altLang="en-US" b="1" dirty="0">
              <a:solidFill>
                <a:srgbClr val="FFC000"/>
              </a:solidFill>
              <a:latin typeface="+mj-ea"/>
              <a:ea typeface="+mj-ea"/>
            </a:endParaRPr>
          </a:p>
        </p:txBody>
      </p:sp>
      <p:sp>
        <p:nvSpPr>
          <p:cNvPr id="46" name="矩形: 剪去单角 6"/>
          <p:cNvSpPr/>
          <p:nvPr/>
        </p:nvSpPr>
        <p:spPr>
          <a:xfrm flipH="1">
            <a:off x="6309622" y="3742069"/>
            <a:ext cx="5374874" cy="540000"/>
          </a:xfrm>
          <a:prstGeom prst="snip1Rect">
            <a:avLst>
              <a:gd name="adj" fmla="val 0"/>
            </a:avLst>
          </a:prstGeom>
          <a:gradFill>
            <a:gsLst>
              <a:gs pos="0">
                <a:srgbClr val="3875E1">
                  <a:alpha val="50000"/>
                </a:srgbClr>
              </a:gs>
              <a:gs pos="31000">
                <a:srgbClr val="09A0FA">
                  <a:alpha val="20000"/>
                </a:srgbClr>
              </a:gs>
              <a:gs pos="68000">
                <a:srgbClr val="11D2FE">
                  <a:alpha val="0"/>
                </a:srgbClr>
              </a:gs>
              <a:gs pos="100000">
                <a:srgbClr val="11D2FE">
                  <a:alpha val="40000"/>
                </a:srgbClr>
              </a:gs>
            </a:gsLst>
            <a:lin ang="2700000" scaled="1"/>
          </a:gradFill>
          <a:ln w="19050">
            <a:gradFill flip="none" rotWithShape="1">
              <a:gsLst>
                <a:gs pos="0">
                  <a:srgbClr val="11D2FE"/>
                </a:gs>
                <a:gs pos="50000">
                  <a:srgbClr val="11D2FE">
                    <a:alpha val="0"/>
                  </a:srgbClr>
                </a:gs>
                <a:gs pos="100000">
                  <a:srgbClr val="11D2FE"/>
                </a:gs>
              </a:gsLst>
              <a:lin ang="18900000" scaled="1"/>
              <a:tileRect/>
            </a:gradFill>
            <a:tailEnd type="diamond" w="lg" len="lg"/>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14000"/>
              </a:lnSpc>
            </a:pPr>
            <a:r>
              <a:rPr lang="zh-CN" altLang="en-US" b="1" dirty="0">
                <a:solidFill>
                  <a:srgbClr val="FFC000"/>
                </a:solidFill>
                <a:latin typeface="+mj-ea"/>
                <a:ea typeface="+mj-ea"/>
              </a:rPr>
              <a:t>叶片受大液滴侵害，断裂容限大幅降低，诱发爆炸</a:t>
            </a:r>
            <a:endParaRPr lang="zh-CN" altLang="en-US" b="1" dirty="0">
              <a:solidFill>
                <a:srgbClr val="FFC000"/>
              </a:solidFill>
              <a:latin typeface="+mj-ea"/>
              <a:ea typeface="+mj-ea"/>
            </a:endParaRPr>
          </a:p>
        </p:txBody>
      </p:sp>
      <p:sp>
        <p:nvSpPr>
          <p:cNvPr id="6" name="TextBox 5"/>
          <p:cNvSpPr txBox="1"/>
          <p:nvPr/>
        </p:nvSpPr>
        <p:spPr>
          <a:xfrm>
            <a:off x="1776000" y="2888796"/>
            <a:ext cx="8640000" cy="576000"/>
          </a:xfrm>
          <a:prstGeom prst="roundRect">
            <a:avLst/>
          </a:prstGeom>
          <a:solidFill>
            <a:schemeClr val="bg1"/>
          </a:solidFill>
          <a:ln w="28575">
            <a:solidFill>
              <a:schemeClr val="tx1"/>
            </a:solidFill>
          </a:ln>
        </p:spPr>
        <p:txBody>
          <a:bodyPr wrap="none" rtlCol="0" anchor="ctr" anchorCtr="0">
            <a:noAutofit/>
          </a:bodyPr>
          <a:lstStyle/>
          <a:p>
            <a:pPr algn="ctr"/>
            <a:r>
              <a:rPr lang="zh-CN" altLang="en-US" sz="2400" b="1" dirty="0">
                <a:solidFill>
                  <a:srgbClr val="FF0000"/>
                </a:solidFill>
                <a:latin typeface="腾讯体" panose="02010600010101010101" pitchFamily="2" charset="-122"/>
                <a:ea typeface="腾讯体" panose="02010600010101010101" pitchFamily="2" charset="-122"/>
              </a:rPr>
              <a:t>喷嘴性能低劣，影响燃气轮机安全性，诱发重大安全事故！</a:t>
            </a:r>
            <a:endParaRPr lang="zh-CN" altLang="en-US" sz="2400" b="1" dirty="0">
              <a:solidFill>
                <a:srgbClr val="FF0000"/>
              </a:solidFill>
              <a:latin typeface="腾讯体" panose="02010600010101010101" pitchFamily="2" charset="-122"/>
              <a:ea typeface="腾讯体" panose="02010600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9" name="矩形: 剪去单角 91"/>
          <p:cNvSpPr/>
          <p:nvPr/>
        </p:nvSpPr>
        <p:spPr>
          <a:xfrm>
            <a:off x="566457" y="1271827"/>
            <a:ext cx="5256000" cy="5291495"/>
          </a:xfrm>
          <a:prstGeom prst="snip1Rect">
            <a:avLst>
              <a:gd name="adj" fmla="val 0"/>
            </a:avLst>
          </a:prstGeom>
          <a:gradFill>
            <a:gsLst>
              <a:gs pos="0">
                <a:srgbClr val="3875E1">
                  <a:alpha val="58000"/>
                </a:srgbClr>
              </a:gs>
              <a:gs pos="21000">
                <a:srgbClr val="09A0FA">
                  <a:alpha val="30000"/>
                </a:srgbClr>
              </a:gs>
              <a:gs pos="52000">
                <a:srgbClr val="11D2FE">
                  <a:alpha val="0"/>
                </a:srgbClr>
              </a:gs>
              <a:gs pos="100000">
                <a:srgbClr val="11D2FE">
                  <a:alpha val="55000"/>
                </a:srgbClr>
              </a:gs>
            </a:gsLst>
            <a:lin ang="2700000" scaled="1"/>
          </a:gradFill>
          <a:ln>
            <a:gradFill flip="none" rotWithShape="1">
              <a:gsLst>
                <a:gs pos="0">
                  <a:srgbClr val="3875E1"/>
                </a:gs>
                <a:gs pos="22000">
                  <a:srgbClr val="09A0FA"/>
                </a:gs>
                <a:gs pos="52000">
                  <a:srgbClr val="11D2FE">
                    <a:alpha val="0"/>
                  </a:srgbClr>
                </a:gs>
                <a:gs pos="100000">
                  <a:srgbClr val="11D2FE"/>
                </a:gs>
              </a:gsLst>
              <a:lin ang="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373417" y="720056"/>
            <a:ext cx="3815080" cy="203830"/>
            <a:chOff x="6955790" y="1796414"/>
            <a:chExt cx="3815080" cy="203830"/>
          </a:xfrm>
        </p:grpSpPr>
        <p:sp>
          <p:nvSpPr>
            <p:cNvPr id="29" name="任意多边形: 形状 28"/>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任意多边形: 形状 30"/>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直接连接符 38"/>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0" name="文本框 39"/>
          <p:cNvSpPr txBox="1"/>
          <p:nvPr/>
        </p:nvSpPr>
        <p:spPr>
          <a:xfrm>
            <a:off x="281751" y="203229"/>
            <a:ext cx="8299067" cy="523220"/>
          </a:xfrm>
          <a:prstGeom prst="rect">
            <a:avLst/>
          </a:prstGeom>
          <a:noFill/>
        </p:spPr>
        <p:txBody>
          <a:bodyPr wrap="none" rtlCol="0">
            <a:spAutoFit/>
          </a:bodyPr>
          <a:lstStyle/>
          <a:p>
            <a:pPr algn="l"/>
            <a:r>
              <a:rPr kumimoji="1" lang="zh-CN" altLang="en-US" sz="2800" b="1" dirty="0">
                <a:solidFill>
                  <a:srgbClr val="FFC000"/>
                </a:solidFill>
                <a:latin typeface="+mj-ea"/>
                <a:ea typeface="+mj-ea"/>
                <a:cs typeface="+mn-ea"/>
                <a:sym typeface="+mn-lt"/>
              </a:rPr>
              <a:t>核心技术</a:t>
            </a:r>
            <a:r>
              <a:rPr kumimoji="1" lang="en-US" altLang="zh-CN" sz="2800" b="1" dirty="0">
                <a:solidFill>
                  <a:srgbClr val="FFC000"/>
                </a:solidFill>
                <a:latin typeface="+mj-ea"/>
                <a:ea typeface="+mj-ea"/>
                <a:cs typeface="+mn-ea"/>
                <a:sym typeface="+mn-lt"/>
              </a:rPr>
              <a:t>——</a:t>
            </a:r>
            <a:r>
              <a:rPr kumimoji="1" lang="zh-CN" altLang="en-US" sz="2800" b="1" dirty="0">
                <a:solidFill>
                  <a:srgbClr val="ED7D31"/>
                </a:solidFill>
                <a:latin typeface="+mj-ea"/>
                <a:ea typeface="+mj-ea"/>
                <a:cs typeface="+mn-ea"/>
                <a:sym typeface="+mn-lt"/>
              </a:rPr>
              <a:t>全球首创</a:t>
            </a:r>
            <a:r>
              <a:rPr kumimoji="1" lang="zh-CN" altLang="en-US" sz="2800" b="1" dirty="0">
                <a:solidFill>
                  <a:srgbClr val="FFC000"/>
                </a:solidFill>
                <a:latin typeface="+mj-ea"/>
                <a:ea typeface="+mj-ea"/>
                <a:cs typeface="+mn-ea"/>
                <a:sym typeface="+mn-lt"/>
              </a:rPr>
              <a:t>气</a:t>
            </a:r>
            <a:r>
              <a:rPr kumimoji="1" lang="en-US" altLang="zh-CN" sz="2800" b="1" dirty="0">
                <a:solidFill>
                  <a:srgbClr val="FFC000"/>
                </a:solidFill>
                <a:latin typeface="+mj-ea"/>
                <a:ea typeface="+mj-ea"/>
                <a:cs typeface="+mn-ea"/>
                <a:sym typeface="+mn-lt"/>
              </a:rPr>
              <a:t>-</a:t>
            </a:r>
            <a:r>
              <a:rPr kumimoji="1" lang="zh-CN" altLang="en-US" sz="2800" b="1" dirty="0">
                <a:solidFill>
                  <a:srgbClr val="FFC000"/>
                </a:solidFill>
                <a:latin typeface="+mj-ea"/>
                <a:ea typeface="+mj-ea"/>
                <a:cs typeface="+mn-ea"/>
                <a:sym typeface="+mn-lt"/>
              </a:rPr>
              <a:t>磁结合的颠覆性雾化技术</a:t>
            </a:r>
            <a:endParaRPr kumimoji="1" lang="zh-CN" altLang="en-US" sz="2800" b="1" dirty="0">
              <a:solidFill>
                <a:srgbClr val="FFC000"/>
              </a:solidFill>
              <a:latin typeface="+mj-ea"/>
              <a:ea typeface="+mj-ea"/>
              <a:cs typeface="+mn-ea"/>
              <a:sym typeface="+mn-lt"/>
            </a:endParaRPr>
          </a:p>
        </p:txBody>
      </p:sp>
      <p:sp>
        <p:nvSpPr>
          <p:cNvPr id="61" name="文本框 92"/>
          <p:cNvSpPr txBox="1"/>
          <p:nvPr/>
        </p:nvSpPr>
        <p:spPr>
          <a:xfrm>
            <a:off x="701989" y="1354991"/>
            <a:ext cx="4983480" cy="848822"/>
          </a:xfrm>
          <a:prstGeom prst="rect">
            <a:avLst/>
          </a:prstGeom>
          <a:noFill/>
        </p:spPr>
        <p:txBody>
          <a:bodyPr wrap="square" lIns="0" tIns="0" rIns="0" bIns="0">
            <a:spAutoFit/>
          </a:bodyPr>
          <a:lstStyle>
            <a:defPPr>
              <a:defRPr lang="zh-CN"/>
            </a:defPPr>
            <a:lvl1pPr>
              <a:defRPr sz="3200" b="1" spc="0">
                <a:gradFill flip="none" rotWithShape="1">
                  <a:gsLst>
                    <a:gs pos="0">
                      <a:srgbClr val="11D2FE"/>
                    </a:gs>
                    <a:gs pos="100000">
                      <a:srgbClr val="3875E1"/>
                    </a:gs>
                    <a:gs pos="58000">
                      <a:srgbClr val="09A0FA"/>
                    </a:gs>
                  </a:gsLst>
                  <a:lin ang="2700000" scaled="1"/>
                  <a:tileRect/>
                </a:gradFill>
                <a:latin typeface="+mj-ea"/>
                <a:ea typeface="+mj-ea"/>
              </a:defRPr>
            </a:lvl1pPr>
          </a:lstStyle>
          <a:p>
            <a:pPr algn="ctr">
              <a:lnSpc>
                <a:spcPct val="120000"/>
              </a:lnSpc>
            </a:pPr>
            <a:r>
              <a:rPr lang="zh-CN" altLang="en-US" sz="2400" dirty="0">
                <a:gradFill flip="none" rotWithShape="1">
                  <a:gsLst>
                    <a:gs pos="0">
                      <a:srgbClr val="FFFF00"/>
                    </a:gs>
                    <a:gs pos="66650">
                      <a:srgbClr val="ED7D31"/>
                    </a:gs>
                    <a:gs pos="100000">
                      <a:srgbClr val="FF0000"/>
                    </a:gs>
                    <a:gs pos="33000">
                      <a:srgbClr val="FFC000"/>
                    </a:gs>
                  </a:gsLst>
                  <a:lin ang="4800000" scaled="0"/>
                  <a:tileRect/>
                </a:gradFill>
              </a:rPr>
              <a:t>基于磁化实现喷雾工质磁致改性</a:t>
            </a:r>
            <a:endParaRPr lang="en-US" altLang="zh-CN" sz="2400" dirty="0">
              <a:gradFill flip="none" rotWithShape="1">
                <a:gsLst>
                  <a:gs pos="0">
                    <a:srgbClr val="FFFF00"/>
                  </a:gs>
                  <a:gs pos="66650">
                    <a:srgbClr val="ED7D31"/>
                  </a:gs>
                  <a:gs pos="100000">
                    <a:srgbClr val="FF0000"/>
                  </a:gs>
                  <a:gs pos="33000">
                    <a:srgbClr val="FFC000"/>
                  </a:gs>
                </a:gsLst>
                <a:lin ang="4800000" scaled="0"/>
                <a:tileRect/>
              </a:gradFill>
            </a:endParaRPr>
          </a:p>
          <a:p>
            <a:pPr algn="ctr">
              <a:lnSpc>
                <a:spcPct val="120000"/>
              </a:lnSpc>
            </a:pPr>
            <a:r>
              <a:rPr lang="zh-CN" altLang="en-US" sz="2400" dirty="0">
                <a:gradFill flip="none" rotWithShape="1">
                  <a:gsLst>
                    <a:gs pos="0">
                      <a:srgbClr val="FFFF00"/>
                    </a:gs>
                    <a:gs pos="66650">
                      <a:srgbClr val="ED7D31"/>
                    </a:gs>
                    <a:gs pos="100000">
                      <a:srgbClr val="FF0000"/>
                    </a:gs>
                    <a:gs pos="33000">
                      <a:srgbClr val="FFC000"/>
                    </a:gs>
                  </a:gsLst>
                  <a:lin ang="4800000" scaled="0"/>
                  <a:tileRect/>
                </a:gradFill>
              </a:rPr>
              <a:t>有效降低雾化粒径</a:t>
            </a:r>
            <a:r>
              <a:rPr lang="zh-CN" altLang="en-US" sz="2400" dirty="0">
                <a:solidFill>
                  <a:schemeClr val="bg1">
                    <a:lumMod val="95000"/>
                  </a:schemeClr>
                </a:solidFill>
              </a:rPr>
              <a:t>（全球首创）</a:t>
            </a:r>
            <a:endParaRPr lang="zh-CN" altLang="en-US" sz="2400" dirty="0">
              <a:solidFill>
                <a:schemeClr val="bg1">
                  <a:lumMod val="95000"/>
                </a:schemeClr>
              </a:solidFill>
            </a:endParaRPr>
          </a:p>
        </p:txBody>
      </p:sp>
      <p:pic>
        <p:nvPicPr>
          <p:cNvPr id="62" name="Picture 3"/>
          <p:cNvPicPr>
            <a:picLocks noChangeAspect="1" noChangeArrowheads="1"/>
          </p:cNvPicPr>
          <p:nvPr/>
        </p:nvPicPr>
        <p:blipFill rotWithShape="1">
          <a:blip r:embed="rId1" cstate="print">
            <a:clrChange>
              <a:clrFrom>
                <a:srgbClr val="FFFFFF"/>
              </a:clrFrom>
              <a:clrTo>
                <a:srgbClr val="FFFFFF">
                  <a:alpha val="0"/>
                </a:srgbClr>
              </a:clrTo>
            </a:clrChange>
          </a:blip>
          <a:srcRect/>
          <a:stretch>
            <a:fillRect/>
          </a:stretch>
        </p:blipFill>
        <p:spPr bwMode="auto">
          <a:xfrm>
            <a:off x="765592" y="2343035"/>
            <a:ext cx="1448317" cy="14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图片 62" descr="图表&#10;&#10;描述已自动生成"/>
          <p:cNvPicPr>
            <a:picLocks noChangeAspect="1"/>
          </p:cNvPicPr>
          <p:nvPr/>
        </p:nvPicPr>
        <p:blipFill>
          <a:blip r:embed="rId2" cstate="print">
            <a:clrChange>
              <a:clrFrom>
                <a:srgbClr val="FFFFFF"/>
              </a:clrFrom>
              <a:clrTo>
                <a:srgbClr val="FFFFFF">
                  <a:alpha val="0"/>
                </a:srgbClr>
              </a:clrTo>
            </a:clrChange>
          </a:blip>
          <a:stretch>
            <a:fillRect/>
          </a:stretch>
        </p:blipFill>
        <p:spPr>
          <a:xfrm>
            <a:off x="2282950" y="2343035"/>
            <a:ext cx="1639285" cy="1404000"/>
          </a:xfrm>
          <a:prstGeom prst="rect">
            <a:avLst/>
          </a:prstGeom>
        </p:spPr>
      </p:pic>
      <p:pic>
        <p:nvPicPr>
          <p:cNvPr id="2" name="图片 1"/>
          <p:cNvPicPr>
            <a:picLocks noChangeAspect="1"/>
          </p:cNvPicPr>
          <p:nvPr/>
        </p:nvPicPr>
        <p:blipFill rotWithShape="1">
          <a:blip r:embed="rId3" cstate="hqprint"/>
          <a:srcRect/>
          <a:stretch>
            <a:fillRect/>
          </a:stretch>
        </p:blipFill>
        <p:spPr>
          <a:xfrm>
            <a:off x="4061090" y="2343035"/>
            <a:ext cx="1587055" cy="1404000"/>
          </a:xfrm>
          <a:prstGeom prst="rect">
            <a:avLst/>
          </a:prstGeom>
        </p:spPr>
      </p:pic>
      <p:sp>
        <p:nvSpPr>
          <p:cNvPr id="28" name="矩形: 剪去单角 91"/>
          <p:cNvSpPr/>
          <p:nvPr/>
        </p:nvSpPr>
        <p:spPr>
          <a:xfrm>
            <a:off x="6339680" y="1271827"/>
            <a:ext cx="5256000" cy="5291495"/>
          </a:xfrm>
          <a:prstGeom prst="snip1Rect">
            <a:avLst>
              <a:gd name="adj" fmla="val 0"/>
            </a:avLst>
          </a:prstGeom>
          <a:gradFill>
            <a:gsLst>
              <a:gs pos="0">
                <a:srgbClr val="3875E1">
                  <a:alpha val="58000"/>
                </a:srgbClr>
              </a:gs>
              <a:gs pos="21000">
                <a:srgbClr val="09A0FA">
                  <a:alpha val="30000"/>
                </a:srgbClr>
              </a:gs>
              <a:gs pos="52000">
                <a:srgbClr val="11D2FE">
                  <a:alpha val="0"/>
                </a:srgbClr>
              </a:gs>
              <a:gs pos="100000">
                <a:srgbClr val="11D2FE">
                  <a:alpha val="55000"/>
                </a:srgbClr>
              </a:gs>
            </a:gsLst>
            <a:lin ang="2700000" scaled="1"/>
          </a:gradFill>
          <a:ln>
            <a:gradFill flip="none" rotWithShape="1">
              <a:gsLst>
                <a:gs pos="0">
                  <a:srgbClr val="3875E1"/>
                </a:gs>
                <a:gs pos="22000">
                  <a:srgbClr val="09A0FA"/>
                </a:gs>
                <a:gs pos="52000">
                  <a:srgbClr val="11D2FE">
                    <a:alpha val="0"/>
                  </a:srgbClr>
                </a:gs>
                <a:gs pos="100000">
                  <a:srgbClr val="11D2FE"/>
                </a:gs>
              </a:gsLst>
              <a:lin ang="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95"/>
          <p:cNvSpPr txBox="1"/>
          <p:nvPr/>
        </p:nvSpPr>
        <p:spPr>
          <a:xfrm>
            <a:off x="6475939" y="5452902"/>
            <a:ext cx="4983479" cy="963341"/>
          </a:xfrm>
          <a:prstGeom prst="rect">
            <a:avLst/>
          </a:prstGeom>
          <a:noFill/>
        </p:spPr>
        <p:txBody>
          <a:bodyPr wrap="square" lIns="0" tIns="0" rIns="0" bIns="0" rtlCol="0">
            <a:spAutoFit/>
          </a:bodyPr>
          <a:lstStyle>
            <a:defPPr>
              <a:defRPr lang="zh-CN"/>
            </a:defPPr>
            <a:lvl1pPr marL="182880" indent="-182880">
              <a:lnSpc>
                <a:spcPct val="120000"/>
              </a:lnSpc>
              <a:spcBef>
                <a:spcPts val="1200"/>
              </a:spcBef>
              <a:buFont typeface="Arial" panose="020B0604020202020204" pitchFamily="34" charset="0"/>
              <a:buChar char="•"/>
              <a:defRPr sz="1200" b="1">
                <a:solidFill>
                  <a:schemeClr val="bg1"/>
                </a:solidFill>
                <a:latin typeface="微软雅黑" panose="020B0503020204020204" pitchFamily="34" charset="-122"/>
                <a:ea typeface="微软雅黑" panose="020B0503020204020204" pitchFamily="34" charset="-122"/>
                <a:cs typeface="Arial" panose="020B0604020202020204"/>
              </a:defRPr>
            </a:lvl1pPr>
          </a:lstStyle>
          <a:p>
            <a:pPr>
              <a:spcBef>
                <a:spcPts val="600"/>
              </a:spcBef>
            </a:pPr>
            <a:r>
              <a:rPr lang="zh-CN" altLang="en-US" dirty="0"/>
              <a:t>结合气动、气泡雾化，以强气旋气流剪切环状流机理，实现液相体系高效破碎。液滴内气泡膨胀促进表面波产生传导，强化失稳</a:t>
            </a:r>
            <a:endParaRPr lang="en-US" altLang="zh-CN" dirty="0"/>
          </a:p>
          <a:p>
            <a:pPr>
              <a:spcBef>
                <a:spcPts val="600"/>
              </a:spcBef>
            </a:pPr>
            <a:r>
              <a:rPr lang="zh-CN" altLang="en-US" dirty="0"/>
              <a:t>气液压力匹配，在液相体系掺混气相在超强相间作用下实现脉冲环状流的间歇爆炸。气动剪切环状流实现高效一次雾化，有效降低</a:t>
            </a:r>
            <a:r>
              <a:rPr lang="en-US" altLang="zh-CN" dirty="0"/>
              <a:t>SMD</a:t>
            </a:r>
            <a:endParaRPr lang="en-US" altLang="zh-CN" dirty="0"/>
          </a:p>
        </p:txBody>
      </p:sp>
      <p:sp>
        <p:nvSpPr>
          <p:cNvPr id="36" name="文本框 92"/>
          <p:cNvSpPr txBox="1"/>
          <p:nvPr/>
        </p:nvSpPr>
        <p:spPr>
          <a:xfrm>
            <a:off x="6475940" y="1354991"/>
            <a:ext cx="4983480" cy="848822"/>
          </a:xfrm>
          <a:prstGeom prst="rect">
            <a:avLst/>
          </a:prstGeom>
          <a:noFill/>
        </p:spPr>
        <p:txBody>
          <a:bodyPr wrap="square" lIns="0" tIns="0" rIns="0" bIns="0">
            <a:spAutoFit/>
          </a:bodyPr>
          <a:lstStyle>
            <a:defPPr>
              <a:defRPr lang="zh-CN"/>
            </a:defPPr>
            <a:lvl1pPr>
              <a:defRPr sz="3200" b="1" spc="0">
                <a:gradFill flip="none" rotWithShape="1">
                  <a:gsLst>
                    <a:gs pos="0">
                      <a:srgbClr val="11D2FE"/>
                    </a:gs>
                    <a:gs pos="100000">
                      <a:srgbClr val="3875E1"/>
                    </a:gs>
                    <a:gs pos="58000">
                      <a:srgbClr val="09A0FA"/>
                    </a:gs>
                  </a:gsLst>
                  <a:lin ang="2700000" scaled="1"/>
                  <a:tileRect/>
                </a:gradFill>
                <a:latin typeface="+mj-ea"/>
                <a:ea typeface="+mj-ea"/>
              </a:defRPr>
            </a:lvl1pPr>
          </a:lstStyle>
          <a:p>
            <a:pPr algn="ctr">
              <a:lnSpc>
                <a:spcPct val="120000"/>
              </a:lnSpc>
            </a:pPr>
            <a:r>
              <a:rPr lang="zh-CN" altLang="en-US" sz="2400" dirty="0">
                <a:gradFill flip="none" rotWithShape="1">
                  <a:gsLst>
                    <a:gs pos="33000">
                      <a:srgbClr val="FFC000"/>
                    </a:gs>
                    <a:gs pos="0">
                      <a:srgbClr val="FFFF00"/>
                    </a:gs>
                    <a:gs pos="100000">
                      <a:srgbClr val="FF0000"/>
                    </a:gs>
                    <a:gs pos="67000">
                      <a:srgbClr val="ED7D31"/>
                    </a:gs>
                  </a:gsLst>
                  <a:lin ang="4800000" scaled="0"/>
                  <a:tileRect/>
                </a:gradFill>
              </a:rPr>
              <a:t>创建双气相辅助的高效雾化方式</a:t>
            </a:r>
            <a:endParaRPr lang="en-US" altLang="zh-CN" sz="2400" dirty="0">
              <a:gradFill flip="none" rotWithShape="1">
                <a:gsLst>
                  <a:gs pos="33000">
                    <a:srgbClr val="FFC000"/>
                  </a:gs>
                  <a:gs pos="0">
                    <a:srgbClr val="FFFF00"/>
                  </a:gs>
                  <a:gs pos="100000">
                    <a:srgbClr val="FF0000"/>
                  </a:gs>
                  <a:gs pos="67000">
                    <a:srgbClr val="ED7D31"/>
                  </a:gs>
                </a:gsLst>
                <a:lin ang="4800000" scaled="0"/>
                <a:tileRect/>
              </a:gradFill>
            </a:endParaRPr>
          </a:p>
          <a:p>
            <a:pPr algn="ctr">
              <a:lnSpc>
                <a:spcPct val="120000"/>
              </a:lnSpc>
            </a:pPr>
            <a:r>
              <a:rPr lang="zh-CN" altLang="en-US" sz="2400" dirty="0">
                <a:gradFill flip="none" rotWithShape="1">
                  <a:gsLst>
                    <a:gs pos="33000">
                      <a:srgbClr val="FFC000"/>
                    </a:gs>
                    <a:gs pos="0">
                      <a:srgbClr val="FFFF00"/>
                    </a:gs>
                    <a:gs pos="100000">
                      <a:srgbClr val="FF0000"/>
                    </a:gs>
                    <a:gs pos="67000">
                      <a:srgbClr val="ED7D31"/>
                    </a:gs>
                  </a:gsLst>
                  <a:lin ang="4800000" scaled="0"/>
                  <a:tileRect/>
                </a:gradFill>
              </a:rPr>
              <a:t>科学组织气液掺混</a:t>
            </a:r>
            <a:r>
              <a:rPr lang="zh-CN" altLang="en-US" sz="2400" dirty="0">
                <a:solidFill>
                  <a:schemeClr val="bg1">
                    <a:lumMod val="95000"/>
                  </a:schemeClr>
                </a:solidFill>
              </a:rPr>
              <a:t>（国际领先）</a:t>
            </a:r>
            <a:endParaRPr lang="zh-CN" altLang="en-US" sz="2400" dirty="0">
              <a:solidFill>
                <a:schemeClr val="bg1">
                  <a:lumMod val="95000"/>
                </a:schemeClr>
              </a:solidFill>
            </a:endParaRPr>
          </a:p>
        </p:txBody>
      </p:sp>
      <p:pic>
        <p:nvPicPr>
          <p:cNvPr id="42" name="图片 41"/>
          <p:cNvPicPr>
            <a:picLocks noChangeAspect="1"/>
          </p:cNvPicPr>
          <p:nvPr/>
        </p:nvPicPr>
        <p:blipFill rotWithShape="1">
          <a:blip r:embed="rId4" cstate="hqprint"/>
          <a:srcRect/>
          <a:stretch>
            <a:fillRect/>
          </a:stretch>
        </p:blipFill>
        <p:spPr>
          <a:xfrm>
            <a:off x="9939438" y="3890386"/>
            <a:ext cx="1440670" cy="1440000"/>
          </a:xfrm>
          <a:prstGeom prst="rect">
            <a:avLst/>
          </a:prstGeom>
        </p:spPr>
      </p:pic>
      <p:pic>
        <p:nvPicPr>
          <p:cNvPr id="44" name="Picture 3"/>
          <p:cNvPicPr>
            <a:picLocks noChangeAspect="1" noChangeArrowheads="1"/>
          </p:cNvPicPr>
          <p:nvPr/>
        </p:nvPicPr>
        <p:blipFill rotWithShape="1">
          <a:blip r:embed="rId5" cstate="print"/>
          <a:srcRect/>
          <a:stretch>
            <a:fillRect/>
          </a:stretch>
        </p:blipFill>
        <p:spPr bwMode="auto">
          <a:xfrm>
            <a:off x="6533543" y="3890386"/>
            <a:ext cx="3321694" cy="1440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图片 7" descr="图片包含 室内, 站, 人们, 男人&#10;&#10;描述已自动生成"/>
          <p:cNvPicPr>
            <a:picLocks noChangeAspect="1"/>
          </p:cNvPicPr>
          <p:nvPr/>
        </p:nvPicPr>
        <p:blipFill rotWithShape="1">
          <a:blip r:embed="rId6" cstate="print"/>
          <a:srcRect/>
          <a:stretch>
            <a:fillRect/>
          </a:stretch>
        </p:blipFill>
        <p:spPr>
          <a:xfrm>
            <a:off x="8669264" y="2335982"/>
            <a:ext cx="2710844" cy="1404001"/>
          </a:xfrm>
          <a:prstGeom prst="rect">
            <a:avLst/>
          </a:prstGeom>
        </p:spPr>
      </p:pic>
      <p:pic>
        <p:nvPicPr>
          <p:cNvPr id="4" name="图片 3"/>
          <p:cNvPicPr>
            <a:picLocks noChangeAspect="1"/>
          </p:cNvPicPr>
          <p:nvPr/>
        </p:nvPicPr>
        <p:blipFill rotWithShape="1">
          <a:blip r:embed="rId7"/>
          <a:srcRect t="8677"/>
          <a:stretch>
            <a:fillRect/>
          </a:stretch>
        </p:blipFill>
        <p:spPr>
          <a:xfrm>
            <a:off x="6533543" y="2338889"/>
            <a:ext cx="2045873" cy="1418602"/>
          </a:xfrm>
          <a:prstGeom prst="rect">
            <a:avLst/>
          </a:prstGeom>
        </p:spPr>
      </p:pic>
      <p:sp>
        <p:nvSpPr>
          <p:cNvPr id="27" name="文本框 95"/>
          <p:cNvSpPr txBox="1"/>
          <p:nvPr/>
        </p:nvSpPr>
        <p:spPr>
          <a:xfrm>
            <a:off x="701989" y="5452902"/>
            <a:ext cx="4983480" cy="963341"/>
          </a:xfrm>
          <a:prstGeom prst="rect">
            <a:avLst/>
          </a:prstGeom>
          <a:noFill/>
        </p:spPr>
        <p:txBody>
          <a:bodyPr wrap="square" lIns="0" tIns="0" rIns="0" bIns="0" rtlCol="0">
            <a:spAutoFit/>
          </a:bodyPr>
          <a:lstStyle>
            <a:defPPr>
              <a:defRPr lang="zh-CN"/>
            </a:defPPr>
            <a:lvl1pPr marL="182880" indent="-182880">
              <a:lnSpc>
                <a:spcPct val="120000"/>
              </a:lnSpc>
              <a:spcBef>
                <a:spcPts val="1200"/>
              </a:spcBef>
              <a:buFont typeface="Arial" panose="020B0604020202020204" pitchFamily="34" charset="0"/>
              <a:buChar char="•"/>
              <a:defRPr sz="1200" b="1">
                <a:solidFill>
                  <a:schemeClr val="bg1"/>
                </a:solidFill>
                <a:latin typeface="微软雅黑" panose="020B0503020204020204" pitchFamily="34" charset="-122"/>
                <a:ea typeface="微软雅黑" panose="020B0503020204020204" pitchFamily="34" charset="-122"/>
                <a:cs typeface="Arial" panose="020B0604020202020204"/>
              </a:defRPr>
            </a:lvl1pPr>
          </a:lstStyle>
          <a:p>
            <a:pPr>
              <a:spcBef>
                <a:spcPts val="600"/>
              </a:spcBef>
            </a:pPr>
            <a:r>
              <a:rPr lang="zh-CN" altLang="en-US" dirty="0"/>
              <a:t>磁场作用下，水分子缔合体中氢键质子传递产生环电流，产生分子磁矩并规范排列，分子电流切割磁感线加强氢键生成，增大水分子团簇</a:t>
            </a:r>
            <a:endParaRPr lang="en-US" altLang="zh-CN" dirty="0"/>
          </a:p>
          <a:p>
            <a:pPr>
              <a:spcBef>
                <a:spcPts val="600"/>
              </a:spcBef>
            </a:pPr>
            <a:r>
              <a:rPr lang="zh-CN" altLang="en-US" dirty="0"/>
              <a:t>利用磁化作用显著降低水体试样的表面张力系数和动力粘度，对两相掺混过程中气泡的形成和气相剪切过程中液膜的破碎产生促进作用</a:t>
            </a:r>
            <a:endParaRPr lang="zh-CN" altLang="en-US" dirty="0"/>
          </a:p>
        </p:txBody>
      </p:sp>
      <p:pic>
        <p:nvPicPr>
          <p:cNvPr id="43" name="图片 42"/>
          <p:cNvPicPr>
            <a:picLocks noChangeAspect="1"/>
          </p:cNvPicPr>
          <p:nvPr/>
        </p:nvPicPr>
        <p:blipFill rotWithShape="1">
          <a:blip r:embed="rId8" cstate="hqprint"/>
          <a:srcRect/>
          <a:stretch>
            <a:fillRect/>
          </a:stretch>
        </p:blipFill>
        <p:spPr>
          <a:xfrm>
            <a:off x="3216589" y="3890389"/>
            <a:ext cx="2431556" cy="1439998"/>
          </a:xfrm>
          <a:prstGeom prst="rect">
            <a:avLst/>
          </a:prstGeom>
        </p:spPr>
      </p:pic>
      <p:pic>
        <p:nvPicPr>
          <p:cNvPr id="46" name="图片 45" descr="人们站在房间里&#10;&#10;描述已自动生成"/>
          <p:cNvPicPr>
            <a:picLocks noChangeAspect="1"/>
          </p:cNvPicPr>
          <p:nvPr/>
        </p:nvPicPr>
        <p:blipFill rotWithShape="1">
          <a:blip r:embed="rId9" cstate="print"/>
          <a:srcRect/>
          <a:stretch>
            <a:fillRect/>
          </a:stretch>
        </p:blipFill>
        <p:spPr>
          <a:xfrm>
            <a:off x="811892" y="3890386"/>
            <a:ext cx="2289755" cy="144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6830524" y="5560054"/>
            <a:ext cx="5184000" cy="1154817"/>
            <a:chOff x="1238490" y="5007080"/>
            <a:chExt cx="9761000" cy="1296070"/>
          </a:xfrm>
        </p:grpSpPr>
        <p:sp>
          <p:nvSpPr>
            <p:cNvPr id="142" name="椭圆 141"/>
            <p:cNvSpPr/>
            <p:nvPr/>
          </p:nvSpPr>
          <p:spPr>
            <a:xfrm>
              <a:off x="2534855" y="5489024"/>
              <a:ext cx="7153155" cy="486720"/>
            </a:xfrm>
            <a:prstGeom prst="ellipse">
              <a:avLst/>
            </a:prstGeom>
            <a:gradFill flip="none" rotWithShape="1">
              <a:gsLst>
                <a:gs pos="0">
                  <a:srgbClr val="11D2FE">
                    <a:alpha val="0"/>
                  </a:srgbClr>
                </a:gs>
                <a:gs pos="100000">
                  <a:srgbClr val="11D2FE">
                    <a:alpha val="36000"/>
                  </a:srgbClr>
                </a:gs>
              </a:gsLst>
              <a:lin ang="16200000" scaled="1"/>
              <a:tileRect/>
            </a:gradFill>
            <a:ln>
              <a:gradFill flip="none" rotWithShape="1">
                <a:gsLst>
                  <a:gs pos="0">
                    <a:schemeClr val="accent2"/>
                  </a:gs>
                  <a:gs pos="100000">
                    <a:schemeClr val="accent2">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2083442" y="5348313"/>
              <a:ext cx="8055982" cy="811816"/>
            </a:xfrm>
            <a:prstGeom prst="ellipse">
              <a:avLst/>
            </a:prstGeom>
            <a:noFill/>
            <a:ln>
              <a:gradFill flip="none" rotWithShape="1">
                <a:gsLst>
                  <a:gs pos="0">
                    <a:schemeClr val="accent2"/>
                  </a:gs>
                  <a:gs pos="100000">
                    <a:schemeClr val="accent2">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238490" y="5220182"/>
              <a:ext cx="9745886" cy="1082968"/>
            </a:xfrm>
            <a:prstGeom prst="ellipse">
              <a:avLst/>
            </a:prstGeom>
            <a:noFill/>
            <a:ln>
              <a:gradFill flip="none" rotWithShape="1">
                <a:gsLst>
                  <a:gs pos="0">
                    <a:schemeClr val="accent2"/>
                  </a:gs>
                  <a:gs pos="100000">
                    <a:schemeClr val="accent2">
                      <a:alpha val="0"/>
                    </a:schemeClr>
                  </a:gs>
                </a:gsLst>
                <a:lin ang="162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5" name="直接连接符 144"/>
            <p:cNvCxnSpPr/>
            <p:nvPr/>
          </p:nvCxnSpPr>
          <p:spPr>
            <a:xfrm>
              <a:off x="10200644" y="5428366"/>
              <a:ext cx="0" cy="507614"/>
            </a:xfrm>
            <a:prstGeom prst="line">
              <a:avLst/>
            </a:prstGeom>
            <a:gradFill flip="none" rotWithShape="1">
              <a:gsLst>
                <a:gs pos="0">
                  <a:srgbClr val="11D2FE">
                    <a:alpha val="0"/>
                  </a:srgbClr>
                </a:gs>
                <a:gs pos="100000">
                  <a:srgbClr val="11D2FE">
                    <a:alpha val="36000"/>
                  </a:srgbClr>
                </a:gs>
              </a:gsLst>
              <a:lin ang="5400000" scaled="1"/>
              <a:tileRect/>
            </a:gradFill>
            <a:ln>
              <a:gradFill flip="none" rotWithShape="1">
                <a:gsLst>
                  <a:gs pos="0">
                    <a:schemeClr val="accent2"/>
                  </a:gs>
                  <a:gs pos="100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9475234" y="5007080"/>
              <a:ext cx="0" cy="1018251"/>
            </a:xfrm>
            <a:prstGeom prst="line">
              <a:avLst/>
            </a:prstGeom>
            <a:gradFill flip="none" rotWithShape="1">
              <a:gsLst>
                <a:gs pos="0">
                  <a:srgbClr val="11D2FE">
                    <a:alpha val="0"/>
                  </a:srgbClr>
                </a:gs>
                <a:gs pos="100000">
                  <a:srgbClr val="11D2FE">
                    <a:alpha val="36000"/>
                  </a:srgbClr>
                </a:gs>
              </a:gsLst>
              <a:lin ang="5400000" scaled="1"/>
              <a:tileRect/>
            </a:gradFill>
            <a:ln>
              <a:gradFill flip="none" rotWithShape="1">
                <a:gsLst>
                  <a:gs pos="0">
                    <a:schemeClr val="accent2"/>
                  </a:gs>
                  <a:gs pos="100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0321458" y="5732491"/>
              <a:ext cx="0" cy="363509"/>
            </a:xfrm>
            <a:prstGeom prst="line">
              <a:avLst/>
            </a:prstGeom>
            <a:gradFill flip="none" rotWithShape="1">
              <a:gsLst>
                <a:gs pos="0">
                  <a:srgbClr val="11D2FE">
                    <a:alpha val="0"/>
                  </a:srgbClr>
                </a:gs>
                <a:gs pos="100000">
                  <a:srgbClr val="11D2FE">
                    <a:alpha val="36000"/>
                  </a:srgbClr>
                </a:gs>
              </a:gsLst>
              <a:lin ang="5400000" scaled="1"/>
              <a:tileRect/>
            </a:gradFill>
            <a:ln>
              <a:gradFill flip="none" rotWithShape="1">
                <a:gsLst>
                  <a:gs pos="0">
                    <a:schemeClr val="accent2">
                      <a:alpha val="39000"/>
                    </a:schemeClr>
                  </a:gs>
                  <a:gs pos="100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0999490" y="5256270"/>
              <a:ext cx="0" cy="682907"/>
            </a:xfrm>
            <a:prstGeom prst="line">
              <a:avLst/>
            </a:prstGeom>
            <a:gradFill flip="none" rotWithShape="1">
              <a:gsLst>
                <a:gs pos="0">
                  <a:srgbClr val="11D2FE">
                    <a:alpha val="0"/>
                  </a:srgbClr>
                </a:gs>
                <a:gs pos="100000">
                  <a:srgbClr val="11D2FE">
                    <a:alpha val="36000"/>
                  </a:srgbClr>
                </a:gs>
              </a:gsLst>
              <a:lin ang="5400000" scaled="1"/>
              <a:tileRect/>
            </a:gradFill>
            <a:ln>
              <a:gradFill flip="none" rotWithShape="1">
                <a:gsLst>
                  <a:gs pos="0">
                    <a:schemeClr val="accent2">
                      <a:alpha val="39000"/>
                    </a:schemeClr>
                  </a:gs>
                  <a:gs pos="100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2638127" y="5276962"/>
              <a:ext cx="0" cy="446398"/>
            </a:xfrm>
            <a:prstGeom prst="line">
              <a:avLst/>
            </a:prstGeom>
            <a:gradFill flip="none" rotWithShape="1">
              <a:gsLst>
                <a:gs pos="0">
                  <a:srgbClr val="11D2FE">
                    <a:alpha val="0"/>
                  </a:srgbClr>
                </a:gs>
                <a:gs pos="100000">
                  <a:srgbClr val="11D2FE">
                    <a:alpha val="36000"/>
                  </a:srgbClr>
                </a:gs>
              </a:gsLst>
              <a:lin ang="5400000" scaled="1"/>
              <a:tileRect/>
            </a:gradFill>
            <a:ln>
              <a:gradFill flip="none" rotWithShape="1">
                <a:gsLst>
                  <a:gs pos="0">
                    <a:schemeClr val="accent2">
                      <a:alpha val="39000"/>
                    </a:schemeClr>
                  </a:gs>
                  <a:gs pos="100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93263" y="5405119"/>
              <a:ext cx="0" cy="532837"/>
            </a:xfrm>
            <a:prstGeom prst="line">
              <a:avLst/>
            </a:prstGeom>
            <a:gradFill flip="none" rotWithShape="1">
              <a:gsLst>
                <a:gs pos="0">
                  <a:srgbClr val="11D2FE">
                    <a:alpha val="0"/>
                  </a:srgbClr>
                </a:gs>
                <a:gs pos="100000">
                  <a:srgbClr val="11D2FE">
                    <a:alpha val="36000"/>
                  </a:srgbClr>
                </a:gs>
              </a:gsLst>
              <a:lin ang="5400000" scaled="1"/>
              <a:tileRect/>
            </a:gradFill>
            <a:ln>
              <a:gradFill flip="none" rotWithShape="1">
                <a:gsLst>
                  <a:gs pos="0">
                    <a:schemeClr val="accent2"/>
                  </a:gs>
                  <a:gs pos="100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803871" y="5214404"/>
              <a:ext cx="0" cy="599374"/>
            </a:xfrm>
            <a:prstGeom prst="line">
              <a:avLst/>
            </a:prstGeom>
            <a:gradFill flip="none" rotWithShape="1">
              <a:gsLst>
                <a:gs pos="0">
                  <a:srgbClr val="11D2FE">
                    <a:alpha val="0"/>
                  </a:srgbClr>
                </a:gs>
                <a:gs pos="100000">
                  <a:srgbClr val="11D2FE">
                    <a:alpha val="36000"/>
                  </a:srgbClr>
                </a:gs>
              </a:gsLst>
              <a:lin ang="5400000" scaled="1"/>
              <a:tileRect/>
            </a:gradFill>
            <a:ln>
              <a:gradFill flip="none" rotWithShape="1">
                <a:gsLst>
                  <a:gs pos="0">
                    <a:schemeClr val="accent2"/>
                  </a:gs>
                  <a:gs pos="100000">
                    <a:schemeClr val="accent2">
                      <a:alpha val="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sp>
        <p:nvSpPr>
          <p:cNvPr id="34" name="文本框 33"/>
          <p:cNvSpPr txBox="1"/>
          <p:nvPr/>
        </p:nvSpPr>
        <p:spPr>
          <a:xfrm>
            <a:off x="281751" y="203229"/>
            <a:ext cx="7221849" cy="523220"/>
          </a:xfrm>
          <a:prstGeom prst="rect">
            <a:avLst/>
          </a:prstGeom>
          <a:noFill/>
        </p:spPr>
        <p:txBody>
          <a:bodyPr wrap="none" rtlCol="0">
            <a:spAutoFit/>
          </a:bodyPr>
          <a:lstStyle/>
          <a:p>
            <a:r>
              <a:rPr kumimoji="1" lang="zh-CN" altLang="en-US" sz="2800" b="1" dirty="0">
                <a:solidFill>
                  <a:schemeClr val="bg1">
                    <a:lumMod val="95000"/>
                  </a:schemeClr>
                </a:solidFill>
                <a:latin typeface="+mj-ea"/>
                <a:ea typeface="+mj-ea"/>
                <a:cs typeface="+mn-ea"/>
                <a:sym typeface="+mn-lt"/>
              </a:rPr>
              <a:t>初代产品</a:t>
            </a:r>
            <a:r>
              <a:rPr kumimoji="1" lang="en-US" altLang="zh-CN" sz="2800" b="1" dirty="0">
                <a:solidFill>
                  <a:schemeClr val="bg1">
                    <a:lumMod val="95000"/>
                  </a:schemeClr>
                </a:solidFill>
                <a:latin typeface="+mj-ea"/>
                <a:ea typeface="+mj-ea"/>
                <a:cs typeface="+mn-ea"/>
                <a:sym typeface="+mn-lt"/>
              </a:rPr>
              <a:t>——</a:t>
            </a:r>
            <a:r>
              <a:rPr kumimoji="1" lang="zh-CN" altLang="en-US" sz="2800" b="1" dirty="0">
                <a:solidFill>
                  <a:schemeClr val="bg1">
                    <a:lumMod val="95000"/>
                  </a:schemeClr>
                </a:solidFill>
                <a:latin typeface="+mj-ea"/>
                <a:ea typeface="+mj-ea"/>
                <a:cs typeface="+mn-ea"/>
                <a:sym typeface="+mn-lt"/>
              </a:rPr>
              <a:t>气</a:t>
            </a:r>
            <a:r>
              <a:rPr kumimoji="1" lang="en-US" altLang="zh-CN" sz="2800" b="1" dirty="0">
                <a:solidFill>
                  <a:schemeClr val="bg1">
                    <a:lumMod val="95000"/>
                  </a:schemeClr>
                </a:solidFill>
                <a:latin typeface="+mj-ea"/>
                <a:ea typeface="+mj-ea"/>
                <a:cs typeface="+mn-ea"/>
                <a:sym typeface="+mn-lt"/>
              </a:rPr>
              <a:t>-</a:t>
            </a:r>
            <a:r>
              <a:rPr kumimoji="1" lang="zh-CN" altLang="en-US" sz="2800" b="1" dirty="0">
                <a:solidFill>
                  <a:schemeClr val="bg1">
                    <a:lumMod val="95000"/>
                  </a:schemeClr>
                </a:solidFill>
                <a:latin typeface="+mj-ea"/>
                <a:ea typeface="+mj-ea"/>
                <a:cs typeface="+mn-ea"/>
                <a:sym typeface="+mn-lt"/>
              </a:rPr>
              <a:t>磁组合雾化喷嘴探索性设计</a:t>
            </a:r>
            <a:endParaRPr kumimoji="1" lang="zh-CN" altLang="en-US" b="1" dirty="0">
              <a:solidFill>
                <a:schemeClr val="bg1">
                  <a:lumMod val="95000"/>
                </a:schemeClr>
              </a:solidFill>
              <a:latin typeface="+mj-ea"/>
              <a:ea typeface="+mj-ea"/>
              <a:cs typeface="+mn-ea"/>
              <a:sym typeface="+mn-lt"/>
            </a:endParaRPr>
          </a:p>
        </p:txBody>
      </p:sp>
      <p:grpSp>
        <p:nvGrpSpPr>
          <p:cNvPr id="23" name="组合 22"/>
          <p:cNvGrpSpPr/>
          <p:nvPr/>
        </p:nvGrpSpPr>
        <p:grpSpPr>
          <a:xfrm>
            <a:off x="373417" y="720056"/>
            <a:ext cx="3815080" cy="203830"/>
            <a:chOff x="6955790" y="1796414"/>
            <a:chExt cx="3815080" cy="203830"/>
          </a:xfrm>
        </p:grpSpPr>
        <p:sp>
          <p:nvSpPr>
            <p:cNvPr id="25" name="任意多边形: 形状 24"/>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 name="任意多边形: 形状 26"/>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8" name="图片 7"/>
          <p:cNvPicPr>
            <a:picLocks noChangeAspect="1"/>
          </p:cNvPicPr>
          <p:nvPr/>
        </p:nvPicPr>
        <p:blipFill>
          <a:blip r:embed="rId1" cstate="hqprint"/>
          <a:stretch>
            <a:fillRect/>
          </a:stretch>
        </p:blipFill>
        <p:spPr>
          <a:xfrm rot="5400000">
            <a:off x="9094018" y="2951423"/>
            <a:ext cx="3131999" cy="2177582"/>
          </a:xfrm>
          <a:prstGeom prst="rect">
            <a:avLst/>
          </a:prstGeom>
          <a:ln w="19050">
            <a:gradFill>
              <a:gsLst>
                <a:gs pos="0">
                  <a:srgbClr val="11D2FE"/>
                </a:gs>
                <a:gs pos="50000">
                  <a:srgbClr val="11D2FE">
                    <a:alpha val="0"/>
                  </a:srgbClr>
                </a:gs>
                <a:gs pos="100000">
                  <a:srgbClr val="11D2FE"/>
                </a:gs>
              </a:gsLst>
              <a:lin ang="8100000" scaled="0"/>
            </a:gradFill>
          </a:ln>
          <a:effectLst>
            <a:outerShdw blurRad="228600" sx="102000" sy="102000" algn="ctr" rotWithShape="0">
              <a:srgbClr val="11D2FE">
                <a:alpha val="42000"/>
              </a:srgbClr>
            </a:outerShdw>
            <a:reflection blurRad="6350" stA="50000" endPos="20000" dir="5400000" sy="-100000" algn="bl" rotWithShape="0"/>
          </a:effectLst>
        </p:spPr>
      </p:pic>
      <p:grpSp>
        <p:nvGrpSpPr>
          <p:cNvPr id="78" name="组合 77"/>
          <p:cNvGrpSpPr/>
          <p:nvPr/>
        </p:nvGrpSpPr>
        <p:grpSpPr>
          <a:xfrm>
            <a:off x="2316497" y="1056403"/>
            <a:ext cx="2196000" cy="396000"/>
            <a:chOff x="720090" y="5551071"/>
            <a:chExt cx="4954270" cy="1058835"/>
          </a:xfrm>
        </p:grpSpPr>
        <p:sp>
          <p:nvSpPr>
            <p:cNvPr id="79" name="矩形 78"/>
            <p:cNvSpPr/>
            <p:nvPr/>
          </p:nvSpPr>
          <p:spPr>
            <a:xfrm>
              <a:off x="733225" y="5562601"/>
              <a:ext cx="4913661" cy="1035050"/>
            </a:xfrm>
            <a:prstGeom prst="rect">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9525">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sz="1600" b="1" dirty="0">
                  <a:solidFill>
                    <a:schemeClr val="accent2"/>
                  </a:solidFill>
                  <a:latin typeface="+mj-ea"/>
                  <a:ea typeface="+mj-ea"/>
                </a:rPr>
                <a:t>喷嘴设计产品迭代</a:t>
              </a:r>
              <a:endParaRPr lang="zh-CN" altLang="en-US" sz="1600" b="1" dirty="0">
                <a:solidFill>
                  <a:schemeClr val="accent2"/>
                </a:solidFill>
                <a:latin typeface="+mj-ea"/>
                <a:ea typeface="+mj-ea"/>
              </a:endParaRPr>
            </a:p>
          </p:txBody>
        </p:sp>
        <p:grpSp>
          <p:nvGrpSpPr>
            <p:cNvPr id="80" name="组合 79"/>
            <p:cNvGrpSpPr/>
            <p:nvPr/>
          </p:nvGrpSpPr>
          <p:grpSpPr>
            <a:xfrm>
              <a:off x="720090" y="5551071"/>
              <a:ext cx="133350" cy="1058835"/>
              <a:chOff x="720090" y="5551071"/>
              <a:chExt cx="133350" cy="1058835"/>
            </a:xfrm>
          </p:grpSpPr>
          <p:sp>
            <p:nvSpPr>
              <p:cNvPr id="84" name="L 形 83"/>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L 形 84"/>
              <p:cNvSpPr/>
              <p:nvPr/>
            </p:nvSpPr>
            <p:spPr>
              <a:xfrm>
                <a:off x="720090" y="6471860"/>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flipH="1">
              <a:off x="5541010" y="5551071"/>
              <a:ext cx="133350" cy="1058834"/>
              <a:chOff x="720090" y="5551071"/>
              <a:chExt cx="133350" cy="1058834"/>
            </a:xfrm>
          </p:grpSpPr>
          <p:sp>
            <p:nvSpPr>
              <p:cNvPr id="82" name="L 形 81"/>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L 形 82"/>
              <p:cNvSpPr/>
              <p:nvPr/>
            </p:nvSpPr>
            <p:spPr>
              <a:xfrm>
                <a:off x="720090" y="6471860"/>
                <a:ext cx="133350" cy="138045"/>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4" name="组合 93"/>
          <p:cNvGrpSpPr/>
          <p:nvPr/>
        </p:nvGrpSpPr>
        <p:grpSpPr>
          <a:xfrm>
            <a:off x="8070064" y="1061107"/>
            <a:ext cx="2657455" cy="396000"/>
            <a:chOff x="720090" y="5551071"/>
            <a:chExt cx="4954270" cy="1058835"/>
          </a:xfrm>
        </p:grpSpPr>
        <p:sp>
          <p:nvSpPr>
            <p:cNvPr id="95" name="矩形 94"/>
            <p:cNvSpPr/>
            <p:nvPr/>
          </p:nvSpPr>
          <p:spPr>
            <a:xfrm>
              <a:off x="733225" y="5562601"/>
              <a:ext cx="4913661" cy="1035051"/>
            </a:xfrm>
            <a:prstGeom prst="rect">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9525">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sz="1600" b="1" dirty="0">
                  <a:solidFill>
                    <a:schemeClr val="accent2"/>
                  </a:solidFill>
                  <a:latin typeface="+mj-ea"/>
                  <a:ea typeface="+mj-ea"/>
                </a:rPr>
                <a:t> 第一代产品（</a:t>
              </a:r>
              <a:r>
                <a:rPr lang="en-US" altLang="zh-CN" sz="1600" b="1" dirty="0">
                  <a:solidFill>
                    <a:schemeClr val="accent2"/>
                  </a:solidFill>
                  <a:latin typeface="+mj-ea"/>
                  <a:ea typeface="+mj-ea"/>
                </a:rPr>
                <a:t>2019</a:t>
              </a:r>
              <a:r>
                <a:rPr lang="zh-CN" altLang="en-US" sz="1600" b="1" dirty="0">
                  <a:solidFill>
                    <a:schemeClr val="accent2"/>
                  </a:solidFill>
                  <a:latin typeface="+mj-ea"/>
                  <a:ea typeface="+mj-ea"/>
                </a:rPr>
                <a:t>年</a:t>
              </a:r>
              <a:r>
                <a:rPr lang="en-US" altLang="zh-CN" sz="1600" b="1" dirty="0">
                  <a:solidFill>
                    <a:schemeClr val="accent2"/>
                  </a:solidFill>
                  <a:latin typeface="+mj-ea"/>
                  <a:ea typeface="+mj-ea"/>
                </a:rPr>
                <a:t>8</a:t>
              </a:r>
              <a:r>
                <a:rPr lang="zh-CN" altLang="en-US" sz="1600" b="1" dirty="0">
                  <a:solidFill>
                    <a:schemeClr val="accent2"/>
                  </a:solidFill>
                  <a:latin typeface="+mj-ea"/>
                  <a:ea typeface="+mj-ea"/>
                </a:rPr>
                <a:t>月）</a:t>
              </a:r>
              <a:endParaRPr lang="zh-CN" altLang="en-US" sz="1600" b="1" dirty="0">
                <a:solidFill>
                  <a:schemeClr val="accent2"/>
                </a:solidFill>
                <a:latin typeface="+mj-ea"/>
                <a:ea typeface="+mj-ea"/>
              </a:endParaRPr>
            </a:p>
          </p:txBody>
        </p:sp>
        <p:grpSp>
          <p:nvGrpSpPr>
            <p:cNvPr id="96" name="组合 95"/>
            <p:cNvGrpSpPr/>
            <p:nvPr/>
          </p:nvGrpSpPr>
          <p:grpSpPr>
            <a:xfrm>
              <a:off x="720090" y="5551071"/>
              <a:ext cx="133350" cy="1058835"/>
              <a:chOff x="720090" y="5551071"/>
              <a:chExt cx="133350" cy="1058835"/>
            </a:xfrm>
          </p:grpSpPr>
          <p:sp>
            <p:nvSpPr>
              <p:cNvPr id="100" name="L 形 99"/>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L 形 100"/>
              <p:cNvSpPr/>
              <p:nvPr/>
            </p:nvSpPr>
            <p:spPr>
              <a:xfrm>
                <a:off x="720090" y="6471860"/>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flipH="1">
              <a:off x="5541010" y="5551071"/>
              <a:ext cx="133350" cy="1058834"/>
              <a:chOff x="720090" y="5551071"/>
              <a:chExt cx="133350" cy="1058834"/>
            </a:xfrm>
          </p:grpSpPr>
          <p:sp>
            <p:nvSpPr>
              <p:cNvPr id="98" name="L 形 97"/>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L 形 98"/>
              <p:cNvSpPr/>
              <p:nvPr/>
            </p:nvSpPr>
            <p:spPr>
              <a:xfrm>
                <a:off x="720090" y="6471860"/>
                <a:ext cx="133350" cy="138045"/>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2" name="组合 101"/>
          <p:cNvGrpSpPr/>
          <p:nvPr/>
        </p:nvGrpSpPr>
        <p:grpSpPr>
          <a:xfrm>
            <a:off x="2313319" y="3973566"/>
            <a:ext cx="2196000" cy="396000"/>
            <a:chOff x="720090" y="5551071"/>
            <a:chExt cx="4954270" cy="1058835"/>
          </a:xfrm>
        </p:grpSpPr>
        <p:sp>
          <p:nvSpPr>
            <p:cNvPr id="103" name="矩形 102"/>
            <p:cNvSpPr/>
            <p:nvPr/>
          </p:nvSpPr>
          <p:spPr>
            <a:xfrm>
              <a:off x="733225" y="5562601"/>
              <a:ext cx="4913661" cy="1035050"/>
            </a:xfrm>
            <a:prstGeom prst="rect">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9525">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zh-CN" altLang="en-US" sz="1600" b="1" dirty="0">
                  <a:solidFill>
                    <a:schemeClr val="accent2"/>
                  </a:solidFill>
                  <a:latin typeface="+mj-ea"/>
                  <a:ea typeface="+mj-ea"/>
                </a:rPr>
                <a:t>气磁喷嘴机理探索</a:t>
              </a:r>
              <a:endParaRPr lang="zh-CN" altLang="en-US" sz="1600" b="1" dirty="0">
                <a:solidFill>
                  <a:schemeClr val="accent2"/>
                </a:solidFill>
                <a:latin typeface="+mj-ea"/>
                <a:ea typeface="+mj-ea"/>
              </a:endParaRPr>
            </a:p>
          </p:txBody>
        </p:sp>
        <p:grpSp>
          <p:nvGrpSpPr>
            <p:cNvPr id="104" name="组合 103"/>
            <p:cNvGrpSpPr/>
            <p:nvPr/>
          </p:nvGrpSpPr>
          <p:grpSpPr>
            <a:xfrm>
              <a:off x="720090" y="5551071"/>
              <a:ext cx="133350" cy="1058835"/>
              <a:chOff x="720090" y="5551071"/>
              <a:chExt cx="133350" cy="1058835"/>
            </a:xfrm>
          </p:grpSpPr>
          <p:sp>
            <p:nvSpPr>
              <p:cNvPr id="108" name="L 形 107"/>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L 形 108"/>
              <p:cNvSpPr/>
              <p:nvPr/>
            </p:nvSpPr>
            <p:spPr>
              <a:xfrm>
                <a:off x="720090" y="6471860"/>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flipH="1">
              <a:off x="5541010" y="5551071"/>
              <a:ext cx="133350" cy="1058834"/>
              <a:chOff x="720090" y="5551071"/>
              <a:chExt cx="133350" cy="1058834"/>
            </a:xfrm>
          </p:grpSpPr>
          <p:sp>
            <p:nvSpPr>
              <p:cNvPr id="106" name="L 形 105"/>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L 形 106"/>
              <p:cNvSpPr/>
              <p:nvPr/>
            </p:nvSpPr>
            <p:spPr>
              <a:xfrm>
                <a:off x="720090" y="6471860"/>
                <a:ext cx="133350" cy="138045"/>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 name="组合 2"/>
          <p:cNvGrpSpPr>
            <a:grpSpLocks noChangeAspect="1"/>
          </p:cNvGrpSpPr>
          <p:nvPr/>
        </p:nvGrpSpPr>
        <p:grpSpPr>
          <a:xfrm>
            <a:off x="496700" y="1594250"/>
            <a:ext cx="1582984" cy="1578983"/>
            <a:chOff x="824089" y="1888373"/>
            <a:chExt cx="2105644" cy="2100322"/>
          </a:xfrm>
        </p:grpSpPr>
        <p:sp>
          <p:nvSpPr>
            <p:cNvPr id="111" name="椭圆 110"/>
            <p:cNvSpPr/>
            <p:nvPr/>
          </p:nvSpPr>
          <p:spPr>
            <a:xfrm>
              <a:off x="824089" y="1888373"/>
              <a:ext cx="2105644" cy="2100322"/>
            </a:xfrm>
            <a:prstGeom prst="ellipse">
              <a:avLst/>
            </a:prstGeom>
            <a:noFill/>
            <a:ln w="12700" cap="flat" cmpd="sng" algn="ctr">
              <a:gradFill>
                <a:gsLst>
                  <a:gs pos="0">
                    <a:schemeClr val="accent2"/>
                  </a:gs>
                  <a:gs pos="50000">
                    <a:srgbClr val="45D7F8">
                      <a:alpha val="0"/>
                    </a:srgbClr>
                  </a:gs>
                  <a:gs pos="100000">
                    <a:schemeClr val="accent1"/>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 name="图片 111"/>
            <p:cNvPicPr/>
            <p:nvPr/>
          </p:nvPicPr>
          <p:blipFill>
            <a:blip r:embed="rId2" cstate="print">
              <a:clrChange>
                <a:clrFrom>
                  <a:srgbClr val="FFFFFF"/>
                </a:clrFrom>
                <a:clrTo>
                  <a:srgbClr val="FFFFFF">
                    <a:alpha val="0"/>
                  </a:srgbClr>
                </a:clrTo>
              </a:clrChange>
            </a:blip>
            <a:stretch>
              <a:fillRect/>
            </a:stretch>
          </p:blipFill>
          <p:spPr>
            <a:xfrm>
              <a:off x="921033" y="1986123"/>
              <a:ext cx="1911757" cy="1905873"/>
            </a:xfrm>
            <a:prstGeom prst="ellipse">
              <a:avLst/>
            </a:prstGeom>
            <a:ln>
              <a:gradFill flip="none" rotWithShape="1">
                <a:gsLst>
                  <a:gs pos="0">
                    <a:schemeClr val="accent2"/>
                  </a:gs>
                  <a:gs pos="50000">
                    <a:srgbClr val="4BB8F1"/>
                  </a:gs>
                  <a:gs pos="100000">
                    <a:schemeClr val="accent1">
                      <a:alpha val="0"/>
                    </a:schemeClr>
                  </a:gs>
                </a:gsLst>
                <a:lin ang="5400000" scaled="1"/>
                <a:tileRect/>
              </a:gradFill>
            </a:ln>
            <a:effectLst/>
          </p:spPr>
        </p:pic>
      </p:grpSp>
      <p:sp>
        <p:nvSpPr>
          <p:cNvPr id="114" name="图形 290" descr="箭头轻微弯曲"/>
          <p:cNvSpPr/>
          <p:nvPr/>
        </p:nvSpPr>
        <p:spPr>
          <a:xfrm>
            <a:off x="2119500" y="2240859"/>
            <a:ext cx="412018" cy="285764"/>
          </a:xfrm>
          <a:custGeom>
            <a:avLst/>
            <a:gdLst>
              <a:gd name="connsiteX0" fmla="*/ 531804 w 531820"/>
              <a:gd name="connsiteY0" fmla="*/ 142882 h 285764"/>
              <a:gd name="connsiteX1" fmla="*/ 386767 w 531820"/>
              <a:gd name="connsiteY1" fmla="*/ 0 h 285764"/>
              <a:gd name="connsiteX2" fmla="*/ 386767 w 531820"/>
              <a:gd name="connsiteY2" fmla="*/ 89301 h 285764"/>
              <a:gd name="connsiteX3" fmla="*/ 0 w 531820"/>
              <a:gd name="connsiteY3" fmla="*/ 89301 h 285764"/>
              <a:gd name="connsiteX4" fmla="*/ 386767 w 531820"/>
              <a:gd name="connsiteY4" fmla="*/ 226230 h 285764"/>
              <a:gd name="connsiteX5" fmla="*/ 386767 w 531820"/>
              <a:gd name="connsiteY5" fmla="*/ 285764 h 285764"/>
              <a:gd name="connsiteX6" fmla="*/ 531804 w 531820"/>
              <a:gd name="connsiteY6" fmla="*/ 142882 h 28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820" h="285764">
                <a:moveTo>
                  <a:pt x="531804" y="142882"/>
                </a:moveTo>
                <a:cubicBezTo>
                  <a:pt x="533617" y="142882"/>
                  <a:pt x="386767" y="0"/>
                  <a:pt x="386767" y="0"/>
                </a:cubicBezTo>
                <a:lnTo>
                  <a:pt x="386767" y="89301"/>
                </a:lnTo>
                <a:cubicBezTo>
                  <a:pt x="290679" y="132166"/>
                  <a:pt x="0" y="89301"/>
                  <a:pt x="0" y="89301"/>
                </a:cubicBezTo>
                <a:cubicBezTo>
                  <a:pt x="0" y="89301"/>
                  <a:pt x="206074" y="244685"/>
                  <a:pt x="386767" y="226230"/>
                </a:cubicBezTo>
                <a:lnTo>
                  <a:pt x="386767" y="285764"/>
                </a:lnTo>
                <a:lnTo>
                  <a:pt x="531804" y="142882"/>
                </a:lnTo>
                <a:close/>
              </a:path>
            </a:pathLst>
          </a:custGeom>
          <a:gradFill flip="none" rotWithShape="1">
            <a:gsLst>
              <a:gs pos="0">
                <a:schemeClr val="accent1"/>
              </a:gs>
              <a:gs pos="100000">
                <a:srgbClr val="11D2FE">
                  <a:alpha val="0"/>
                </a:srgbClr>
              </a:gs>
            </a:gsLst>
            <a:lin ang="10800000" scaled="1"/>
            <a:tileRect/>
          </a:gradFill>
          <a:ln w="9525">
            <a:gradFill flip="none" rotWithShape="1">
              <a:gsLst>
                <a:gs pos="0">
                  <a:schemeClr val="accent2"/>
                </a:gs>
                <a:gs pos="100000">
                  <a:srgbClr val="11D2FE">
                    <a:alpha val="0"/>
                  </a:srgbClr>
                </a:gs>
              </a:gsLst>
              <a:lin ang="108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342900" indent="-342900">
              <a:lnSpc>
                <a:spcPct val="120000"/>
              </a:lnSpc>
              <a:buFont typeface="Arial" panose="020B0604020202020204" pitchFamily="34" charset="0"/>
              <a:buChar char="•"/>
            </a:pPr>
            <a:endParaRPr lang="zh-CN" altLang="en-US" sz="2000" b="1">
              <a:solidFill>
                <a:schemeClr val="bg1"/>
              </a:solidFill>
              <a:latin typeface="微软雅黑" panose="020B0503020204020204" pitchFamily="34" charset="-122"/>
              <a:ea typeface="微软雅黑" panose="020B0503020204020204" pitchFamily="34" charset="-122"/>
            </a:endParaRPr>
          </a:p>
        </p:txBody>
      </p:sp>
      <p:grpSp>
        <p:nvGrpSpPr>
          <p:cNvPr id="115" name="组合 114"/>
          <p:cNvGrpSpPr>
            <a:grpSpLocks noChangeAspect="1"/>
          </p:cNvGrpSpPr>
          <p:nvPr/>
        </p:nvGrpSpPr>
        <p:grpSpPr>
          <a:xfrm>
            <a:off x="2619873" y="1594249"/>
            <a:ext cx="1582984" cy="1578983"/>
            <a:chOff x="824089" y="1888373"/>
            <a:chExt cx="2105644" cy="2100322"/>
          </a:xfrm>
        </p:grpSpPr>
        <p:sp>
          <p:nvSpPr>
            <p:cNvPr id="116" name="椭圆 115"/>
            <p:cNvSpPr/>
            <p:nvPr/>
          </p:nvSpPr>
          <p:spPr>
            <a:xfrm>
              <a:off x="824089" y="1888373"/>
              <a:ext cx="2105644" cy="2100322"/>
            </a:xfrm>
            <a:prstGeom prst="ellipse">
              <a:avLst/>
            </a:prstGeom>
            <a:noFill/>
            <a:ln w="12700" cap="flat" cmpd="sng" algn="ctr">
              <a:gradFill>
                <a:gsLst>
                  <a:gs pos="0">
                    <a:schemeClr val="accent2"/>
                  </a:gs>
                  <a:gs pos="50000">
                    <a:srgbClr val="45D7F8">
                      <a:alpha val="0"/>
                    </a:srgbClr>
                  </a:gs>
                  <a:gs pos="100000">
                    <a:schemeClr val="accent1"/>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7" name="图片 116"/>
            <p:cNvPicPr/>
            <p:nvPr/>
          </p:nvPicPr>
          <p:blipFill rotWithShape="1">
            <a:blip r:embed="rId3" cstate="hqprint"/>
            <a:srcRect t="-7111" b="-1"/>
            <a:stretch>
              <a:fillRect/>
            </a:stretch>
          </p:blipFill>
          <p:spPr>
            <a:xfrm>
              <a:off x="925322" y="1986125"/>
              <a:ext cx="1911757" cy="1905873"/>
            </a:xfrm>
            <a:prstGeom prst="ellipse">
              <a:avLst/>
            </a:prstGeom>
            <a:ln>
              <a:gradFill flip="none" rotWithShape="1">
                <a:gsLst>
                  <a:gs pos="0">
                    <a:schemeClr val="accent2"/>
                  </a:gs>
                  <a:gs pos="50000">
                    <a:srgbClr val="4BB8F1"/>
                  </a:gs>
                  <a:gs pos="100000">
                    <a:schemeClr val="accent1">
                      <a:alpha val="0"/>
                    </a:schemeClr>
                  </a:gs>
                </a:gsLst>
                <a:lin ang="5400000" scaled="1"/>
                <a:tileRect/>
              </a:gradFill>
            </a:ln>
            <a:effectLst/>
          </p:spPr>
        </p:pic>
      </p:grpSp>
      <p:grpSp>
        <p:nvGrpSpPr>
          <p:cNvPr id="118" name="组合 117"/>
          <p:cNvGrpSpPr>
            <a:grpSpLocks noChangeAspect="1"/>
          </p:cNvGrpSpPr>
          <p:nvPr/>
        </p:nvGrpSpPr>
        <p:grpSpPr>
          <a:xfrm>
            <a:off x="4726507" y="1594250"/>
            <a:ext cx="1582984" cy="1578983"/>
            <a:chOff x="824089" y="1888373"/>
            <a:chExt cx="2105644" cy="2100322"/>
          </a:xfrm>
        </p:grpSpPr>
        <p:sp>
          <p:nvSpPr>
            <p:cNvPr id="119" name="椭圆 118"/>
            <p:cNvSpPr/>
            <p:nvPr/>
          </p:nvSpPr>
          <p:spPr>
            <a:xfrm>
              <a:off x="824089" y="1888373"/>
              <a:ext cx="2105644" cy="2100322"/>
            </a:xfrm>
            <a:prstGeom prst="ellipse">
              <a:avLst/>
            </a:prstGeom>
            <a:noFill/>
            <a:ln w="12700" cap="flat" cmpd="sng" algn="ctr">
              <a:gradFill>
                <a:gsLst>
                  <a:gs pos="0">
                    <a:schemeClr val="accent2"/>
                  </a:gs>
                  <a:gs pos="50000">
                    <a:srgbClr val="45D7F8">
                      <a:alpha val="0"/>
                    </a:srgbClr>
                  </a:gs>
                  <a:gs pos="100000">
                    <a:schemeClr val="accent1"/>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0" name="图片 119"/>
            <p:cNvPicPr/>
            <p:nvPr/>
          </p:nvPicPr>
          <p:blipFill>
            <a:blip r:embed="rId4" cstate="print">
              <a:clrChange>
                <a:clrFrom>
                  <a:srgbClr val="FFFFFF"/>
                </a:clrFrom>
                <a:clrTo>
                  <a:srgbClr val="FFFFFF">
                    <a:alpha val="0"/>
                  </a:srgbClr>
                </a:clrTo>
              </a:clrChange>
            </a:blip>
            <a:stretch>
              <a:fillRect/>
            </a:stretch>
          </p:blipFill>
          <p:spPr>
            <a:xfrm>
              <a:off x="921033" y="1985595"/>
              <a:ext cx="1911757" cy="1905873"/>
            </a:xfrm>
            <a:prstGeom prst="ellipse">
              <a:avLst/>
            </a:prstGeom>
            <a:ln>
              <a:gradFill flip="none" rotWithShape="1">
                <a:gsLst>
                  <a:gs pos="0">
                    <a:schemeClr val="accent2"/>
                  </a:gs>
                  <a:gs pos="50000">
                    <a:srgbClr val="4BB8F1"/>
                  </a:gs>
                  <a:gs pos="100000">
                    <a:schemeClr val="accent1">
                      <a:alpha val="0"/>
                    </a:schemeClr>
                  </a:gs>
                </a:gsLst>
                <a:lin ang="5400000" scaled="1"/>
                <a:tileRect/>
              </a:gradFill>
            </a:ln>
            <a:effectLst/>
          </p:spPr>
        </p:pic>
      </p:grpSp>
      <p:sp>
        <p:nvSpPr>
          <p:cNvPr id="121" name="图形 290" descr="箭头轻微弯曲"/>
          <p:cNvSpPr/>
          <p:nvPr/>
        </p:nvSpPr>
        <p:spPr>
          <a:xfrm>
            <a:off x="4226320" y="2240858"/>
            <a:ext cx="412018" cy="285764"/>
          </a:xfrm>
          <a:custGeom>
            <a:avLst/>
            <a:gdLst>
              <a:gd name="connsiteX0" fmla="*/ 531804 w 531820"/>
              <a:gd name="connsiteY0" fmla="*/ 142882 h 285764"/>
              <a:gd name="connsiteX1" fmla="*/ 386767 w 531820"/>
              <a:gd name="connsiteY1" fmla="*/ 0 h 285764"/>
              <a:gd name="connsiteX2" fmla="*/ 386767 w 531820"/>
              <a:gd name="connsiteY2" fmla="*/ 89301 h 285764"/>
              <a:gd name="connsiteX3" fmla="*/ 0 w 531820"/>
              <a:gd name="connsiteY3" fmla="*/ 89301 h 285764"/>
              <a:gd name="connsiteX4" fmla="*/ 386767 w 531820"/>
              <a:gd name="connsiteY4" fmla="*/ 226230 h 285764"/>
              <a:gd name="connsiteX5" fmla="*/ 386767 w 531820"/>
              <a:gd name="connsiteY5" fmla="*/ 285764 h 285764"/>
              <a:gd name="connsiteX6" fmla="*/ 531804 w 531820"/>
              <a:gd name="connsiteY6" fmla="*/ 142882 h 285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820" h="285764">
                <a:moveTo>
                  <a:pt x="531804" y="142882"/>
                </a:moveTo>
                <a:cubicBezTo>
                  <a:pt x="533617" y="142882"/>
                  <a:pt x="386767" y="0"/>
                  <a:pt x="386767" y="0"/>
                </a:cubicBezTo>
                <a:lnTo>
                  <a:pt x="386767" y="89301"/>
                </a:lnTo>
                <a:cubicBezTo>
                  <a:pt x="290679" y="132166"/>
                  <a:pt x="0" y="89301"/>
                  <a:pt x="0" y="89301"/>
                </a:cubicBezTo>
                <a:cubicBezTo>
                  <a:pt x="0" y="89301"/>
                  <a:pt x="206074" y="244685"/>
                  <a:pt x="386767" y="226230"/>
                </a:cubicBezTo>
                <a:lnTo>
                  <a:pt x="386767" y="285764"/>
                </a:lnTo>
                <a:lnTo>
                  <a:pt x="531804" y="142882"/>
                </a:lnTo>
                <a:close/>
              </a:path>
            </a:pathLst>
          </a:custGeom>
          <a:gradFill flip="none" rotWithShape="1">
            <a:gsLst>
              <a:gs pos="0">
                <a:schemeClr val="accent1"/>
              </a:gs>
              <a:gs pos="100000">
                <a:srgbClr val="11D2FE">
                  <a:alpha val="0"/>
                </a:srgbClr>
              </a:gs>
            </a:gsLst>
            <a:lin ang="10800000" scaled="1"/>
            <a:tileRect/>
          </a:gradFill>
          <a:ln w="9525">
            <a:gradFill flip="none" rotWithShape="1">
              <a:gsLst>
                <a:gs pos="0">
                  <a:schemeClr val="accent2"/>
                </a:gs>
                <a:gs pos="100000">
                  <a:srgbClr val="11D2FE">
                    <a:alpha val="0"/>
                  </a:srgbClr>
                </a:gs>
              </a:gsLst>
              <a:lin ang="108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342900" indent="-342900">
              <a:lnSpc>
                <a:spcPct val="120000"/>
              </a:lnSpc>
              <a:buFont typeface="Arial" panose="020B0604020202020204" pitchFamily="34" charset="0"/>
              <a:buChar cha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23" name="矩形: 剪去单角 6"/>
          <p:cNvSpPr/>
          <p:nvPr/>
        </p:nvSpPr>
        <p:spPr>
          <a:xfrm flipH="1">
            <a:off x="352192" y="3269864"/>
            <a:ext cx="1872000" cy="432000"/>
          </a:xfrm>
          <a:prstGeom prst="snip1Rect">
            <a:avLst>
              <a:gd name="adj" fmla="val 0"/>
            </a:avLst>
          </a:prstGeom>
          <a:gradFill>
            <a:gsLst>
              <a:gs pos="0">
                <a:srgbClr val="3875E1">
                  <a:alpha val="50000"/>
                </a:srgbClr>
              </a:gs>
              <a:gs pos="31000">
                <a:srgbClr val="09A0FA">
                  <a:alpha val="20000"/>
                </a:srgbClr>
              </a:gs>
              <a:gs pos="68000">
                <a:srgbClr val="11D2FE">
                  <a:alpha val="0"/>
                </a:srgbClr>
              </a:gs>
              <a:gs pos="100000">
                <a:srgbClr val="11D2FE">
                  <a:alpha val="40000"/>
                </a:srgbClr>
              </a:gs>
            </a:gsLst>
            <a:lin ang="2700000" scaled="1"/>
          </a:grad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14000"/>
              </a:lnSpc>
            </a:pPr>
            <a:r>
              <a:rPr lang="zh-CN" altLang="en-US" sz="1400" b="1" dirty="0">
                <a:gradFill flip="none" rotWithShape="1">
                  <a:gsLst>
                    <a:gs pos="100000">
                      <a:srgbClr val="09A0FA"/>
                    </a:gs>
                    <a:gs pos="54000">
                      <a:srgbClr val="11D2FE"/>
                    </a:gs>
                    <a:gs pos="0">
                      <a:srgbClr val="3EF5FE"/>
                    </a:gs>
                  </a:gsLst>
                  <a:lin ang="5400000" scaled="1"/>
                  <a:tileRect/>
                </a:gradFill>
                <a:latin typeface="+mj-ea"/>
                <a:ea typeface="+mj-ea"/>
              </a:rPr>
              <a:t>纯气泡雾化喷嘴</a:t>
            </a:r>
            <a:endParaRPr lang="zh-CN" altLang="en-US" sz="1400" b="1" dirty="0">
              <a:gradFill flip="none" rotWithShape="1">
                <a:gsLst>
                  <a:gs pos="100000">
                    <a:srgbClr val="09A0FA"/>
                  </a:gs>
                  <a:gs pos="54000">
                    <a:srgbClr val="11D2FE"/>
                  </a:gs>
                  <a:gs pos="0">
                    <a:srgbClr val="3EF5FE"/>
                  </a:gs>
                </a:gsLst>
                <a:lin ang="5400000" scaled="1"/>
                <a:tileRect/>
              </a:gradFill>
              <a:latin typeface="+mj-ea"/>
              <a:ea typeface="+mj-ea"/>
            </a:endParaRPr>
          </a:p>
        </p:txBody>
      </p:sp>
      <p:sp>
        <p:nvSpPr>
          <p:cNvPr id="125" name="矩形: 剪去单角 6"/>
          <p:cNvSpPr/>
          <p:nvPr/>
        </p:nvSpPr>
        <p:spPr>
          <a:xfrm flipH="1">
            <a:off x="2475319" y="3269864"/>
            <a:ext cx="1872000" cy="432000"/>
          </a:xfrm>
          <a:prstGeom prst="snip1Rect">
            <a:avLst>
              <a:gd name="adj" fmla="val 0"/>
            </a:avLst>
          </a:prstGeom>
          <a:gradFill>
            <a:gsLst>
              <a:gs pos="0">
                <a:srgbClr val="3875E1">
                  <a:alpha val="50000"/>
                </a:srgbClr>
              </a:gs>
              <a:gs pos="31000">
                <a:srgbClr val="09A0FA">
                  <a:alpha val="20000"/>
                </a:srgbClr>
              </a:gs>
              <a:gs pos="68000">
                <a:srgbClr val="11D2FE">
                  <a:alpha val="0"/>
                </a:srgbClr>
              </a:gs>
              <a:gs pos="100000">
                <a:srgbClr val="11D2FE">
                  <a:alpha val="40000"/>
                </a:srgbClr>
              </a:gs>
            </a:gsLst>
            <a:lin ang="2700000" scaled="1"/>
          </a:grad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14000"/>
              </a:lnSpc>
            </a:pPr>
            <a:r>
              <a:rPr lang="zh-CN" altLang="en-US" sz="1400" b="1" dirty="0">
                <a:gradFill flip="none" rotWithShape="1">
                  <a:gsLst>
                    <a:gs pos="100000">
                      <a:srgbClr val="09A0FA"/>
                    </a:gs>
                    <a:gs pos="54000">
                      <a:srgbClr val="11D2FE"/>
                    </a:gs>
                    <a:gs pos="0">
                      <a:srgbClr val="3EF5FE"/>
                    </a:gs>
                  </a:gsLst>
                  <a:lin ang="5400000" scaled="1"/>
                  <a:tileRect/>
                </a:gradFill>
                <a:latin typeface="+mj-ea"/>
                <a:ea typeface="+mj-ea"/>
              </a:rPr>
              <a:t>分路进气式气磁喷嘴</a:t>
            </a:r>
            <a:endParaRPr lang="zh-CN" altLang="en-US" sz="1400" b="1" dirty="0">
              <a:gradFill flip="none" rotWithShape="1">
                <a:gsLst>
                  <a:gs pos="100000">
                    <a:srgbClr val="09A0FA"/>
                  </a:gs>
                  <a:gs pos="54000">
                    <a:srgbClr val="11D2FE"/>
                  </a:gs>
                  <a:gs pos="0">
                    <a:srgbClr val="3EF5FE"/>
                  </a:gs>
                </a:gsLst>
                <a:lin ang="5400000" scaled="1"/>
                <a:tileRect/>
              </a:gradFill>
              <a:latin typeface="+mj-ea"/>
              <a:ea typeface="+mj-ea"/>
            </a:endParaRPr>
          </a:p>
        </p:txBody>
      </p:sp>
      <p:sp>
        <p:nvSpPr>
          <p:cNvPr id="126" name="矩形: 剪去单角 6"/>
          <p:cNvSpPr/>
          <p:nvPr/>
        </p:nvSpPr>
        <p:spPr>
          <a:xfrm flipH="1">
            <a:off x="4581999" y="3269864"/>
            <a:ext cx="1872000" cy="432000"/>
          </a:xfrm>
          <a:prstGeom prst="snip1Rect">
            <a:avLst>
              <a:gd name="adj" fmla="val 0"/>
            </a:avLst>
          </a:prstGeom>
          <a:gradFill>
            <a:gsLst>
              <a:gs pos="0">
                <a:srgbClr val="3875E1">
                  <a:alpha val="50000"/>
                </a:srgbClr>
              </a:gs>
              <a:gs pos="31000">
                <a:srgbClr val="09A0FA">
                  <a:alpha val="20000"/>
                </a:srgbClr>
              </a:gs>
              <a:gs pos="68000">
                <a:srgbClr val="11D2FE">
                  <a:alpha val="0"/>
                </a:srgbClr>
              </a:gs>
              <a:gs pos="100000">
                <a:srgbClr val="11D2FE">
                  <a:alpha val="40000"/>
                </a:srgbClr>
              </a:gs>
            </a:gsLst>
            <a:lin ang="2700000" scaled="1"/>
          </a:grad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114000"/>
              </a:lnSpc>
            </a:pPr>
            <a:r>
              <a:rPr lang="zh-CN" altLang="en-US" sz="1400" b="1" dirty="0">
                <a:gradFill flip="none" rotWithShape="1">
                  <a:gsLst>
                    <a:gs pos="100000">
                      <a:srgbClr val="09A0FA"/>
                    </a:gs>
                    <a:gs pos="54000">
                      <a:srgbClr val="11D2FE"/>
                    </a:gs>
                    <a:gs pos="0">
                      <a:srgbClr val="3EF5FE"/>
                    </a:gs>
                  </a:gsLst>
                  <a:lin ang="5400000" scaled="1"/>
                  <a:tileRect/>
                </a:gradFill>
                <a:latin typeface="+mj-ea"/>
                <a:ea typeface="+mj-ea"/>
              </a:rPr>
              <a:t>一体进气式气磁喷嘴</a:t>
            </a:r>
            <a:endParaRPr lang="zh-CN" altLang="en-US" sz="1400" b="1" dirty="0">
              <a:gradFill flip="none" rotWithShape="1">
                <a:gsLst>
                  <a:gs pos="100000">
                    <a:srgbClr val="09A0FA"/>
                  </a:gs>
                  <a:gs pos="54000">
                    <a:srgbClr val="11D2FE"/>
                  </a:gs>
                  <a:gs pos="0">
                    <a:srgbClr val="3EF5FE"/>
                  </a:gs>
                </a:gsLst>
                <a:lin ang="5400000" scaled="1"/>
                <a:tileRect/>
              </a:gradFill>
              <a:latin typeface="+mj-ea"/>
              <a:ea typeface="+mj-ea"/>
            </a:endParaRPr>
          </a:p>
        </p:txBody>
      </p:sp>
      <p:grpSp>
        <p:nvGrpSpPr>
          <p:cNvPr id="127" name="组合 126"/>
          <p:cNvGrpSpPr>
            <a:grpSpLocks noChangeAspect="1"/>
          </p:cNvGrpSpPr>
          <p:nvPr/>
        </p:nvGrpSpPr>
        <p:grpSpPr>
          <a:xfrm>
            <a:off x="4726507" y="4507060"/>
            <a:ext cx="1582984" cy="1578983"/>
            <a:chOff x="824089" y="1888373"/>
            <a:chExt cx="2105644" cy="2100322"/>
          </a:xfrm>
        </p:grpSpPr>
        <p:sp>
          <p:nvSpPr>
            <p:cNvPr id="128" name="椭圆 127"/>
            <p:cNvSpPr/>
            <p:nvPr/>
          </p:nvSpPr>
          <p:spPr>
            <a:xfrm>
              <a:off x="824089" y="1888373"/>
              <a:ext cx="2105644" cy="2100322"/>
            </a:xfrm>
            <a:prstGeom prst="ellipse">
              <a:avLst/>
            </a:prstGeom>
            <a:noFill/>
            <a:ln w="12700" cap="flat" cmpd="sng" algn="ctr">
              <a:gradFill>
                <a:gsLst>
                  <a:gs pos="0">
                    <a:schemeClr val="accent2"/>
                  </a:gs>
                  <a:gs pos="50000">
                    <a:srgbClr val="45D7F8">
                      <a:alpha val="0"/>
                    </a:srgbClr>
                  </a:gs>
                  <a:gs pos="100000">
                    <a:schemeClr val="accent1"/>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9" name="图片 128"/>
            <p:cNvPicPr/>
            <p:nvPr/>
          </p:nvPicPr>
          <p:blipFill>
            <a:blip r:embed="rId5"/>
            <a:stretch>
              <a:fillRect/>
            </a:stretch>
          </p:blipFill>
          <p:spPr>
            <a:xfrm>
              <a:off x="927466" y="1987106"/>
              <a:ext cx="1897796" cy="1905873"/>
            </a:xfrm>
            <a:prstGeom prst="ellipse">
              <a:avLst/>
            </a:prstGeom>
            <a:solidFill>
              <a:srgbClr val="3B3A36"/>
            </a:solidFill>
            <a:ln>
              <a:gradFill flip="none" rotWithShape="1">
                <a:gsLst>
                  <a:gs pos="0">
                    <a:schemeClr val="accent2"/>
                  </a:gs>
                  <a:gs pos="50000">
                    <a:srgbClr val="4BB8F1"/>
                  </a:gs>
                  <a:gs pos="100000">
                    <a:schemeClr val="accent1">
                      <a:alpha val="0"/>
                    </a:schemeClr>
                  </a:gs>
                </a:gsLst>
                <a:lin ang="5400000" scaled="1"/>
                <a:tileRect/>
              </a:gradFill>
            </a:ln>
            <a:effectLst>
              <a:outerShdw blurRad="190500" dist="38100" dir="16200000" rotWithShape="0">
                <a:schemeClr val="accent2">
                  <a:alpha val="51000"/>
                </a:schemeClr>
              </a:outerShdw>
            </a:effectLst>
          </p:spPr>
        </p:pic>
      </p:grpSp>
      <p:grpSp>
        <p:nvGrpSpPr>
          <p:cNvPr id="131" name="组合 130"/>
          <p:cNvGrpSpPr>
            <a:grpSpLocks noChangeAspect="1"/>
          </p:cNvGrpSpPr>
          <p:nvPr/>
        </p:nvGrpSpPr>
        <p:grpSpPr>
          <a:xfrm>
            <a:off x="2619827" y="4507800"/>
            <a:ext cx="1582984" cy="1578983"/>
            <a:chOff x="824089" y="1888373"/>
            <a:chExt cx="2105644" cy="2100322"/>
          </a:xfrm>
        </p:grpSpPr>
        <p:sp>
          <p:nvSpPr>
            <p:cNvPr id="132" name="椭圆 131"/>
            <p:cNvSpPr/>
            <p:nvPr/>
          </p:nvSpPr>
          <p:spPr>
            <a:xfrm>
              <a:off x="824089" y="1888373"/>
              <a:ext cx="2105644" cy="2100322"/>
            </a:xfrm>
            <a:prstGeom prst="ellipse">
              <a:avLst/>
            </a:prstGeom>
            <a:noFill/>
            <a:ln w="12700" cap="flat" cmpd="sng" algn="ctr">
              <a:gradFill>
                <a:gsLst>
                  <a:gs pos="0">
                    <a:schemeClr val="accent2"/>
                  </a:gs>
                  <a:gs pos="50000">
                    <a:srgbClr val="45D7F8">
                      <a:alpha val="0"/>
                    </a:srgbClr>
                  </a:gs>
                  <a:gs pos="100000">
                    <a:schemeClr val="accent1"/>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图片 132"/>
            <p:cNvPicPr/>
            <p:nvPr/>
          </p:nvPicPr>
          <p:blipFill>
            <a:blip r:embed="rId6" cstate="print"/>
            <a:stretch>
              <a:fillRect/>
            </a:stretch>
          </p:blipFill>
          <p:spPr>
            <a:xfrm>
              <a:off x="925322" y="1985071"/>
              <a:ext cx="1903178" cy="1906925"/>
            </a:xfrm>
            <a:prstGeom prst="ellipse">
              <a:avLst/>
            </a:prstGeom>
            <a:ln>
              <a:gradFill flip="none" rotWithShape="1">
                <a:gsLst>
                  <a:gs pos="0">
                    <a:schemeClr val="accent2"/>
                  </a:gs>
                  <a:gs pos="50000">
                    <a:srgbClr val="4BB8F1"/>
                  </a:gs>
                  <a:gs pos="100000">
                    <a:schemeClr val="accent1">
                      <a:alpha val="0"/>
                    </a:schemeClr>
                  </a:gs>
                </a:gsLst>
                <a:lin ang="5400000" scaled="1"/>
                <a:tileRect/>
              </a:gradFill>
            </a:ln>
            <a:effectLst>
              <a:outerShdw blurRad="190500" dist="38100" dir="16200000" rotWithShape="0">
                <a:schemeClr val="accent2">
                  <a:alpha val="51000"/>
                </a:schemeClr>
              </a:outerShdw>
            </a:effectLst>
          </p:spPr>
        </p:pic>
      </p:grpSp>
      <p:grpSp>
        <p:nvGrpSpPr>
          <p:cNvPr id="134" name="组合 133"/>
          <p:cNvGrpSpPr>
            <a:grpSpLocks noChangeAspect="1"/>
          </p:cNvGrpSpPr>
          <p:nvPr/>
        </p:nvGrpSpPr>
        <p:grpSpPr>
          <a:xfrm>
            <a:off x="496700" y="4507062"/>
            <a:ext cx="1582984" cy="1578983"/>
            <a:chOff x="824089" y="1888373"/>
            <a:chExt cx="2105644" cy="2100322"/>
          </a:xfrm>
        </p:grpSpPr>
        <p:sp>
          <p:nvSpPr>
            <p:cNvPr id="135" name="椭圆 134"/>
            <p:cNvSpPr/>
            <p:nvPr/>
          </p:nvSpPr>
          <p:spPr>
            <a:xfrm>
              <a:off x="824089" y="1888373"/>
              <a:ext cx="2105644" cy="2100322"/>
            </a:xfrm>
            <a:prstGeom prst="ellipse">
              <a:avLst/>
            </a:prstGeom>
            <a:noFill/>
            <a:ln w="12700" cap="flat" cmpd="sng" algn="ctr">
              <a:gradFill>
                <a:gsLst>
                  <a:gs pos="0">
                    <a:schemeClr val="accent2"/>
                  </a:gs>
                  <a:gs pos="50000">
                    <a:srgbClr val="45D7F8">
                      <a:alpha val="0"/>
                    </a:srgbClr>
                  </a:gs>
                  <a:gs pos="100000">
                    <a:schemeClr val="accent1"/>
                  </a:gs>
                </a:gsLst>
                <a:lin ang="5400000" scaled="1"/>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6" name="图片 135"/>
            <p:cNvPicPr/>
            <p:nvPr/>
          </p:nvPicPr>
          <p:blipFill rotWithShape="1">
            <a:blip r:embed="rId7" cstate="print"/>
            <a:srcRect/>
            <a:stretch>
              <a:fillRect/>
            </a:stretch>
          </p:blipFill>
          <p:spPr>
            <a:xfrm>
              <a:off x="921033" y="1987105"/>
              <a:ext cx="1910662" cy="1905873"/>
            </a:xfrm>
            <a:prstGeom prst="ellipse">
              <a:avLst/>
            </a:prstGeom>
            <a:ln>
              <a:gradFill flip="none" rotWithShape="1">
                <a:gsLst>
                  <a:gs pos="0">
                    <a:schemeClr val="accent2"/>
                  </a:gs>
                  <a:gs pos="50000">
                    <a:srgbClr val="4BB8F1"/>
                  </a:gs>
                  <a:gs pos="100000">
                    <a:schemeClr val="accent1">
                      <a:alpha val="0"/>
                    </a:schemeClr>
                  </a:gs>
                </a:gsLst>
                <a:lin ang="5400000" scaled="1"/>
                <a:tileRect/>
              </a:gradFill>
            </a:ln>
            <a:effectLst>
              <a:outerShdw blurRad="190500" dist="38100" dir="16200000" rotWithShape="0">
                <a:schemeClr val="accent2">
                  <a:alpha val="51000"/>
                </a:schemeClr>
              </a:outerShdw>
            </a:effectLst>
          </p:spPr>
        </p:pic>
      </p:grpSp>
      <p:sp>
        <p:nvSpPr>
          <p:cNvPr id="138" name="矩形: 剪去单角 6"/>
          <p:cNvSpPr/>
          <p:nvPr/>
        </p:nvSpPr>
        <p:spPr>
          <a:xfrm flipH="1">
            <a:off x="4581999" y="6182676"/>
            <a:ext cx="1872000" cy="432000"/>
          </a:xfrm>
          <a:prstGeom prst="snip1Rect">
            <a:avLst>
              <a:gd name="adj" fmla="val 0"/>
            </a:avLst>
          </a:prstGeom>
          <a:gradFill>
            <a:gsLst>
              <a:gs pos="0">
                <a:srgbClr val="3875E1">
                  <a:alpha val="50000"/>
                </a:srgbClr>
              </a:gs>
              <a:gs pos="31000">
                <a:srgbClr val="09A0FA">
                  <a:alpha val="20000"/>
                </a:srgbClr>
              </a:gs>
              <a:gs pos="68000">
                <a:srgbClr val="11D2FE">
                  <a:alpha val="0"/>
                </a:srgbClr>
              </a:gs>
              <a:gs pos="100000">
                <a:srgbClr val="11D2FE">
                  <a:alpha val="40000"/>
                </a:srgbClr>
              </a:gs>
            </a:gsLst>
            <a:lin ang="2700000" scaled="1"/>
          </a:grad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nchorCtr="0"/>
          <a:lstStyle/>
          <a:p>
            <a:pPr algn="ctr">
              <a:lnSpc>
                <a:spcPct val="114000"/>
              </a:lnSpc>
            </a:pPr>
            <a:r>
              <a:rPr lang="zh-CN" altLang="en-US" sz="1400" b="1" dirty="0">
                <a:gradFill flip="none" rotWithShape="1">
                  <a:gsLst>
                    <a:gs pos="100000">
                      <a:srgbClr val="09A0FA"/>
                    </a:gs>
                    <a:gs pos="54000">
                      <a:srgbClr val="11D2FE"/>
                    </a:gs>
                    <a:gs pos="0">
                      <a:srgbClr val="3EF5FE"/>
                    </a:gs>
                  </a:gsLst>
                  <a:lin ang="5400000" scaled="1"/>
                  <a:tileRect/>
                </a:gradFill>
                <a:latin typeface="+mj-ea"/>
                <a:ea typeface="+mj-ea"/>
              </a:rPr>
              <a:t>一体式喷嘴最优结构</a:t>
            </a:r>
            <a:endParaRPr lang="zh-CN" altLang="en-US" sz="1400" b="1" dirty="0">
              <a:gradFill flip="none" rotWithShape="1">
                <a:gsLst>
                  <a:gs pos="100000">
                    <a:srgbClr val="09A0FA"/>
                  </a:gs>
                  <a:gs pos="54000">
                    <a:srgbClr val="11D2FE"/>
                  </a:gs>
                  <a:gs pos="0">
                    <a:srgbClr val="3EF5FE"/>
                  </a:gs>
                </a:gsLst>
                <a:lin ang="5400000" scaled="1"/>
                <a:tileRect/>
              </a:gradFill>
              <a:latin typeface="+mj-ea"/>
              <a:ea typeface="+mj-ea"/>
            </a:endParaRPr>
          </a:p>
        </p:txBody>
      </p:sp>
      <p:sp>
        <p:nvSpPr>
          <p:cNvPr id="139" name="矩形: 剪去单角 6"/>
          <p:cNvSpPr/>
          <p:nvPr/>
        </p:nvSpPr>
        <p:spPr>
          <a:xfrm flipH="1">
            <a:off x="2475365" y="6182677"/>
            <a:ext cx="1872000" cy="432000"/>
          </a:xfrm>
          <a:prstGeom prst="snip1Rect">
            <a:avLst>
              <a:gd name="adj" fmla="val 0"/>
            </a:avLst>
          </a:prstGeom>
          <a:gradFill>
            <a:gsLst>
              <a:gs pos="0">
                <a:srgbClr val="3875E1">
                  <a:alpha val="50000"/>
                </a:srgbClr>
              </a:gs>
              <a:gs pos="31000">
                <a:srgbClr val="09A0FA">
                  <a:alpha val="20000"/>
                </a:srgbClr>
              </a:gs>
              <a:gs pos="68000">
                <a:srgbClr val="11D2FE">
                  <a:alpha val="0"/>
                </a:srgbClr>
              </a:gs>
              <a:gs pos="100000">
                <a:srgbClr val="11D2FE">
                  <a:alpha val="40000"/>
                </a:srgbClr>
              </a:gs>
            </a:gsLst>
            <a:lin ang="2700000" scaled="1"/>
          </a:grad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nchorCtr="0"/>
          <a:lstStyle/>
          <a:p>
            <a:pPr algn="ctr">
              <a:lnSpc>
                <a:spcPct val="114000"/>
              </a:lnSpc>
            </a:pPr>
            <a:r>
              <a:rPr lang="zh-CN" altLang="en-US" sz="1400" b="1" dirty="0">
                <a:gradFill flip="none" rotWithShape="1">
                  <a:gsLst>
                    <a:gs pos="100000">
                      <a:srgbClr val="09A0FA"/>
                    </a:gs>
                    <a:gs pos="54000">
                      <a:srgbClr val="11D2FE"/>
                    </a:gs>
                    <a:gs pos="0">
                      <a:srgbClr val="3EF5FE"/>
                    </a:gs>
                  </a:gsLst>
                  <a:lin ang="5400000" scaled="1"/>
                  <a:tileRect/>
                </a:gradFill>
                <a:latin typeface="+mj-ea"/>
                <a:ea typeface="+mj-ea"/>
              </a:rPr>
              <a:t>流型可视化机理实验</a:t>
            </a:r>
            <a:endParaRPr lang="zh-CN" altLang="en-US" sz="1400" b="1" dirty="0">
              <a:gradFill flip="none" rotWithShape="1">
                <a:gsLst>
                  <a:gs pos="100000">
                    <a:srgbClr val="09A0FA"/>
                  </a:gs>
                  <a:gs pos="54000">
                    <a:srgbClr val="11D2FE"/>
                  </a:gs>
                  <a:gs pos="0">
                    <a:srgbClr val="3EF5FE"/>
                  </a:gs>
                </a:gsLst>
                <a:lin ang="5400000" scaled="1"/>
                <a:tileRect/>
              </a:gradFill>
              <a:latin typeface="+mj-ea"/>
              <a:ea typeface="+mj-ea"/>
            </a:endParaRPr>
          </a:p>
        </p:txBody>
      </p:sp>
      <p:sp>
        <p:nvSpPr>
          <p:cNvPr id="140" name="矩形: 剪去单角 6"/>
          <p:cNvSpPr/>
          <p:nvPr/>
        </p:nvSpPr>
        <p:spPr>
          <a:xfrm flipH="1">
            <a:off x="352192" y="6182676"/>
            <a:ext cx="1872000" cy="432000"/>
          </a:xfrm>
          <a:prstGeom prst="snip1Rect">
            <a:avLst>
              <a:gd name="adj" fmla="val 0"/>
            </a:avLst>
          </a:prstGeom>
          <a:gradFill>
            <a:gsLst>
              <a:gs pos="0">
                <a:srgbClr val="3875E1">
                  <a:alpha val="50000"/>
                </a:srgbClr>
              </a:gs>
              <a:gs pos="31000">
                <a:srgbClr val="09A0FA">
                  <a:alpha val="20000"/>
                </a:srgbClr>
              </a:gs>
              <a:gs pos="68000">
                <a:srgbClr val="11D2FE">
                  <a:alpha val="0"/>
                </a:srgbClr>
              </a:gs>
              <a:gs pos="100000">
                <a:srgbClr val="11D2FE">
                  <a:alpha val="40000"/>
                </a:srgbClr>
              </a:gs>
            </a:gsLst>
            <a:lin ang="2700000" scaled="1"/>
          </a:grad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nchorCtr="0"/>
          <a:lstStyle/>
          <a:p>
            <a:pPr algn="ctr">
              <a:lnSpc>
                <a:spcPct val="114000"/>
              </a:lnSpc>
            </a:pPr>
            <a:r>
              <a:rPr lang="zh-CN" altLang="en-US" sz="1400" b="1" dirty="0">
                <a:gradFill flip="none" rotWithShape="1">
                  <a:gsLst>
                    <a:gs pos="100000">
                      <a:srgbClr val="09A0FA"/>
                    </a:gs>
                    <a:gs pos="54000">
                      <a:srgbClr val="11D2FE"/>
                    </a:gs>
                    <a:gs pos="0">
                      <a:srgbClr val="3EF5FE"/>
                    </a:gs>
                  </a:gsLst>
                  <a:lin ang="5400000" scaled="1"/>
                  <a:tileRect/>
                </a:gradFill>
                <a:latin typeface="+mj-ea"/>
                <a:ea typeface="+mj-ea"/>
              </a:rPr>
              <a:t>流体磁致改性验证</a:t>
            </a:r>
            <a:endParaRPr lang="zh-CN" altLang="en-US" sz="1400" b="1" dirty="0">
              <a:gradFill flip="none" rotWithShape="1">
                <a:gsLst>
                  <a:gs pos="100000">
                    <a:srgbClr val="09A0FA"/>
                  </a:gs>
                  <a:gs pos="54000">
                    <a:srgbClr val="11D2FE"/>
                  </a:gs>
                  <a:gs pos="0">
                    <a:srgbClr val="3EF5FE"/>
                  </a:gs>
                </a:gsLst>
                <a:lin ang="5400000" scaled="1"/>
                <a:tileRect/>
              </a:gradFill>
              <a:latin typeface="+mj-ea"/>
              <a:ea typeface="+mj-ea"/>
            </a:endParaRPr>
          </a:p>
        </p:txBody>
      </p:sp>
      <p:sp>
        <p:nvSpPr>
          <p:cNvPr id="141" name="矩形: 剪去单角 6"/>
          <p:cNvSpPr/>
          <p:nvPr/>
        </p:nvSpPr>
        <p:spPr>
          <a:xfrm flipH="1">
            <a:off x="7048775" y="1594250"/>
            <a:ext cx="4700034" cy="648000"/>
          </a:xfrm>
          <a:prstGeom prst="snip1Rect">
            <a:avLst>
              <a:gd name="adj" fmla="val 0"/>
            </a:avLst>
          </a:prstGeom>
          <a:gradFill>
            <a:gsLst>
              <a:gs pos="0">
                <a:srgbClr val="3875E1">
                  <a:alpha val="50000"/>
                </a:srgbClr>
              </a:gs>
              <a:gs pos="31000">
                <a:srgbClr val="09A0FA">
                  <a:alpha val="20000"/>
                </a:srgbClr>
              </a:gs>
              <a:gs pos="68000">
                <a:srgbClr val="11D2FE">
                  <a:alpha val="0"/>
                </a:srgbClr>
              </a:gs>
              <a:gs pos="100000">
                <a:srgbClr val="11D2FE">
                  <a:alpha val="40000"/>
                </a:srgbClr>
              </a:gs>
            </a:gsLst>
            <a:lin ang="2700000" scaled="1"/>
          </a:grad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just">
              <a:lnSpc>
                <a:spcPct val="120000"/>
              </a:lnSpc>
            </a:pPr>
            <a:r>
              <a:rPr lang="zh-CN" altLang="en-US" sz="1400" b="1" dirty="0">
                <a:solidFill>
                  <a:schemeClr val="bg1"/>
                </a:solidFill>
                <a:latin typeface="+mj-ea"/>
                <a:ea typeface="+mj-ea"/>
              </a:rPr>
              <a:t>  全国大学生节能减排社会实践与科技竞赛    </a:t>
            </a:r>
            <a:r>
              <a:rPr lang="zh-CN" altLang="en-US" sz="1400" b="1" dirty="0">
                <a:solidFill>
                  <a:srgbClr val="FFC000"/>
                </a:solidFill>
                <a:latin typeface="+mj-ea"/>
                <a:ea typeface="+mj-ea"/>
              </a:rPr>
              <a:t>全国一等奖     </a:t>
            </a:r>
            <a:endParaRPr lang="en-US" altLang="zh-CN" sz="1400" b="1" dirty="0">
              <a:solidFill>
                <a:srgbClr val="FFC000"/>
              </a:solidFill>
              <a:latin typeface="+mj-ea"/>
              <a:ea typeface="+mj-ea"/>
            </a:endParaRPr>
          </a:p>
          <a:p>
            <a:pPr algn="just">
              <a:lnSpc>
                <a:spcPct val="120000"/>
              </a:lnSpc>
            </a:pPr>
            <a:r>
              <a:rPr lang="zh-CN" altLang="en-US" sz="1400" b="1" dirty="0">
                <a:solidFill>
                  <a:schemeClr val="bg1"/>
                </a:solidFill>
                <a:latin typeface="+mj-ea"/>
                <a:ea typeface="+mj-ea"/>
              </a:rPr>
              <a:t>  全国大学生节能减排社会实践与科技竞赛 </a:t>
            </a:r>
            <a:r>
              <a:rPr lang="zh-CN" altLang="en-US" sz="1400" b="1" dirty="0">
                <a:solidFill>
                  <a:srgbClr val="FFC000"/>
                </a:solidFill>
                <a:latin typeface="+mj-ea"/>
                <a:ea typeface="+mj-ea"/>
              </a:rPr>
              <a:t>成果转化优秀奖</a:t>
            </a:r>
            <a:endParaRPr lang="zh-CN" altLang="en-US" sz="1400" b="1" dirty="0">
              <a:solidFill>
                <a:srgbClr val="FFC000"/>
              </a:solidFill>
              <a:latin typeface="+mj-ea"/>
              <a:ea typeface="+mj-ea"/>
            </a:endParaRPr>
          </a:p>
        </p:txBody>
      </p:sp>
      <p:sp>
        <p:nvSpPr>
          <p:cNvPr id="2" name="矩形 1"/>
          <p:cNvSpPr/>
          <p:nvPr/>
        </p:nvSpPr>
        <p:spPr>
          <a:xfrm>
            <a:off x="6956578" y="6036626"/>
            <a:ext cx="4792232" cy="338554"/>
          </a:xfrm>
          <a:prstGeom prst="rect">
            <a:avLst/>
          </a:prstGeom>
        </p:spPr>
        <p:txBody>
          <a:bodyPr wrap="square">
            <a:spAutoFit/>
          </a:bodyPr>
          <a:lstStyle/>
          <a:p>
            <a:pPr algn="ctr"/>
            <a:r>
              <a:rPr lang="en-US" altLang="zh-CN" sz="1600" b="1" dirty="0">
                <a:solidFill>
                  <a:schemeClr val="bg1"/>
                </a:solidFill>
                <a:latin typeface="+mj-ea"/>
              </a:rPr>
              <a:t>2019</a:t>
            </a:r>
            <a:r>
              <a:rPr lang="zh-CN" altLang="en-US" sz="1600" b="1" dirty="0">
                <a:solidFill>
                  <a:schemeClr val="bg1"/>
                </a:solidFill>
                <a:latin typeface="+mj-ea"/>
              </a:rPr>
              <a:t>年</a:t>
            </a:r>
            <a:r>
              <a:rPr lang="en-US" altLang="zh-CN" sz="1600" b="1" dirty="0">
                <a:solidFill>
                  <a:schemeClr val="bg1"/>
                </a:solidFill>
                <a:latin typeface="+mj-ea"/>
              </a:rPr>
              <a:t>7</a:t>
            </a:r>
            <a:r>
              <a:rPr lang="zh-CN" altLang="en-US" sz="1600" b="1" dirty="0">
                <a:solidFill>
                  <a:schemeClr val="bg1"/>
                </a:solidFill>
                <a:latin typeface="+mj-ea"/>
              </a:rPr>
              <a:t>月申请</a:t>
            </a:r>
            <a:r>
              <a:rPr lang="en-US" altLang="zh-CN" sz="1600" b="1" dirty="0">
                <a:gradFill>
                  <a:gsLst>
                    <a:gs pos="0">
                      <a:srgbClr val="FFFF00"/>
                    </a:gs>
                    <a:gs pos="50000">
                      <a:srgbClr val="FFC000"/>
                    </a:gs>
                    <a:gs pos="100000">
                      <a:srgbClr val="ED7D31"/>
                    </a:gs>
                  </a:gsLst>
                  <a:lin ang="5400000" scaled="0"/>
                </a:gradFill>
                <a:latin typeface="+mj-ea"/>
              </a:rPr>
              <a:t>3</a:t>
            </a:r>
            <a:r>
              <a:rPr lang="zh-CN" altLang="en-US" sz="1600" b="1" dirty="0">
                <a:gradFill>
                  <a:gsLst>
                    <a:gs pos="0">
                      <a:srgbClr val="FFFF00"/>
                    </a:gs>
                    <a:gs pos="50000">
                      <a:srgbClr val="FFC000"/>
                    </a:gs>
                    <a:gs pos="100000">
                      <a:srgbClr val="ED7D31"/>
                    </a:gs>
                  </a:gsLst>
                  <a:lin ang="5400000" scaled="0"/>
                </a:gradFill>
                <a:latin typeface="+mj-ea"/>
              </a:rPr>
              <a:t>项发明专利</a:t>
            </a:r>
            <a:r>
              <a:rPr lang="zh-CN" altLang="en-US" sz="1600" b="1" dirty="0">
                <a:solidFill>
                  <a:schemeClr val="bg1"/>
                </a:solidFill>
                <a:latin typeface="+mj-ea"/>
              </a:rPr>
              <a:t>，</a:t>
            </a:r>
            <a:r>
              <a:rPr lang="en-US" altLang="zh-CN" sz="1600" b="1" dirty="0">
                <a:gradFill>
                  <a:gsLst>
                    <a:gs pos="0">
                      <a:srgbClr val="FFFF00"/>
                    </a:gs>
                    <a:gs pos="50000">
                      <a:srgbClr val="FFC000"/>
                    </a:gs>
                    <a:gs pos="100000">
                      <a:srgbClr val="ED7D31"/>
                    </a:gs>
                  </a:gsLst>
                  <a:lin ang="5400000" scaled="0"/>
                </a:gradFill>
                <a:latin typeface="+mj-ea"/>
              </a:rPr>
              <a:t>3</a:t>
            </a:r>
            <a:r>
              <a:rPr lang="zh-CN" altLang="en-US" sz="1600" b="1" dirty="0">
                <a:gradFill>
                  <a:gsLst>
                    <a:gs pos="0">
                      <a:srgbClr val="FFFF00"/>
                    </a:gs>
                    <a:gs pos="50000">
                      <a:srgbClr val="FFC000"/>
                    </a:gs>
                    <a:gs pos="100000">
                      <a:srgbClr val="ED7D31"/>
                    </a:gs>
                  </a:gsLst>
                  <a:lin ang="5400000" scaled="0"/>
                </a:gradFill>
                <a:latin typeface="+mj-ea"/>
              </a:rPr>
              <a:t>项实用新型专利</a:t>
            </a:r>
            <a:endParaRPr lang="zh-CN" altLang="en-US" sz="1600" dirty="0">
              <a:gradFill>
                <a:gsLst>
                  <a:gs pos="0">
                    <a:srgbClr val="FFFF00"/>
                  </a:gs>
                  <a:gs pos="50000">
                    <a:srgbClr val="FFC000"/>
                  </a:gs>
                  <a:gs pos="100000">
                    <a:srgbClr val="ED7D31"/>
                  </a:gs>
                </a:gsLst>
                <a:lin ang="5400000" scaled="0"/>
              </a:gradFill>
            </a:endParaRPr>
          </a:p>
        </p:txBody>
      </p:sp>
      <p:pic>
        <p:nvPicPr>
          <p:cNvPr id="76" name="图片 75"/>
          <p:cNvPicPr>
            <a:picLocks noChangeAspect="1"/>
          </p:cNvPicPr>
          <p:nvPr/>
        </p:nvPicPr>
        <p:blipFill>
          <a:blip r:embed="rId8" cstate="hqprint"/>
          <a:stretch>
            <a:fillRect/>
          </a:stretch>
        </p:blipFill>
        <p:spPr>
          <a:xfrm>
            <a:off x="7048775" y="2474214"/>
            <a:ext cx="2307594" cy="3131999"/>
          </a:xfrm>
          <a:prstGeom prst="rect">
            <a:avLst/>
          </a:prstGeom>
          <a:ln w="19050">
            <a:gradFill>
              <a:gsLst>
                <a:gs pos="0">
                  <a:srgbClr val="11D2FE"/>
                </a:gs>
                <a:gs pos="50000">
                  <a:srgbClr val="11D2FE">
                    <a:alpha val="0"/>
                  </a:srgbClr>
                </a:gs>
                <a:gs pos="100000">
                  <a:srgbClr val="11D2FE"/>
                </a:gs>
              </a:gsLst>
              <a:lin ang="2700000" scaled="0"/>
            </a:gradFill>
          </a:ln>
          <a:effectLst>
            <a:outerShdw blurRad="228600" sx="102000" sy="102000" algn="ctr" rotWithShape="0">
              <a:srgbClr val="11D2FE">
                <a:alpha val="42000"/>
              </a:srgbClr>
            </a:outerShdw>
            <a:reflection blurRad="6350" stA="50000" endPos="20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373417" y="720056"/>
            <a:ext cx="3815080" cy="203830"/>
            <a:chOff x="6955790" y="1796414"/>
            <a:chExt cx="3815080" cy="203830"/>
          </a:xfrm>
        </p:grpSpPr>
        <p:sp>
          <p:nvSpPr>
            <p:cNvPr id="8" name="任意多边形: 形状 7"/>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0" name="直接连接符 9"/>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1" name="任意多边形: 形状 10"/>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2" name="直接连接符 11"/>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直接连接符 15"/>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 name="组合 36"/>
          <p:cNvGrpSpPr/>
          <p:nvPr/>
        </p:nvGrpSpPr>
        <p:grpSpPr>
          <a:xfrm>
            <a:off x="373417" y="5532408"/>
            <a:ext cx="5406099" cy="972000"/>
            <a:chOff x="720090" y="5551071"/>
            <a:chExt cx="4954270" cy="1058835"/>
          </a:xfrm>
        </p:grpSpPr>
        <p:sp>
          <p:nvSpPr>
            <p:cNvPr id="38" name="矩形 37"/>
            <p:cNvSpPr/>
            <p:nvPr/>
          </p:nvSpPr>
          <p:spPr>
            <a:xfrm>
              <a:off x="733225" y="5562600"/>
              <a:ext cx="4936055" cy="1035050"/>
            </a:xfrm>
            <a:prstGeom prst="rect">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9525">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72000" bIns="0" rtlCol="0" anchor="ctr"/>
            <a:lstStyle/>
            <a:p>
              <a:pPr algn="ctr">
                <a:lnSpc>
                  <a:spcPct val="120000"/>
                </a:lnSpc>
              </a:pPr>
              <a:r>
                <a:rPr lang="zh-CN" altLang="en-US" sz="3200" b="1" dirty="0">
                  <a:solidFill>
                    <a:srgbClr val="ED7D31"/>
                  </a:solidFill>
                  <a:latin typeface="微软雅黑" panose="020B0503020204020204" pitchFamily="34" charset="-122"/>
                </a:rPr>
                <a:t>高效、低耗、微细</a:t>
              </a:r>
              <a:endParaRPr lang="zh-CN" altLang="en-US" sz="3200" b="1" dirty="0">
                <a:solidFill>
                  <a:srgbClr val="ED7D31"/>
                </a:solidFill>
                <a:latin typeface="微软雅黑" panose="020B0503020204020204" pitchFamily="34" charset="-122"/>
              </a:endParaRPr>
            </a:p>
          </p:txBody>
        </p:sp>
        <p:grpSp>
          <p:nvGrpSpPr>
            <p:cNvPr id="39" name="组合 38"/>
            <p:cNvGrpSpPr/>
            <p:nvPr/>
          </p:nvGrpSpPr>
          <p:grpSpPr>
            <a:xfrm>
              <a:off x="720090" y="5551071"/>
              <a:ext cx="133350" cy="1058835"/>
              <a:chOff x="720090" y="5551071"/>
              <a:chExt cx="133350" cy="1058835"/>
            </a:xfrm>
          </p:grpSpPr>
          <p:sp>
            <p:nvSpPr>
              <p:cNvPr id="43" name="L 形 42"/>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L 形 43"/>
              <p:cNvSpPr/>
              <p:nvPr/>
            </p:nvSpPr>
            <p:spPr>
              <a:xfrm>
                <a:off x="720090" y="6471860"/>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0" name="组合 39"/>
            <p:cNvGrpSpPr/>
            <p:nvPr/>
          </p:nvGrpSpPr>
          <p:grpSpPr>
            <a:xfrm flipH="1">
              <a:off x="5541010" y="5551071"/>
              <a:ext cx="133350" cy="1058835"/>
              <a:chOff x="720090" y="5551071"/>
              <a:chExt cx="133350" cy="1058835"/>
            </a:xfrm>
          </p:grpSpPr>
          <p:sp>
            <p:nvSpPr>
              <p:cNvPr id="41" name="L 形 40"/>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L 形 41"/>
              <p:cNvSpPr/>
              <p:nvPr/>
            </p:nvSpPr>
            <p:spPr>
              <a:xfrm>
                <a:off x="720090" y="6471860"/>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45" name="组合 44"/>
          <p:cNvGrpSpPr/>
          <p:nvPr/>
        </p:nvGrpSpPr>
        <p:grpSpPr>
          <a:xfrm>
            <a:off x="6412484" y="5532408"/>
            <a:ext cx="5384228" cy="972000"/>
            <a:chOff x="720090" y="5551071"/>
            <a:chExt cx="4954270" cy="1058835"/>
          </a:xfrm>
        </p:grpSpPr>
        <p:sp>
          <p:nvSpPr>
            <p:cNvPr id="46" name="矩形 45"/>
            <p:cNvSpPr/>
            <p:nvPr/>
          </p:nvSpPr>
          <p:spPr>
            <a:xfrm>
              <a:off x="733225" y="5562600"/>
              <a:ext cx="4936055" cy="1035050"/>
            </a:xfrm>
            <a:prstGeom prst="rect">
              <a:avLst/>
            </a:prstGeom>
            <a:gradFill>
              <a:gsLst>
                <a:gs pos="0">
                  <a:srgbClr val="3875E1">
                    <a:alpha val="20000"/>
                  </a:srgbClr>
                </a:gs>
                <a:gs pos="31000">
                  <a:srgbClr val="09A0FA">
                    <a:alpha val="36000"/>
                  </a:srgbClr>
                </a:gs>
                <a:gs pos="68000">
                  <a:srgbClr val="11D2FE">
                    <a:alpha val="0"/>
                  </a:srgbClr>
                </a:gs>
                <a:gs pos="100000">
                  <a:srgbClr val="11D2FE">
                    <a:alpha val="10000"/>
                  </a:srgbClr>
                </a:gs>
              </a:gsLst>
              <a:lin ang="2700000" scaled="1"/>
            </a:gradFill>
            <a:ln w="9525">
              <a:solidFill>
                <a:schemeClr val="accent2">
                  <a:alpha val="47000"/>
                </a:schemeClr>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lIns="0" tIns="0" rIns="72000" bIns="0" rtlCol="0" anchor="ctr"/>
            <a:lstStyle/>
            <a:p>
              <a:pPr algn="ctr"/>
              <a:r>
                <a:rPr lang="zh-CN" altLang="en-US" sz="3200" b="1" dirty="0">
                  <a:solidFill>
                    <a:srgbClr val="ED7D31"/>
                  </a:solidFill>
                  <a:latin typeface="微软雅黑" panose="020B0503020204020204" pitchFamily="34" charset="-122"/>
                </a:rPr>
                <a:t>应用广泛、市场广阔</a:t>
              </a:r>
              <a:endParaRPr lang="zh-CN" altLang="en-US" sz="3200" b="1" dirty="0">
                <a:solidFill>
                  <a:srgbClr val="ED7D31"/>
                </a:solidFill>
                <a:latin typeface="微软雅黑" panose="020B0503020204020204" pitchFamily="34" charset="-122"/>
              </a:endParaRPr>
            </a:p>
          </p:txBody>
        </p:sp>
        <p:grpSp>
          <p:nvGrpSpPr>
            <p:cNvPr id="47" name="组合 46"/>
            <p:cNvGrpSpPr/>
            <p:nvPr/>
          </p:nvGrpSpPr>
          <p:grpSpPr>
            <a:xfrm>
              <a:off x="720090" y="5551071"/>
              <a:ext cx="133350" cy="1058835"/>
              <a:chOff x="720090" y="5551071"/>
              <a:chExt cx="133350" cy="1058835"/>
            </a:xfrm>
          </p:grpSpPr>
          <p:sp>
            <p:nvSpPr>
              <p:cNvPr id="51" name="L 形 50"/>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L 形 51"/>
              <p:cNvSpPr/>
              <p:nvPr/>
            </p:nvSpPr>
            <p:spPr>
              <a:xfrm>
                <a:off x="720090" y="6471860"/>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8" name="组合 47"/>
            <p:cNvGrpSpPr/>
            <p:nvPr/>
          </p:nvGrpSpPr>
          <p:grpSpPr>
            <a:xfrm flipH="1">
              <a:off x="5541010" y="5551071"/>
              <a:ext cx="133350" cy="1058835"/>
              <a:chOff x="720090" y="5551071"/>
              <a:chExt cx="133350" cy="1058835"/>
            </a:xfrm>
          </p:grpSpPr>
          <p:sp>
            <p:nvSpPr>
              <p:cNvPr id="49" name="L 形 48"/>
              <p:cNvSpPr/>
              <p:nvPr/>
            </p:nvSpPr>
            <p:spPr>
              <a:xfrm flipV="1">
                <a:off x="720090" y="5551071"/>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L 形 49"/>
              <p:cNvSpPr/>
              <p:nvPr/>
            </p:nvSpPr>
            <p:spPr>
              <a:xfrm>
                <a:off x="720090" y="6471860"/>
                <a:ext cx="133350" cy="138046"/>
              </a:xfrm>
              <a:prstGeom prst="corner">
                <a:avLst>
                  <a:gd name="adj1" fmla="val 19841"/>
                  <a:gd name="adj2" fmla="val 182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61" name="文本框 32"/>
          <p:cNvSpPr txBox="1"/>
          <p:nvPr/>
        </p:nvSpPr>
        <p:spPr>
          <a:xfrm>
            <a:off x="281751" y="203229"/>
            <a:ext cx="6046207" cy="523220"/>
          </a:xfrm>
          <a:prstGeom prst="rect">
            <a:avLst/>
          </a:prstGeom>
          <a:noFill/>
        </p:spPr>
        <p:txBody>
          <a:bodyPr wrap="none" rtlCol="0">
            <a:spAutoFit/>
          </a:bodyPr>
          <a:lstStyle/>
          <a:p>
            <a:r>
              <a:rPr kumimoji="1" lang="zh-CN" altLang="en-US" sz="2800" b="1" dirty="0">
                <a:solidFill>
                  <a:schemeClr val="bg1">
                    <a:lumMod val="95000"/>
                  </a:schemeClr>
                </a:solidFill>
                <a:latin typeface="+mj-ea"/>
                <a:ea typeface="+mj-ea"/>
                <a:cs typeface="+mn-ea"/>
                <a:sym typeface="+mn-lt"/>
              </a:rPr>
              <a:t>持续研究</a:t>
            </a:r>
            <a:r>
              <a:rPr kumimoji="1" lang="en-US" altLang="zh-CN" sz="2800" b="1" dirty="0">
                <a:solidFill>
                  <a:schemeClr val="bg1">
                    <a:lumMod val="95000"/>
                  </a:schemeClr>
                </a:solidFill>
                <a:latin typeface="+mj-ea"/>
                <a:ea typeface="+mj-ea"/>
                <a:cs typeface="+mn-ea"/>
                <a:sym typeface="+mn-lt"/>
              </a:rPr>
              <a:t>——</a:t>
            </a:r>
            <a:r>
              <a:rPr kumimoji="1" lang="zh-CN" altLang="en-US" sz="2800" b="1" dirty="0">
                <a:solidFill>
                  <a:schemeClr val="bg1">
                    <a:lumMod val="95000"/>
                  </a:schemeClr>
                </a:solidFill>
                <a:latin typeface="+mj-ea"/>
                <a:ea typeface="+mj-ea"/>
                <a:cs typeface="+mn-ea"/>
                <a:sym typeface="+mn-lt"/>
              </a:rPr>
              <a:t>深入一线了解市场需求</a:t>
            </a:r>
            <a:endParaRPr kumimoji="1" lang="zh-CN" altLang="en-US" sz="2800" b="1" dirty="0">
              <a:solidFill>
                <a:schemeClr val="bg1">
                  <a:lumMod val="95000"/>
                </a:schemeClr>
              </a:solidFill>
              <a:latin typeface="+mj-ea"/>
              <a:ea typeface="+mj-ea"/>
              <a:cs typeface="+mn-ea"/>
              <a:sym typeface="+mn-lt"/>
            </a:endParaRPr>
          </a:p>
        </p:txBody>
      </p:sp>
      <p:sp>
        <p:nvSpPr>
          <p:cNvPr id="18" name="PA-矩形 57"/>
          <p:cNvSpPr/>
          <p:nvPr>
            <p:custDataLst>
              <p:tags r:id="rId1"/>
            </p:custDataLst>
          </p:nvPr>
        </p:nvSpPr>
        <p:spPr>
          <a:xfrm>
            <a:off x="395288" y="1227153"/>
            <a:ext cx="3534044" cy="4482570"/>
          </a:xfrm>
          <a:prstGeom prst="rect">
            <a:avLst/>
          </a:prstGeom>
          <a:gradFill flip="none" rotWithShape="1">
            <a:gsLst>
              <a:gs pos="0">
                <a:srgbClr val="3875E1">
                  <a:alpha val="58000"/>
                </a:srgbClr>
              </a:gs>
              <a:gs pos="21000">
                <a:srgbClr val="09A0FA">
                  <a:alpha val="30000"/>
                </a:srgbClr>
              </a:gs>
              <a:gs pos="52000">
                <a:srgbClr val="11D2FE">
                  <a:alpha val="0"/>
                </a:srgbClr>
              </a:gs>
              <a:gs pos="100000">
                <a:srgbClr val="11D2FE">
                  <a:alpha val="0"/>
                </a:srgbClr>
              </a:gs>
            </a:gsLst>
            <a:lin ang="5400000" scaled="1"/>
            <a:tileRect/>
          </a:gradFill>
          <a:ln>
            <a:gradFill flip="none" rotWithShape="1">
              <a:gsLst>
                <a:gs pos="0">
                  <a:srgbClr val="3875E1"/>
                </a:gs>
                <a:gs pos="22000">
                  <a:srgbClr val="09A0FA"/>
                </a:gs>
                <a:gs pos="100000">
                  <a:srgbClr val="11D2FE">
                    <a:alpha val="0"/>
                  </a:srgbClr>
                </a:gs>
              </a:gsLst>
              <a:lin ang="54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9" name="文本框 98"/>
          <p:cNvSpPr txBox="1"/>
          <p:nvPr/>
        </p:nvSpPr>
        <p:spPr>
          <a:xfrm>
            <a:off x="433187" y="4892290"/>
            <a:ext cx="3458246" cy="307777"/>
          </a:xfrm>
          <a:prstGeom prst="rect">
            <a:avLst/>
          </a:prstGeom>
          <a:noFill/>
        </p:spPr>
        <p:txBody>
          <a:bodyPr wrap="square" lIns="0" tIns="0" rIns="0" bIns="0">
            <a:spAutoFit/>
          </a:bodyPr>
          <a:lstStyle>
            <a:defPPr>
              <a:defRPr lang="zh-CN"/>
            </a:defPPr>
            <a:lvl1pPr algn="ctr">
              <a:defRPr sz="2000" b="1">
                <a:gradFill flip="none" rotWithShape="1">
                  <a:gsLst>
                    <a:gs pos="0">
                      <a:srgbClr val="11D2FE"/>
                    </a:gs>
                    <a:gs pos="100000">
                      <a:srgbClr val="3875E1"/>
                    </a:gs>
                    <a:gs pos="58000">
                      <a:srgbClr val="09A0FA"/>
                    </a:gs>
                  </a:gsLst>
                  <a:lin ang="2700000" scaled="1"/>
                  <a:tileRect/>
                </a:gradFill>
                <a:latin typeface="+mj-ea"/>
                <a:ea typeface="+mj-ea"/>
              </a:defRPr>
            </a:lvl1pPr>
          </a:lstStyle>
          <a:p>
            <a:r>
              <a:rPr lang="zh-CN" altLang="en-US" dirty="0">
                <a:solidFill>
                  <a:srgbClr val="FFC000"/>
                </a:solidFill>
                <a:sym typeface="+mn-ea"/>
              </a:rPr>
              <a:t>低能耗高效能先进喷嘴设计</a:t>
            </a:r>
            <a:endParaRPr lang="zh-CN" altLang="en-US" dirty="0">
              <a:solidFill>
                <a:srgbClr val="FFC000"/>
              </a:solidFill>
            </a:endParaRPr>
          </a:p>
        </p:txBody>
      </p:sp>
      <p:sp>
        <p:nvSpPr>
          <p:cNvPr id="32" name="PA-矩形 57"/>
          <p:cNvSpPr/>
          <p:nvPr>
            <p:custDataLst>
              <p:tags r:id="rId2"/>
            </p:custDataLst>
          </p:nvPr>
        </p:nvSpPr>
        <p:spPr>
          <a:xfrm>
            <a:off x="8262668" y="1227153"/>
            <a:ext cx="3534044" cy="4482570"/>
          </a:xfrm>
          <a:prstGeom prst="rect">
            <a:avLst/>
          </a:prstGeom>
          <a:gradFill flip="none" rotWithShape="1">
            <a:gsLst>
              <a:gs pos="0">
                <a:srgbClr val="3875E1">
                  <a:alpha val="58000"/>
                </a:srgbClr>
              </a:gs>
              <a:gs pos="21000">
                <a:srgbClr val="09A0FA">
                  <a:alpha val="30000"/>
                </a:srgbClr>
              </a:gs>
              <a:gs pos="52000">
                <a:srgbClr val="11D2FE">
                  <a:alpha val="0"/>
                </a:srgbClr>
              </a:gs>
              <a:gs pos="100000">
                <a:srgbClr val="11D2FE">
                  <a:alpha val="0"/>
                </a:srgbClr>
              </a:gs>
            </a:gsLst>
            <a:lin ang="5400000" scaled="1"/>
            <a:tileRect/>
          </a:gradFill>
          <a:ln>
            <a:gradFill flip="none" rotWithShape="1">
              <a:gsLst>
                <a:gs pos="0">
                  <a:srgbClr val="3875E1"/>
                </a:gs>
                <a:gs pos="22000">
                  <a:srgbClr val="09A0FA"/>
                </a:gs>
                <a:gs pos="100000">
                  <a:srgbClr val="11D2FE">
                    <a:alpha val="0"/>
                  </a:srgbClr>
                </a:gs>
              </a:gsLst>
              <a:lin ang="54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3" name="文本框 139"/>
          <p:cNvSpPr txBox="1"/>
          <p:nvPr/>
        </p:nvSpPr>
        <p:spPr>
          <a:xfrm>
            <a:off x="8300567" y="4892290"/>
            <a:ext cx="3458246" cy="307777"/>
          </a:xfrm>
          <a:prstGeom prst="rect">
            <a:avLst/>
          </a:prstGeom>
          <a:noFill/>
        </p:spPr>
        <p:txBody>
          <a:bodyPr wrap="square" lIns="0" tIns="0" rIns="0" bIns="0">
            <a:spAutoFit/>
          </a:bodyPr>
          <a:lstStyle>
            <a:defPPr>
              <a:defRPr lang="zh-CN"/>
            </a:defPPr>
            <a:lvl1pPr algn="ctr">
              <a:defRPr sz="2000" b="1">
                <a:gradFill flip="none" rotWithShape="1">
                  <a:gsLst>
                    <a:gs pos="0">
                      <a:srgbClr val="11D2FE"/>
                    </a:gs>
                    <a:gs pos="100000">
                      <a:srgbClr val="3875E1"/>
                    </a:gs>
                    <a:gs pos="58000">
                      <a:srgbClr val="09A0FA"/>
                    </a:gs>
                  </a:gsLst>
                  <a:lin ang="2700000" scaled="1"/>
                  <a:tileRect/>
                </a:gradFill>
                <a:latin typeface="+mj-ea"/>
                <a:ea typeface="+mj-ea"/>
              </a:defRPr>
            </a:lvl1pPr>
          </a:lstStyle>
          <a:p>
            <a:r>
              <a:rPr lang="zh-CN" altLang="en-US" dirty="0">
                <a:solidFill>
                  <a:srgbClr val="FFC000"/>
                </a:solidFill>
                <a:sym typeface="+mn-ea"/>
              </a:rPr>
              <a:t>燃气轮机喷雾系统整体方案</a:t>
            </a:r>
            <a:endParaRPr lang="zh-CN" altLang="en-US" dirty="0">
              <a:solidFill>
                <a:srgbClr val="FFC000"/>
              </a:solidFill>
              <a:sym typeface="+mn-ea"/>
            </a:endParaRPr>
          </a:p>
        </p:txBody>
      </p:sp>
      <p:pic>
        <p:nvPicPr>
          <p:cNvPr id="5" name="图片 4"/>
          <p:cNvPicPr>
            <a:picLocks noChangeAspect="1"/>
          </p:cNvPicPr>
          <p:nvPr/>
        </p:nvPicPr>
        <p:blipFill>
          <a:blip r:embed="rId3" cstate="print"/>
          <a:stretch>
            <a:fillRect/>
          </a:stretch>
        </p:blipFill>
        <p:spPr>
          <a:xfrm>
            <a:off x="578310" y="1368972"/>
            <a:ext cx="3168000" cy="1783929"/>
          </a:xfrm>
          <a:prstGeom prst="rect">
            <a:avLst/>
          </a:prstGeom>
        </p:spPr>
      </p:pic>
      <p:grpSp>
        <p:nvGrpSpPr>
          <p:cNvPr id="76" name="组合 75"/>
          <p:cNvGrpSpPr/>
          <p:nvPr/>
        </p:nvGrpSpPr>
        <p:grpSpPr>
          <a:xfrm>
            <a:off x="578391" y="3313925"/>
            <a:ext cx="3167919" cy="1437789"/>
            <a:chOff x="611805" y="1118664"/>
            <a:chExt cx="5122600" cy="2011213"/>
          </a:xfrm>
        </p:grpSpPr>
        <p:pic>
          <p:nvPicPr>
            <p:cNvPr id="77" name="Picture 2"/>
            <p:cNvPicPr>
              <a:picLocks noChangeAspect="1" noChangeArrowheads="1"/>
            </p:cNvPicPr>
            <p:nvPr/>
          </p:nvPicPr>
          <p:blipFill>
            <a:blip r:embed="rId4"/>
            <a:srcRect/>
            <a:stretch>
              <a:fillRect/>
            </a:stretch>
          </p:blipFill>
          <p:spPr bwMode="auto">
            <a:xfrm>
              <a:off x="611806" y="1118664"/>
              <a:ext cx="5122599" cy="2010953"/>
            </a:xfrm>
            <a:prstGeom prst="rect">
              <a:avLst/>
            </a:prstGeom>
            <a:noFill/>
            <a:ln>
              <a:noFill/>
            </a:ln>
            <a:effectLst>
              <a:outerShdw blurRad="431800" sx="102000" sy="102000" algn="ctr" rotWithShape="0">
                <a:srgbClr val="11D2FE">
                  <a:alpha val="42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 name="图片 77"/>
            <p:cNvPicPr>
              <a:picLocks noChangeAspect="1"/>
            </p:cNvPicPr>
            <p:nvPr/>
          </p:nvPicPr>
          <p:blipFill>
            <a:blip r:embed="rId5" cstate="print"/>
            <a:stretch>
              <a:fillRect/>
            </a:stretch>
          </p:blipFill>
          <p:spPr>
            <a:xfrm>
              <a:off x="611805" y="1118664"/>
              <a:ext cx="783651" cy="676800"/>
            </a:xfrm>
            <a:prstGeom prst="rect">
              <a:avLst/>
            </a:prstGeom>
          </p:spPr>
        </p:pic>
        <p:pic>
          <p:nvPicPr>
            <p:cNvPr id="79" name="图片 78"/>
            <p:cNvPicPr>
              <a:picLocks noChangeAspect="1"/>
            </p:cNvPicPr>
            <p:nvPr/>
          </p:nvPicPr>
          <p:blipFill>
            <a:blip r:embed="rId6" cstate="print"/>
            <a:stretch>
              <a:fillRect/>
            </a:stretch>
          </p:blipFill>
          <p:spPr>
            <a:xfrm>
              <a:off x="611806" y="1787474"/>
              <a:ext cx="784950" cy="676800"/>
            </a:xfrm>
            <a:prstGeom prst="rect">
              <a:avLst/>
            </a:prstGeom>
          </p:spPr>
        </p:pic>
        <p:pic>
          <p:nvPicPr>
            <p:cNvPr id="80" name="图片 79"/>
            <p:cNvPicPr>
              <a:picLocks noChangeAspect="1"/>
            </p:cNvPicPr>
            <p:nvPr/>
          </p:nvPicPr>
          <p:blipFill>
            <a:blip r:embed="rId7" cstate="print"/>
            <a:stretch>
              <a:fillRect/>
            </a:stretch>
          </p:blipFill>
          <p:spPr>
            <a:xfrm>
              <a:off x="611806" y="2464274"/>
              <a:ext cx="783572" cy="665603"/>
            </a:xfrm>
            <a:prstGeom prst="rect">
              <a:avLst/>
            </a:prstGeom>
          </p:spPr>
        </p:pic>
        <p:pic>
          <p:nvPicPr>
            <p:cNvPr id="81" name="图片 80"/>
            <p:cNvPicPr>
              <a:picLocks noChangeAspect="1"/>
            </p:cNvPicPr>
            <p:nvPr/>
          </p:nvPicPr>
          <p:blipFill>
            <a:blip r:embed="rId8" cstate="print"/>
            <a:stretch>
              <a:fillRect/>
            </a:stretch>
          </p:blipFill>
          <p:spPr>
            <a:xfrm>
              <a:off x="1394891" y="1119001"/>
              <a:ext cx="784606" cy="676800"/>
            </a:xfrm>
            <a:prstGeom prst="rect">
              <a:avLst/>
            </a:prstGeom>
          </p:spPr>
        </p:pic>
        <p:pic>
          <p:nvPicPr>
            <p:cNvPr id="82" name="图片 81"/>
            <p:cNvPicPr>
              <a:picLocks noChangeAspect="1"/>
            </p:cNvPicPr>
            <p:nvPr/>
          </p:nvPicPr>
          <p:blipFill>
            <a:blip r:embed="rId9" cstate="print"/>
            <a:stretch>
              <a:fillRect/>
            </a:stretch>
          </p:blipFill>
          <p:spPr>
            <a:xfrm>
              <a:off x="1394891" y="2453927"/>
              <a:ext cx="784086" cy="675949"/>
            </a:xfrm>
            <a:prstGeom prst="rect">
              <a:avLst/>
            </a:prstGeom>
          </p:spPr>
        </p:pic>
        <p:pic>
          <p:nvPicPr>
            <p:cNvPr id="83" name="图片 82"/>
            <p:cNvPicPr>
              <a:picLocks noChangeAspect="1"/>
            </p:cNvPicPr>
            <p:nvPr/>
          </p:nvPicPr>
          <p:blipFill>
            <a:blip r:embed="rId10" cstate="print"/>
            <a:stretch>
              <a:fillRect/>
            </a:stretch>
          </p:blipFill>
          <p:spPr>
            <a:xfrm>
              <a:off x="1394891" y="1787583"/>
              <a:ext cx="784606" cy="676691"/>
            </a:xfrm>
            <a:prstGeom prst="rect">
              <a:avLst/>
            </a:prstGeom>
          </p:spPr>
        </p:pic>
        <p:pic>
          <p:nvPicPr>
            <p:cNvPr id="84" name="图片 83"/>
            <p:cNvPicPr>
              <a:picLocks noChangeAspect="1"/>
            </p:cNvPicPr>
            <p:nvPr/>
          </p:nvPicPr>
          <p:blipFill>
            <a:blip r:embed="rId11" cstate="print"/>
            <a:stretch>
              <a:fillRect/>
            </a:stretch>
          </p:blipFill>
          <p:spPr>
            <a:xfrm>
              <a:off x="2179497" y="1119000"/>
              <a:ext cx="787224" cy="673557"/>
            </a:xfrm>
            <a:prstGeom prst="rect">
              <a:avLst/>
            </a:prstGeom>
          </p:spPr>
        </p:pic>
        <p:pic>
          <p:nvPicPr>
            <p:cNvPr id="85" name="图片 84"/>
            <p:cNvPicPr>
              <a:picLocks noChangeAspect="1"/>
            </p:cNvPicPr>
            <p:nvPr/>
          </p:nvPicPr>
          <p:blipFill>
            <a:blip r:embed="rId12" cstate="print"/>
            <a:stretch>
              <a:fillRect/>
            </a:stretch>
          </p:blipFill>
          <p:spPr>
            <a:xfrm>
              <a:off x="2966718" y="1119001"/>
              <a:ext cx="2762977" cy="2010876"/>
            </a:xfrm>
            <a:prstGeom prst="rect">
              <a:avLst/>
            </a:prstGeom>
          </p:spPr>
        </p:pic>
        <p:pic>
          <p:nvPicPr>
            <p:cNvPr id="86" name="图片 85"/>
            <p:cNvPicPr>
              <a:picLocks noChangeAspect="1"/>
            </p:cNvPicPr>
            <p:nvPr/>
          </p:nvPicPr>
          <p:blipFill>
            <a:blip r:embed="rId13" cstate="print"/>
            <a:stretch>
              <a:fillRect/>
            </a:stretch>
          </p:blipFill>
          <p:spPr>
            <a:xfrm>
              <a:off x="2179496" y="2464274"/>
              <a:ext cx="787223" cy="665603"/>
            </a:xfrm>
            <a:prstGeom prst="rect">
              <a:avLst/>
            </a:prstGeom>
          </p:spPr>
        </p:pic>
        <p:pic>
          <p:nvPicPr>
            <p:cNvPr id="87" name="图片 86"/>
            <p:cNvPicPr>
              <a:picLocks noChangeAspect="1"/>
            </p:cNvPicPr>
            <p:nvPr/>
          </p:nvPicPr>
          <p:blipFill>
            <a:blip r:embed="rId14" cstate="print"/>
            <a:stretch>
              <a:fillRect/>
            </a:stretch>
          </p:blipFill>
          <p:spPr>
            <a:xfrm>
              <a:off x="2179497" y="1787819"/>
              <a:ext cx="787223" cy="676800"/>
            </a:xfrm>
            <a:prstGeom prst="rect">
              <a:avLst/>
            </a:prstGeom>
          </p:spPr>
        </p:pic>
      </p:grpSp>
      <p:sp>
        <p:nvSpPr>
          <p:cNvPr id="4" name="矩形 3"/>
          <p:cNvSpPr/>
          <p:nvPr/>
        </p:nvSpPr>
        <p:spPr>
          <a:xfrm>
            <a:off x="973479" y="1780954"/>
            <a:ext cx="1260000" cy="75600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TextBox 1"/>
          <p:cNvSpPr txBox="1"/>
          <p:nvPr/>
        </p:nvSpPr>
        <p:spPr>
          <a:xfrm>
            <a:off x="910020" y="1780954"/>
            <a:ext cx="1386918" cy="757130"/>
          </a:xfrm>
          <a:prstGeom prst="rect">
            <a:avLst/>
          </a:prstGeom>
          <a:noFill/>
        </p:spPr>
        <p:txBody>
          <a:bodyPr wrap="none" rtlCol="0">
            <a:spAutoFit/>
          </a:bodyPr>
          <a:lstStyle/>
          <a:p>
            <a:pPr algn="ctr">
              <a:lnSpc>
                <a:spcPct val="120000"/>
              </a:lnSpc>
            </a:pPr>
            <a:r>
              <a:rPr lang="zh-CN" altLang="en-US" sz="1200" dirty="0">
                <a:solidFill>
                  <a:prstClr val="black"/>
                </a:solidFill>
                <a:latin typeface="Times New Roman" panose="02020603050405020304" pitchFamily="18" charset="0"/>
                <a:cs typeface="Times New Roman" panose="02020603050405020304" pitchFamily="18" charset="0"/>
              </a:rPr>
              <a:t>气相表压</a:t>
            </a:r>
            <a:r>
              <a:rPr lang="en-US" altLang="zh-CN" sz="1200" b="1" dirty="0">
                <a:solidFill>
                  <a:prstClr val="black"/>
                </a:solidFill>
                <a:latin typeface="Times New Roman" panose="02020603050405020304" pitchFamily="18" charset="0"/>
                <a:cs typeface="Times New Roman" panose="02020603050405020304" pitchFamily="18" charset="0"/>
              </a:rPr>
              <a:t>0.08MPa</a:t>
            </a:r>
            <a:endParaRPr lang="en-US" altLang="zh-CN" sz="1200" b="1" dirty="0">
              <a:solidFill>
                <a:prstClr val="black"/>
              </a:solidFill>
              <a:latin typeface="Times New Roman" panose="02020603050405020304" pitchFamily="18" charset="0"/>
              <a:cs typeface="Times New Roman" panose="02020603050405020304" pitchFamily="18" charset="0"/>
            </a:endParaRPr>
          </a:p>
          <a:p>
            <a:pPr algn="ctr">
              <a:lnSpc>
                <a:spcPct val="120000"/>
              </a:lnSpc>
            </a:pPr>
            <a:r>
              <a:rPr lang="zh-CN" altLang="en-US" sz="1200" dirty="0">
                <a:solidFill>
                  <a:prstClr val="black"/>
                </a:solidFill>
                <a:latin typeface="Times New Roman" panose="02020603050405020304" pitchFamily="18" charset="0"/>
                <a:cs typeface="Times New Roman" panose="02020603050405020304" pitchFamily="18" charset="0"/>
              </a:rPr>
              <a:t>耗气量</a:t>
            </a:r>
            <a:r>
              <a:rPr lang="en-US" altLang="zh-CN" sz="1200" b="1" dirty="0">
                <a:solidFill>
                  <a:prstClr val="black"/>
                </a:solidFill>
                <a:latin typeface="Times New Roman" panose="02020603050405020304" pitchFamily="18" charset="0"/>
                <a:cs typeface="Times New Roman" panose="02020603050405020304" pitchFamily="18" charset="0"/>
              </a:rPr>
              <a:t>16Nm</a:t>
            </a:r>
            <a:r>
              <a:rPr lang="en-US" altLang="zh-CN" sz="1200" b="1" baseline="30000" dirty="0">
                <a:solidFill>
                  <a:prstClr val="black"/>
                </a:solidFill>
                <a:latin typeface="Times New Roman" panose="02020603050405020304" pitchFamily="18" charset="0"/>
                <a:cs typeface="Times New Roman" panose="02020603050405020304" pitchFamily="18" charset="0"/>
              </a:rPr>
              <a:t>3</a:t>
            </a:r>
            <a:r>
              <a:rPr lang="en-US" altLang="zh-CN" sz="1200" b="1" dirty="0">
                <a:solidFill>
                  <a:prstClr val="black"/>
                </a:solidFill>
                <a:latin typeface="Times New Roman" panose="02020603050405020304" pitchFamily="18" charset="0"/>
                <a:cs typeface="Times New Roman" panose="02020603050405020304" pitchFamily="18" charset="0"/>
              </a:rPr>
              <a:t>/h</a:t>
            </a:r>
            <a:endParaRPr lang="en-US" altLang="zh-CN" sz="1200" b="1" dirty="0">
              <a:solidFill>
                <a:prstClr val="black"/>
              </a:solidFill>
              <a:latin typeface="Times New Roman" panose="02020603050405020304" pitchFamily="18" charset="0"/>
              <a:cs typeface="Times New Roman" panose="02020603050405020304" pitchFamily="18" charset="0"/>
            </a:endParaRPr>
          </a:p>
          <a:p>
            <a:pPr algn="ctr">
              <a:lnSpc>
                <a:spcPct val="120000"/>
              </a:lnSpc>
            </a:pPr>
            <a:r>
              <a:rPr lang="en-US" altLang="zh-CN" sz="1200" b="1" dirty="0">
                <a:solidFill>
                  <a:srgbClr val="0000FF"/>
                </a:solidFill>
                <a:latin typeface="Times New Roman" panose="02020603050405020304" pitchFamily="18" charset="0"/>
                <a:cs typeface="Times New Roman" panose="02020603050405020304" pitchFamily="18" charset="0"/>
              </a:rPr>
              <a:t>17.72μm</a:t>
            </a:r>
            <a:r>
              <a:rPr lang="zh-CN" altLang="en-US" sz="1200" b="1" dirty="0">
                <a:solidFill>
                  <a:srgbClr val="0000FF"/>
                </a:solidFill>
                <a:latin typeface="Times New Roman" panose="02020603050405020304" pitchFamily="18" charset="0"/>
                <a:cs typeface="Times New Roman" panose="02020603050405020304" pitchFamily="18" charset="0"/>
              </a:rPr>
              <a:t>高效雾化</a:t>
            </a:r>
            <a:endParaRPr lang="zh-CN" altLang="en-US" sz="1200" b="1" dirty="0">
              <a:solidFill>
                <a:srgbClr val="0000FF"/>
              </a:solidFill>
              <a:latin typeface="Times New Roman" panose="02020603050405020304" pitchFamily="18" charset="0"/>
              <a:cs typeface="Times New Roman" panose="02020603050405020304" pitchFamily="18" charset="0"/>
            </a:endParaRPr>
          </a:p>
        </p:txBody>
      </p:sp>
      <p:pic>
        <p:nvPicPr>
          <p:cNvPr id="17" name="图片 16" descr="人站在建筑前&#10;&#10;中度可信度描述已自动生成"/>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20000" contrast="-20000"/>
                    </a14:imgEffect>
                  </a14:imgLayer>
                </a14:imgProps>
              </a:ext>
            </a:extLst>
          </a:blip>
          <a:srcRect/>
          <a:stretch>
            <a:fillRect/>
          </a:stretch>
        </p:blipFill>
        <p:spPr>
          <a:xfrm>
            <a:off x="8405173" y="3311714"/>
            <a:ext cx="3249033" cy="1433419"/>
          </a:xfrm>
          <a:prstGeom prst="rect">
            <a:avLst/>
          </a:prstGeom>
        </p:spPr>
      </p:pic>
      <p:sp>
        <p:nvSpPr>
          <p:cNvPr id="26" name="PA-矩形 57"/>
          <p:cNvSpPr/>
          <p:nvPr>
            <p:custDataLst>
              <p:tags r:id="rId17"/>
            </p:custDataLst>
          </p:nvPr>
        </p:nvSpPr>
        <p:spPr>
          <a:xfrm>
            <a:off x="4328978" y="1227153"/>
            <a:ext cx="3534044" cy="4482570"/>
          </a:xfrm>
          <a:prstGeom prst="rect">
            <a:avLst/>
          </a:prstGeom>
          <a:gradFill flip="none" rotWithShape="1">
            <a:gsLst>
              <a:gs pos="0">
                <a:srgbClr val="3875E1">
                  <a:alpha val="58000"/>
                </a:srgbClr>
              </a:gs>
              <a:gs pos="21000">
                <a:srgbClr val="09A0FA">
                  <a:alpha val="30000"/>
                </a:srgbClr>
              </a:gs>
              <a:gs pos="52000">
                <a:srgbClr val="11D2FE">
                  <a:alpha val="0"/>
                </a:srgbClr>
              </a:gs>
              <a:gs pos="100000">
                <a:srgbClr val="11D2FE">
                  <a:alpha val="0"/>
                </a:srgbClr>
              </a:gs>
            </a:gsLst>
            <a:lin ang="5400000" scaled="1"/>
            <a:tileRect/>
          </a:gradFill>
          <a:ln>
            <a:gradFill flip="none" rotWithShape="1">
              <a:gsLst>
                <a:gs pos="0">
                  <a:srgbClr val="3875E1"/>
                </a:gs>
                <a:gs pos="22000">
                  <a:srgbClr val="09A0FA"/>
                </a:gs>
                <a:gs pos="100000">
                  <a:srgbClr val="11D2FE">
                    <a:alpha val="0"/>
                  </a:srgbClr>
                </a:gs>
              </a:gsLst>
              <a:lin ang="54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7" name="文本框 134"/>
          <p:cNvSpPr txBox="1"/>
          <p:nvPr/>
        </p:nvSpPr>
        <p:spPr>
          <a:xfrm>
            <a:off x="4366877" y="4892290"/>
            <a:ext cx="3458246" cy="307777"/>
          </a:xfrm>
          <a:prstGeom prst="rect">
            <a:avLst/>
          </a:prstGeom>
          <a:noFill/>
        </p:spPr>
        <p:txBody>
          <a:bodyPr wrap="square" lIns="0" tIns="0" rIns="0" bIns="0">
            <a:spAutoFit/>
          </a:bodyPr>
          <a:lstStyle>
            <a:defPPr>
              <a:defRPr lang="zh-CN"/>
            </a:defPPr>
            <a:lvl1pPr algn="ctr">
              <a:defRPr sz="2000" b="1">
                <a:gradFill flip="none" rotWithShape="1">
                  <a:gsLst>
                    <a:gs pos="0">
                      <a:srgbClr val="11D2FE"/>
                    </a:gs>
                    <a:gs pos="100000">
                      <a:srgbClr val="3875E1"/>
                    </a:gs>
                    <a:gs pos="58000">
                      <a:srgbClr val="09A0FA"/>
                    </a:gs>
                  </a:gsLst>
                  <a:lin ang="2700000" scaled="1"/>
                  <a:tileRect/>
                </a:gradFill>
                <a:latin typeface="+mj-ea"/>
                <a:ea typeface="+mj-ea"/>
              </a:defRPr>
            </a:lvl1pPr>
          </a:lstStyle>
          <a:p>
            <a:r>
              <a:rPr lang="zh-CN" altLang="en-US" dirty="0">
                <a:solidFill>
                  <a:srgbClr val="FFC000"/>
                </a:solidFill>
                <a:sym typeface="+mn-ea"/>
              </a:rPr>
              <a:t>进气流道内部模拟效果验证</a:t>
            </a:r>
            <a:endParaRPr lang="zh-CN" altLang="en-US" dirty="0">
              <a:solidFill>
                <a:srgbClr val="FFC000"/>
              </a:solidFill>
              <a:sym typeface="+mn-ea"/>
            </a:endParaRPr>
          </a:p>
        </p:txBody>
      </p:sp>
      <p:grpSp>
        <p:nvGrpSpPr>
          <p:cNvPr id="54" name="组合 53"/>
          <p:cNvGrpSpPr/>
          <p:nvPr/>
        </p:nvGrpSpPr>
        <p:grpSpPr>
          <a:xfrm>
            <a:off x="4480667" y="3311714"/>
            <a:ext cx="3227698" cy="1439998"/>
            <a:chOff x="607096" y="3969450"/>
            <a:chExt cx="5122599" cy="2036054"/>
          </a:xfrm>
        </p:grpSpPr>
        <p:pic>
          <p:nvPicPr>
            <p:cNvPr id="56" name="Picture 2"/>
            <p:cNvPicPr>
              <a:picLocks noChangeAspect="1" noChangeArrowheads="1"/>
            </p:cNvPicPr>
            <p:nvPr/>
          </p:nvPicPr>
          <p:blipFill>
            <a:blip r:embed="rId4"/>
            <a:srcRect/>
            <a:stretch>
              <a:fillRect/>
            </a:stretch>
          </p:blipFill>
          <p:spPr bwMode="auto">
            <a:xfrm>
              <a:off x="607096" y="3969450"/>
              <a:ext cx="5122599" cy="2036054"/>
            </a:xfrm>
            <a:prstGeom prst="rect">
              <a:avLst/>
            </a:prstGeom>
            <a:noFill/>
            <a:ln>
              <a:noFill/>
            </a:ln>
            <a:effectLst>
              <a:outerShdw blurRad="431800" sx="102000" sy="102000" algn="ctr" rotWithShape="0">
                <a:srgbClr val="11D2FE">
                  <a:alpha val="42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2"/>
            <p:cNvPicPr>
              <a:picLocks noChangeAspect="1" noChangeArrowheads="1"/>
            </p:cNvPicPr>
            <p:nvPr/>
          </p:nvPicPr>
          <p:blipFill rotWithShape="1">
            <a:blip r:embed="rId18" cstate="print"/>
            <a:srcRect/>
            <a:stretch>
              <a:fillRect/>
            </a:stretch>
          </p:blipFill>
          <p:spPr bwMode="auto">
            <a:xfrm>
              <a:off x="607098" y="3969450"/>
              <a:ext cx="2638817" cy="2035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3" name="图片 22"/>
          <p:cNvPicPr>
            <a:picLocks noChangeAspect="1"/>
          </p:cNvPicPr>
          <p:nvPr/>
        </p:nvPicPr>
        <p:blipFill rotWithShape="1">
          <a:blip r:embed="rId19" cstate="print"/>
          <a:srcRect/>
          <a:stretch>
            <a:fillRect/>
          </a:stretch>
        </p:blipFill>
        <p:spPr>
          <a:xfrm>
            <a:off x="6153088" y="3311714"/>
            <a:ext cx="1558246" cy="1440000"/>
          </a:xfrm>
          <a:prstGeom prst="rect">
            <a:avLst/>
          </a:prstGeom>
        </p:spPr>
      </p:pic>
      <p:pic>
        <p:nvPicPr>
          <p:cNvPr id="59" name="图片 58"/>
          <p:cNvPicPr>
            <a:picLocks noChangeAspect="1"/>
          </p:cNvPicPr>
          <p:nvPr/>
        </p:nvPicPr>
        <p:blipFill>
          <a:blip r:embed="rId20"/>
          <a:stretch>
            <a:fillRect/>
          </a:stretch>
        </p:blipFill>
        <p:spPr>
          <a:xfrm>
            <a:off x="4480668" y="1388901"/>
            <a:ext cx="3230666" cy="1764000"/>
          </a:xfrm>
          <a:prstGeom prst="rect">
            <a:avLst/>
          </a:prstGeom>
        </p:spPr>
      </p:pic>
      <p:pic>
        <p:nvPicPr>
          <p:cNvPr id="62" name="图片 61" descr="会议室里的人们&#10;&#10;描述已自动生成"/>
          <p:cNvPicPr>
            <a:picLocks noChangeAspect="1"/>
          </p:cNvPicPr>
          <p:nvPr/>
        </p:nvPicPr>
        <p:blipFill rotWithShape="1">
          <a:blip r:embed="rId21" cstate="print"/>
          <a:srcRect/>
          <a:stretch>
            <a:fillRect/>
          </a:stretch>
        </p:blipFill>
        <p:spPr>
          <a:xfrm>
            <a:off x="8405173" y="1368973"/>
            <a:ext cx="3249033" cy="1786314"/>
          </a:xfrm>
          <a:prstGeom prst="rect">
            <a:avLst/>
          </a:prstGeom>
        </p:spPr>
      </p:pic>
      <p:sp>
        <p:nvSpPr>
          <p:cNvPr id="64" name="乘号 63"/>
          <p:cNvSpPr/>
          <p:nvPr/>
        </p:nvSpPr>
        <p:spPr>
          <a:xfrm>
            <a:off x="5935980" y="5858055"/>
            <a:ext cx="320040" cy="320040"/>
          </a:xfrm>
          <a:prstGeom prst="mathMultiply">
            <a:avLst>
              <a:gd name="adj1" fmla="val 35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8998656" y="3724769"/>
            <a:ext cx="2486731" cy="2340753"/>
          </a:xfrm>
          <a:prstGeom prst="rect">
            <a:avLst/>
          </a:prstGeom>
          <a:gradFill flip="none" rotWithShape="1">
            <a:gsLst>
              <a:gs pos="0">
                <a:schemeClr val="accent1">
                  <a:alpha val="0"/>
                </a:schemeClr>
              </a:gs>
              <a:gs pos="77000">
                <a:schemeClr val="accent2">
                  <a:alpha val="36000"/>
                </a:schemeClr>
              </a:gs>
              <a:gs pos="24000">
                <a:srgbClr val="4BB8F1">
                  <a:alpha val="44000"/>
                </a:srgb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6096000" y="3724769"/>
            <a:ext cx="2486731" cy="2340751"/>
          </a:xfrm>
          <a:prstGeom prst="rect">
            <a:avLst/>
          </a:prstGeom>
          <a:gradFill flip="none" rotWithShape="1">
            <a:gsLst>
              <a:gs pos="0">
                <a:schemeClr val="accent1">
                  <a:alpha val="0"/>
                </a:schemeClr>
              </a:gs>
              <a:gs pos="77000">
                <a:schemeClr val="accent2">
                  <a:alpha val="36000"/>
                </a:schemeClr>
              </a:gs>
              <a:gs pos="24000">
                <a:srgbClr val="4BB8F1">
                  <a:alpha val="44000"/>
                </a:srgb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8998656" y="923886"/>
            <a:ext cx="2498018" cy="2420024"/>
          </a:xfrm>
          <a:prstGeom prst="rect">
            <a:avLst/>
          </a:prstGeom>
          <a:gradFill flip="none" rotWithShape="1">
            <a:gsLst>
              <a:gs pos="0">
                <a:schemeClr val="accent1">
                  <a:alpha val="0"/>
                </a:schemeClr>
              </a:gs>
              <a:gs pos="77000">
                <a:schemeClr val="accent2">
                  <a:alpha val="36000"/>
                </a:schemeClr>
              </a:gs>
              <a:gs pos="24000">
                <a:srgbClr val="4BB8F1">
                  <a:alpha val="44000"/>
                </a:srgb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6096000" y="923886"/>
            <a:ext cx="2499359" cy="2420023"/>
          </a:xfrm>
          <a:prstGeom prst="rect">
            <a:avLst/>
          </a:prstGeom>
          <a:gradFill flip="none" rotWithShape="1">
            <a:gsLst>
              <a:gs pos="0">
                <a:schemeClr val="accent1">
                  <a:alpha val="0"/>
                </a:schemeClr>
              </a:gs>
              <a:gs pos="77000">
                <a:schemeClr val="accent2">
                  <a:alpha val="36000"/>
                </a:schemeClr>
              </a:gs>
              <a:gs pos="24000">
                <a:srgbClr val="4BB8F1">
                  <a:alpha val="44000"/>
                </a:srgbClr>
              </a:gs>
              <a:gs pos="100000">
                <a:schemeClr val="accent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73417" y="720056"/>
            <a:ext cx="3815080" cy="203830"/>
            <a:chOff x="6955790" y="1796414"/>
            <a:chExt cx="3815080" cy="203830"/>
          </a:xfrm>
        </p:grpSpPr>
        <p:sp>
          <p:nvSpPr>
            <p:cNvPr id="29" name="任意多边形: 形状 28"/>
            <p:cNvSpPr/>
            <p:nvPr/>
          </p:nvSpPr>
          <p:spPr>
            <a:xfrm>
              <a:off x="8423910" y="1869439"/>
              <a:ext cx="2030730" cy="130805"/>
            </a:xfrm>
            <a:custGeom>
              <a:avLst/>
              <a:gdLst>
                <a:gd name="connsiteX0" fmla="*/ 0 w 2987040"/>
                <a:gd name="connsiteY0" fmla="*/ 60960 h 198120"/>
                <a:gd name="connsiteX1" fmla="*/ 1249680 w 2987040"/>
                <a:gd name="connsiteY1" fmla="*/ 60960 h 198120"/>
                <a:gd name="connsiteX2" fmla="*/ 1508760 w 2987040"/>
                <a:gd name="connsiteY2" fmla="*/ 198120 h 198120"/>
                <a:gd name="connsiteX3" fmla="*/ 1828800 w 2987040"/>
                <a:gd name="connsiteY3" fmla="*/ 198120 h 198120"/>
                <a:gd name="connsiteX4" fmla="*/ 2026920 w 2987040"/>
                <a:gd name="connsiteY4" fmla="*/ 0 h 198120"/>
                <a:gd name="connsiteX5" fmla="*/ 2987040 w 2987040"/>
                <a:gd name="connsiteY5" fmla="*/ 0 h 19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7040" h="198120">
                  <a:moveTo>
                    <a:pt x="0" y="60960"/>
                  </a:moveTo>
                  <a:lnTo>
                    <a:pt x="1249680" y="60960"/>
                  </a:lnTo>
                  <a:lnTo>
                    <a:pt x="1508760" y="198120"/>
                  </a:lnTo>
                  <a:lnTo>
                    <a:pt x="1828800" y="198120"/>
                  </a:lnTo>
                  <a:lnTo>
                    <a:pt x="2026920" y="0"/>
                  </a:lnTo>
                  <a:lnTo>
                    <a:pt x="298704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a:off x="10562590" y="1869440"/>
              <a:ext cx="208280" cy="0"/>
            </a:xfrm>
            <a:prstGeom prst="lin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任意多边形: 形状 30"/>
            <p:cNvSpPr/>
            <p:nvPr/>
          </p:nvSpPr>
          <p:spPr>
            <a:xfrm>
              <a:off x="6955790" y="1796414"/>
              <a:ext cx="1409700" cy="114300"/>
            </a:xfrm>
            <a:custGeom>
              <a:avLst/>
              <a:gdLst>
                <a:gd name="connsiteX0" fmla="*/ 1409700 w 1409700"/>
                <a:gd name="connsiteY0" fmla="*/ 114300 h 114300"/>
                <a:gd name="connsiteX1" fmla="*/ 887730 w 1409700"/>
                <a:gd name="connsiteY1" fmla="*/ 114300 h 114300"/>
                <a:gd name="connsiteX2" fmla="*/ 792480 w 1409700"/>
                <a:gd name="connsiteY2" fmla="*/ 0 h 114300"/>
                <a:gd name="connsiteX3" fmla="*/ 0 w 1409700"/>
                <a:gd name="connsiteY3" fmla="*/ 0 h 114300"/>
              </a:gdLst>
              <a:ahLst/>
              <a:cxnLst>
                <a:cxn ang="0">
                  <a:pos x="connsiteX0" y="connsiteY0"/>
                </a:cxn>
                <a:cxn ang="0">
                  <a:pos x="connsiteX1" y="connsiteY1"/>
                </a:cxn>
                <a:cxn ang="0">
                  <a:pos x="connsiteX2" y="connsiteY2"/>
                </a:cxn>
                <a:cxn ang="0">
                  <a:pos x="connsiteX3" y="connsiteY3"/>
                </a:cxn>
              </a:cxnLst>
              <a:rect l="l" t="t" r="r" b="b"/>
              <a:pathLst>
                <a:path w="1409700" h="114300">
                  <a:moveTo>
                    <a:pt x="1409700" y="114300"/>
                  </a:moveTo>
                  <a:lnTo>
                    <a:pt x="887730" y="114300"/>
                  </a:lnTo>
                  <a:lnTo>
                    <a:pt x="792480" y="0"/>
                  </a:lnTo>
                  <a:lnTo>
                    <a:pt x="0" y="0"/>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828802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a:off x="8188006"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a:off x="8087994"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直接连接符 35"/>
            <p:cNvCxnSpPr/>
            <p:nvPr/>
          </p:nvCxnSpPr>
          <p:spPr>
            <a:xfrm>
              <a:off x="7987982"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a:off x="7887970" y="1974844"/>
              <a:ext cx="71755" cy="0"/>
            </a:xfrm>
            <a:prstGeom prst="lin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0" name="文本框 39"/>
          <p:cNvSpPr txBox="1"/>
          <p:nvPr/>
        </p:nvSpPr>
        <p:spPr>
          <a:xfrm>
            <a:off x="281751" y="203229"/>
            <a:ext cx="5426486" cy="523220"/>
          </a:xfrm>
          <a:prstGeom prst="rect">
            <a:avLst/>
          </a:prstGeom>
          <a:noFill/>
        </p:spPr>
        <p:txBody>
          <a:bodyPr wrap="none" rtlCol="0">
            <a:spAutoFit/>
          </a:bodyPr>
          <a:lstStyle/>
          <a:p>
            <a:pPr algn="l"/>
            <a:r>
              <a:rPr kumimoji="1" lang="zh-CN" altLang="en-US" sz="2800" b="1" dirty="0">
                <a:solidFill>
                  <a:schemeClr val="bg1">
                    <a:lumMod val="95000"/>
                  </a:schemeClr>
                </a:solidFill>
                <a:latin typeface="+mj-ea"/>
                <a:ea typeface="+mj-ea"/>
                <a:cs typeface="+mn-ea"/>
                <a:sym typeface="+mn-lt"/>
              </a:rPr>
              <a:t>代表产品</a:t>
            </a:r>
            <a:r>
              <a:rPr kumimoji="1" lang="en-US" altLang="zh-CN" sz="2800" b="1" dirty="0">
                <a:solidFill>
                  <a:schemeClr val="bg1">
                    <a:lumMod val="95000"/>
                  </a:schemeClr>
                </a:solidFill>
                <a:latin typeface="+mj-ea"/>
                <a:ea typeface="+mj-ea"/>
                <a:cs typeface="+mn-ea"/>
                <a:sym typeface="+mn-lt"/>
              </a:rPr>
              <a:t>——</a:t>
            </a:r>
            <a:r>
              <a:rPr kumimoji="1" lang="zh-CN" altLang="en-US" sz="2800" b="1" dirty="0">
                <a:solidFill>
                  <a:srgbClr val="FFC000"/>
                </a:solidFill>
                <a:latin typeface="+mj-ea"/>
                <a:ea typeface="+mj-ea"/>
                <a:cs typeface="+mn-ea"/>
                <a:sym typeface="+mn-lt"/>
              </a:rPr>
              <a:t>气</a:t>
            </a:r>
            <a:r>
              <a:rPr kumimoji="1" lang="en-US" altLang="zh-CN" sz="2800" b="1" dirty="0">
                <a:solidFill>
                  <a:srgbClr val="FFC000"/>
                </a:solidFill>
                <a:latin typeface="+mj-ea"/>
                <a:ea typeface="+mj-ea"/>
                <a:cs typeface="+mn-ea"/>
                <a:sym typeface="+mn-lt"/>
              </a:rPr>
              <a:t>-</a:t>
            </a:r>
            <a:r>
              <a:rPr kumimoji="1" lang="zh-CN" altLang="en-US" sz="2800" b="1" dirty="0">
                <a:solidFill>
                  <a:srgbClr val="FFC000"/>
                </a:solidFill>
                <a:latin typeface="+mj-ea"/>
                <a:ea typeface="+mj-ea"/>
                <a:cs typeface="+mn-ea"/>
                <a:sym typeface="+mn-lt"/>
              </a:rPr>
              <a:t>磁辅助雾化喷嘴</a:t>
            </a:r>
            <a:endParaRPr kumimoji="1" lang="zh-CN" altLang="en-US" b="1" dirty="0">
              <a:solidFill>
                <a:srgbClr val="FFC000"/>
              </a:solidFill>
              <a:latin typeface="+mj-ea"/>
              <a:ea typeface="+mj-ea"/>
              <a:cs typeface="+mn-ea"/>
              <a:sym typeface="+mn-lt"/>
            </a:endParaRPr>
          </a:p>
        </p:txBody>
      </p:sp>
      <p:sp>
        <p:nvSpPr>
          <p:cNvPr id="23" name="椭圆 22"/>
          <p:cNvSpPr/>
          <p:nvPr/>
        </p:nvSpPr>
        <p:spPr>
          <a:xfrm>
            <a:off x="777240" y="1890336"/>
            <a:ext cx="4049714" cy="4049714"/>
          </a:xfrm>
          <a:prstGeom prst="ellipse">
            <a:avLst/>
          </a:prstGeom>
          <a:noFill/>
          <a:ln w="12700" cap="flat" cmpd="sng" algn="ctr">
            <a:solidFill>
              <a:srgbClr val="11D2FE">
                <a:alpha val="79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椭圆 23"/>
          <p:cNvSpPr/>
          <p:nvPr/>
        </p:nvSpPr>
        <p:spPr>
          <a:xfrm>
            <a:off x="518160" y="1631256"/>
            <a:ext cx="4567874" cy="4567874"/>
          </a:xfrm>
          <a:prstGeom prst="ellipse">
            <a:avLst/>
          </a:prstGeom>
          <a:noFill/>
          <a:ln w="12700" cap="flat" cmpd="sng" algn="ctr">
            <a:gradFill>
              <a:gsLst>
                <a:gs pos="0">
                  <a:srgbClr val="11D2FE">
                    <a:alpha val="58000"/>
                  </a:srgbClr>
                </a:gs>
                <a:gs pos="100000">
                  <a:srgbClr val="11D2FE">
                    <a:alpha val="0"/>
                  </a:srgb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lumMod val="100000"/>
                </a:schemeClr>
              </a:solidFill>
            </a:endParaRPr>
          </a:p>
        </p:txBody>
      </p:sp>
      <p:sp>
        <p:nvSpPr>
          <p:cNvPr id="25" name="椭圆 24"/>
          <p:cNvSpPr/>
          <p:nvPr/>
        </p:nvSpPr>
        <p:spPr>
          <a:xfrm>
            <a:off x="259080" y="1372176"/>
            <a:ext cx="5086034" cy="5086034"/>
          </a:xfrm>
          <a:prstGeom prst="ellipse">
            <a:avLst/>
          </a:prstGeom>
          <a:noFill/>
          <a:ln w="12700" cap="flat" cmpd="sng" algn="ctr">
            <a:gradFill>
              <a:gsLst>
                <a:gs pos="0">
                  <a:srgbClr val="11D2FE">
                    <a:alpha val="38000"/>
                  </a:srgbClr>
                </a:gs>
                <a:gs pos="100000">
                  <a:srgbClr val="11D2FE">
                    <a:alpha val="0"/>
                  </a:srgb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lumMod val="100000"/>
                </a:schemeClr>
              </a:solidFill>
            </a:endParaRPr>
          </a:p>
        </p:txBody>
      </p:sp>
      <p:sp>
        <p:nvSpPr>
          <p:cNvPr id="26" name="椭圆 25"/>
          <p:cNvSpPr/>
          <p:nvPr/>
        </p:nvSpPr>
        <p:spPr>
          <a:xfrm>
            <a:off x="0" y="1113096"/>
            <a:ext cx="5604194" cy="5604194"/>
          </a:xfrm>
          <a:prstGeom prst="ellipse">
            <a:avLst/>
          </a:prstGeom>
          <a:noFill/>
          <a:ln w="12700" cap="flat" cmpd="sng" algn="ctr">
            <a:gradFill>
              <a:gsLst>
                <a:gs pos="0">
                  <a:srgbClr val="11D2FE">
                    <a:alpha val="14000"/>
                  </a:srgbClr>
                </a:gs>
                <a:gs pos="100000">
                  <a:srgbClr val="11D2FE">
                    <a:alpha val="0"/>
                  </a:srgbClr>
                </a:gs>
              </a:gsLst>
              <a:lin ang="5400000" scaled="1"/>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lumMod val="100000"/>
                </a:schemeClr>
              </a:solidFill>
            </a:endParaRPr>
          </a:p>
        </p:txBody>
      </p:sp>
      <p:pic>
        <p:nvPicPr>
          <p:cNvPr id="27" name="图片 26"/>
          <p:cNvPicPr>
            <a:picLocks noChangeAspect="1"/>
          </p:cNvPicPr>
          <p:nvPr/>
        </p:nvPicPr>
        <p:blipFill>
          <a:blip r:embed="rId1">
            <a:alphaModFix amt="93000"/>
            <a:extLst>
              <a:ext uri="{BEBA8EAE-BF5A-486C-A8C5-ECC9F3942E4B}">
                <a14:imgProps xmlns:a14="http://schemas.microsoft.com/office/drawing/2010/main">
                  <a14:imgLayer r:embed="rId2">
                    <a14:imgEffect>
                      <a14:artisticBlur/>
                    </a14:imgEffect>
                  </a14:imgLayer>
                </a14:imgProps>
              </a:ext>
            </a:extLst>
          </a:blip>
          <a:stretch>
            <a:fillRect/>
          </a:stretch>
        </p:blipFill>
        <p:spPr>
          <a:xfrm>
            <a:off x="346394" y="5641658"/>
            <a:ext cx="4911406" cy="686696"/>
          </a:xfrm>
          <a:prstGeom prst="rect">
            <a:avLst/>
          </a:prstGeom>
          <a:effectLst>
            <a:softEdge rad="127000"/>
          </a:effectLst>
        </p:spPr>
      </p:pic>
      <p:sp>
        <p:nvSpPr>
          <p:cNvPr id="32" name="任意多边形: 形状 26"/>
          <p:cNvSpPr/>
          <p:nvPr/>
        </p:nvSpPr>
        <p:spPr>
          <a:xfrm>
            <a:off x="4312920" y="1722120"/>
            <a:ext cx="1684020" cy="914400"/>
          </a:xfrm>
          <a:custGeom>
            <a:avLst/>
            <a:gdLst>
              <a:gd name="connsiteX0" fmla="*/ 0 w 2484120"/>
              <a:gd name="connsiteY0" fmla="*/ 1280160 h 1280160"/>
              <a:gd name="connsiteX1" fmla="*/ 701040 w 2484120"/>
              <a:gd name="connsiteY1" fmla="*/ 0 h 1280160"/>
              <a:gd name="connsiteX2" fmla="*/ 1203960 w 2484120"/>
              <a:gd name="connsiteY2" fmla="*/ 0 h 1280160"/>
              <a:gd name="connsiteX3" fmla="*/ 1325880 w 2484120"/>
              <a:gd name="connsiteY3" fmla="*/ 121920 h 1280160"/>
              <a:gd name="connsiteX4" fmla="*/ 2484120 w 2484120"/>
              <a:gd name="connsiteY4" fmla="*/ 12192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120" h="1280160">
                <a:moveTo>
                  <a:pt x="0" y="1280160"/>
                </a:moveTo>
                <a:lnTo>
                  <a:pt x="701040" y="0"/>
                </a:lnTo>
                <a:lnTo>
                  <a:pt x="1203960" y="0"/>
                </a:lnTo>
                <a:lnTo>
                  <a:pt x="1325880" y="121920"/>
                </a:lnTo>
                <a:lnTo>
                  <a:pt x="2484120" y="121920"/>
                </a:lnTo>
              </a:path>
            </a:pathLst>
          </a:custGeom>
          <a:noFill/>
          <a:ln>
            <a:gradFill>
              <a:gsLst>
                <a:gs pos="0">
                  <a:srgbClr val="3875E1"/>
                </a:gs>
                <a:gs pos="22000">
                  <a:srgbClr val="09A0FA"/>
                </a:gs>
                <a:gs pos="52000">
                  <a:srgbClr val="11D2FE"/>
                </a:gs>
                <a:gs pos="100000">
                  <a:srgbClr val="11D2FE">
                    <a:alpha val="0"/>
                  </a:srgbClr>
                </a:gs>
              </a:gsLst>
              <a:lin ang="5400000" scaled="1"/>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096000" y="923886"/>
            <a:ext cx="2499360" cy="2420024"/>
          </a:xfrm>
          <a:prstGeom prst="rect">
            <a:avLst/>
          </a:prstGeom>
          <a:no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 name="任意多边形: 形状 38"/>
          <p:cNvSpPr/>
          <p:nvPr/>
        </p:nvSpPr>
        <p:spPr>
          <a:xfrm>
            <a:off x="4312920" y="1722120"/>
            <a:ext cx="1684020" cy="914400"/>
          </a:xfrm>
          <a:custGeom>
            <a:avLst/>
            <a:gdLst>
              <a:gd name="connsiteX0" fmla="*/ 0 w 2484120"/>
              <a:gd name="connsiteY0" fmla="*/ 1280160 h 1280160"/>
              <a:gd name="connsiteX1" fmla="*/ 701040 w 2484120"/>
              <a:gd name="connsiteY1" fmla="*/ 0 h 1280160"/>
              <a:gd name="connsiteX2" fmla="*/ 1203960 w 2484120"/>
              <a:gd name="connsiteY2" fmla="*/ 0 h 1280160"/>
              <a:gd name="connsiteX3" fmla="*/ 1325880 w 2484120"/>
              <a:gd name="connsiteY3" fmla="*/ 121920 h 1280160"/>
              <a:gd name="connsiteX4" fmla="*/ 2484120 w 2484120"/>
              <a:gd name="connsiteY4" fmla="*/ 121920 h 128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4120" h="1280160">
                <a:moveTo>
                  <a:pt x="0" y="1280160"/>
                </a:moveTo>
                <a:lnTo>
                  <a:pt x="701040" y="0"/>
                </a:lnTo>
                <a:lnTo>
                  <a:pt x="1203960" y="0"/>
                </a:lnTo>
                <a:lnTo>
                  <a:pt x="1325880" y="121920"/>
                </a:lnTo>
                <a:lnTo>
                  <a:pt x="2484120" y="121920"/>
                </a:lnTo>
              </a:path>
            </a:pathLst>
          </a:custGeom>
          <a:noFill/>
          <a:ln>
            <a:gradFill>
              <a:gsLst>
                <a:gs pos="0">
                  <a:srgbClr val="3875E1"/>
                </a:gs>
                <a:gs pos="22000">
                  <a:srgbClr val="09A0FA"/>
                </a:gs>
                <a:gs pos="52000">
                  <a:srgbClr val="11D2FE"/>
                </a:gs>
                <a:gs pos="100000">
                  <a:srgbClr val="11D2FE">
                    <a:alpha val="0"/>
                  </a:srgbClr>
                </a:gs>
              </a:gsLst>
              <a:lin ang="5400000" scaled="1"/>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39"/>
          <p:cNvSpPr txBox="1"/>
          <p:nvPr/>
        </p:nvSpPr>
        <p:spPr>
          <a:xfrm>
            <a:off x="9144021" y="3004389"/>
            <a:ext cx="2195999" cy="215444"/>
          </a:xfrm>
          <a:prstGeom prst="rect">
            <a:avLst/>
          </a:prstGeom>
          <a:noFill/>
        </p:spPr>
        <p:txBody>
          <a:bodyPr wrap="square" lIns="0" tIns="0" rIns="0" bIns="0" rtlCol="0">
            <a:spAutoFit/>
          </a:bodyPr>
          <a:lstStyle>
            <a:defPPr>
              <a:defRPr lang="zh-CN"/>
            </a:defPPr>
            <a:lvl1pPr algn="ctr">
              <a:defRPr sz="1200" b="1">
                <a:solidFill>
                  <a:schemeClr val="bg1"/>
                </a:solidFill>
                <a:latin typeface="微软雅黑" panose="020B0503020204020204" pitchFamily="34" charset="-122"/>
                <a:ea typeface="微软雅黑" panose="020B0503020204020204" pitchFamily="34" charset="-122"/>
                <a:cs typeface="Arial" panose="020B0604020202020204"/>
              </a:defRPr>
            </a:lvl1pPr>
          </a:lstStyle>
          <a:p>
            <a:r>
              <a:rPr lang="zh-CN" altLang="en-US" sz="1400" dirty="0"/>
              <a:t>喷嘴产品实物展示</a:t>
            </a:r>
            <a:endParaRPr lang="zh-CN" altLang="en-US" sz="1400" dirty="0"/>
          </a:p>
        </p:txBody>
      </p:sp>
      <p:sp>
        <p:nvSpPr>
          <p:cNvPr id="42" name="任意多边形: 形状 42"/>
          <p:cNvSpPr/>
          <p:nvPr/>
        </p:nvSpPr>
        <p:spPr>
          <a:xfrm>
            <a:off x="4527408" y="4046279"/>
            <a:ext cx="1469532" cy="914400"/>
          </a:xfrm>
          <a:custGeom>
            <a:avLst/>
            <a:gdLst>
              <a:gd name="connsiteX0" fmla="*/ 0 w 2484120"/>
              <a:gd name="connsiteY0" fmla="*/ 1280160 h 1280160"/>
              <a:gd name="connsiteX1" fmla="*/ 701040 w 2484120"/>
              <a:gd name="connsiteY1" fmla="*/ 0 h 1280160"/>
              <a:gd name="connsiteX2" fmla="*/ 1203960 w 2484120"/>
              <a:gd name="connsiteY2" fmla="*/ 0 h 1280160"/>
              <a:gd name="connsiteX3" fmla="*/ 1325880 w 2484120"/>
              <a:gd name="connsiteY3" fmla="*/ 121920 h 1280160"/>
              <a:gd name="connsiteX4" fmla="*/ 2484120 w 2484120"/>
              <a:gd name="connsiteY4" fmla="*/ 121920 h 1280160"/>
              <a:gd name="connsiteX0-1" fmla="*/ 0 w 2167726"/>
              <a:gd name="connsiteY0-2" fmla="*/ 0 h 453814"/>
              <a:gd name="connsiteX1-3" fmla="*/ 384646 w 2167726"/>
              <a:gd name="connsiteY1-4" fmla="*/ 331894 h 453814"/>
              <a:gd name="connsiteX2-5" fmla="*/ 887566 w 2167726"/>
              <a:gd name="connsiteY2-6" fmla="*/ 331894 h 453814"/>
              <a:gd name="connsiteX3-7" fmla="*/ 1009486 w 2167726"/>
              <a:gd name="connsiteY3-8" fmla="*/ 453814 h 453814"/>
              <a:gd name="connsiteX4-9" fmla="*/ 2167726 w 2167726"/>
              <a:gd name="connsiteY4-10" fmla="*/ 453814 h 4538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67726" h="453814">
                <a:moveTo>
                  <a:pt x="0" y="0"/>
                </a:moveTo>
                <a:lnTo>
                  <a:pt x="384646" y="331894"/>
                </a:lnTo>
                <a:lnTo>
                  <a:pt x="887566" y="331894"/>
                </a:lnTo>
                <a:lnTo>
                  <a:pt x="1009486" y="453814"/>
                </a:lnTo>
                <a:lnTo>
                  <a:pt x="2167726" y="453814"/>
                </a:lnTo>
              </a:path>
            </a:pathLst>
          </a:custGeom>
          <a:noFill/>
          <a:ln>
            <a:gradFill flip="none" rotWithShape="1">
              <a:gsLst>
                <a:gs pos="0">
                  <a:srgbClr val="3875E1"/>
                </a:gs>
                <a:gs pos="22000">
                  <a:srgbClr val="09A0FA"/>
                </a:gs>
                <a:gs pos="52000">
                  <a:srgbClr val="11D2FE"/>
                </a:gs>
                <a:gs pos="100000">
                  <a:srgbClr val="11D2FE">
                    <a:alpha val="0"/>
                  </a:srgbClr>
                </a:gs>
              </a:gsLst>
              <a:lin ang="108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096000" y="3724770"/>
            <a:ext cx="2494844" cy="2340752"/>
          </a:xfrm>
          <a:prstGeom prst="rect">
            <a:avLst/>
          </a:prstGeom>
          <a:no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45" name="矩形 44"/>
          <p:cNvSpPr/>
          <p:nvPr/>
        </p:nvSpPr>
        <p:spPr>
          <a:xfrm>
            <a:off x="8998656" y="3724769"/>
            <a:ext cx="2494844" cy="2340752"/>
          </a:xfrm>
          <a:prstGeom prst="rect">
            <a:avLst/>
          </a:prstGeom>
          <a:no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7" name="平行四边形 46"/>
          <p:cNvSpPr/>
          <p:nvPr/>
        </p:nvSpPr>
        <p:spPr>
          <a:xfrm>
            <a:off x="8337282" y="6303134"/>
            <a:ext cx="3306850" cy="139677"/>
          </a:xfrm>
          <a:prstGeom prst="parallelogram">
            <a:avLst/>
          </a:prstGeom>
          <a:gradFill flip="none" rotWithShape="1">
            <a:gsLst>
              <a:gs pos="0">
                <a:srgbClr val="11D2FE">
                  <a:alpha val="0"/>
                </a:srgbClr>
              </a:gs>
              <a:gs pos="100000">
                <a:srgbClr val="11D2FE">
                  <a:alpha val="4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p:cNvSpPr/>
          <p:nvPr/>
        </p:nvSpPr>
        <p:spPr>
          <a:xfrm>
            <a:off x="3599727" y="6384157"/>
            <a:ext cx="7569844" cy="197551"/>
          </a:xfrm>
          <a:prstGeom prst="parallelogram">
            <a:avLst/>
          </a:prstGeom>
          <a:gradFill flip="none" rotWithShape="1">
            <a:gsLst>
              <a:gs pos="0">
                <a:srgbClr val="11D2FE">
                  <a:alpha val="0"/>
                </a:srgbClr>
              </a:gs>
              <a:gs pos="100000">
                <a:srgbClr val="11D2FE">
                  <a:alpha val="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游戏机, 灯光&#10;&#10;描述已自动生成"/>
          <p:cNvPicPr>
            <a:picLocks noChangeAspect="1"/>
          </p:cNvPicPr>
          <p:nvPr/>
        </p:nvPicPr>
        <p:blipFill>
          <a:blip r:embed="rId3" cstate="email"/>
          <a:stretch>
            <a:fillRect/>
          </a:stretch>
        </p:blipFill>
        <p:spPr>
          <a:xfrm>
            <a:off x="9538450" y="5948848"/>
            <a:ext cx="2592729" cy="228432"/>
          </a:xfrm>
          <a:prstGeom prst="rect">
            <a:avLst/>
          </a:prstGeom>
        </p:spPr>
      </p:pic>
      <p:pic>
        <p:nvPicPr>
          <p:cNvPr id="50" name="图片 49" descr="图片包含 游戏机, 灯光&#10;&#10;描述已自动生成"/>
          <p:cNvPicPr>
            <a:picLocks noChangeAspect="1"/>
          </p:cNvPicPr>
          <p:nvPr/>
        </p:nvPicPr>
        <p:blipFill>
          <a:blip r:embed="rId3" cstate="email"/>
          <a:stretch>
            <a:fillRect/>
          </a:stretch>
        </p:blipFill>
        <p:spPr>
          <a:xfrm>
            <a:off x="6587808" y="5949789"/>
            <a:ext cx="2592729" cy="231463"/>
          </a:xfrm>
          <a:prstGeom prst="rect">
            <a:avLst/>
          </a:prstGeom>
        </p:spPr>
      </p:pic>
      <p:pic>
        <p:nvPicPr>
          <p:cNvPr id="51" name="图片 50" descr="图片包含 游戏机, 灯光&#10;&#10;描述已自动生成"/>
          <p:cNvPicPr>
            <a:picLocks noChangeAspect="1"/>
          </p:cNvPicPr>
          <p:nvPr/>
        </p:nvPicPr>
        <p:blipFill>
          <a:blip r:embed="rId3" cstate="email"/>
          <a:stretch>
            <a:fillRect/>
          </a:stretch>
        </p:blipFill>
        <p:spPr>
          <a:xfrm>
            <a:off x="6104370" y="3228471"/>
            <a:ext cx="2592729" cy="228432"/>
          </a:xfrm>
          <a:prstGeom prst="rect">
            <a:avLst/>
          </a:prstGeom>
        </p:spPr>
      </p:pic>
      <p:sp>
        <p:nvSpPr>
          <p:cNvPr id="53" name="文本框 69"/>
          <p:cNvSpPr txBox="1"/>
          <p:nvPr/>
        </p:nvSpPr>
        <p:spPr>
          <a:xfrm flipH="1">
            <a:off x="4875548" y="1447454"/>
            <a:ext cx="1124937" cy="215444"/>
          </a:xfrm>
          <a:prstGeom prst="rect">
            <a:avLst/>
          </a:prstGeom>
          <a:noFill/>
        </p:spPr>
        <p:txBody>
          <a:bodyPr wrap="square" lIns="0" tIns="0" rIns="0" bIns="0">
            <a:spAutoFit/>
          </a:bodyPr>
          <a:lstStyle/>
          <a:p>
            <a:r>
              <a:rPr lang="zh-CN" altLang="en-US" sz="1400" b="1" spc="300" dirty="0">
                <a:gradFill flip="none" rotWithShape="1">
                  <a:gsLst>
                    <a:gs pos="0">
                      <a:srgbClr val="11D2FE"/>
                    </a:gs>
                    <a:gs pos="100000">
                      <a:srgbClr val="3875E1"/>
                    </a:gs>
                    <a:gs pos="58000">
                      <a:srgbClr val="09A0FA"/>
                    </a:gs>
                  </a:gsLst>
                  <a:lin ang="2700000" scaled="1"/>
                  <a:tileRect/>
                </a:gradFill>
                <a:latin typeface="+mj-ea"/>
                <a:ea typeface="+mj-ea"/>
              </a:rPr>
              <a:t>产品展示</a:t>
            </a:r>
            <a:endParaRPr lang="zh-CN" altLang="en-US" sz="1400" b="1" spc="300" dirty="0">
              <a:gradFill flip="none" rotWithShape="1">
                <a:gsLst>
                  <a:gs pos="0">
                    <a:srgbClr val="11D2FE"/>
                  </a:gs>
                  <a:gs pos="100000">
                    <a:srgbClr val="3875E1"/>
                  </a:gs>
                  <a:gs pos="58000">
                    <a:srgbClr val="09A0FA"/>
                  </a:gs>
                </a:gsLst>
                <a:lin ang="2700000" scaled="1"/>
                <a:tileRect/>
              </a:gradFill>
              <a:latin typeface="+mj-ea"/>
              <a:ea typeface="+mj-ea"/>
            </a:endParaRPr>
          </a:p>
        </p:txBody>
      </p:sp>
      <p:sp>
        <p:nvSpPr>
          <p:cNvPr id="54" name="文本框 70"/>
          <p:cNvSpPr txBox="1"/>
          <p:nvPr/>
        </p:nvSpPr>
        <p:spPr>
          <a:xfrm flipH="1">
            <a:off x="4875548" y="4445297"/>
            <a:ext cx="1124937" cy="215444"/>
          </a:xfrm>
          <a:prstGeom prst="rect">
            <a:avLst/>
          </a:prstGeom>
          <a:noFill/>
        </p:spPr>
        <p:txBody>
          <a:bodyPr wrap="square" lIns="0" tIns="0" rIns="0" bIns="0">
            <a:spAutoFit/>
          </a:bodyPr>
          <a:lstStyle/>
          <a:p>
            <a:r>
              <a:rPr lang="zh-CN" altLang="en-US" sz="1400" b="1" spc="300" dirty="0">
                <a:gradFill flip="none" rotWithShape="1">
                  <a:gsLst>
                    <a:gs pos="0">
                      <a:srgbClr val="11D2FE"/>
                    </a:gs>
                    <a:gs pos="100000">
                      <a:srgbClr val="3875E1"/>
                    </a:gs>
                    <a:gs pos="58000">
                      <a:srgbClr val="09A0FA"/>
                    </a:gs>
                  </a:gsLst>
                  <a:lin ang="2700000" scaled="1"/>
                  <a:tileRect/>
                </a:gradFill>
                <a:latin typeface="+mj-ea"/>
                <a:ea typeface="+mj-ea"/>
              </a:rPr>
              <a:t>应用场景</a:t>
            </a:r>
            <a:endParaRPr lang="zh-CN" altLang="en-US" sz="1400" b="1" spc="300" dirty="0">
              <a:gradFill flip="none" rotWithShape="1">
                <a:gsLst>
                  <a:gs pos="0">
                    <a:srgbClr val="11D2FE"/>
                  </a:gs>
                  <a:gs pos="100000">
                    <a:srgbClr val="3875E1"/>
                  </a:gs>
                  <a:gs pos="58000">
                    <a:srgbClr val="09A0FA"/>
                  </a:gs>
                </a:gsLst>
                <a:lin ang="2700000" scaled="1"/>
                <a:tileRect/>
              </a:gradFill>
              <a:latin typeface="+mj-ea"/>
              <a:ea typeface="+mj-ea"/>
            </a:endParaRPr>
          </a:p>
        </p:txBody>
      </p:sp>
      <p:sp>
        <p:nvSpPr>
          <p:cNvPr id="55" name="椭圆 54"/>
          <p:cNvSpPr/>
          <p:nvPr/>
        </p:nvSpPr>
        <p:spPr>
          <a:xfrm flipH="1">
            <a:off x="4268227" y="2541270"/>
            <a:ext cx="116470" cy="116470"/>
          </a:xfrm>
          <a:prstGeom prst="ellipse">
            <a:avLst/>
          </a:prstGeom>
          <a:solidFill>
            <a:srgbClr val="11D2FE"/>
          </a:solidFill>
          <a:ln w="117475" cap="flat" cmpd="sng" algn="ctr">
            <a:solidFill>
              <a:srgbClr val="11D2FE">
                <a:alpha val="29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6" name="椭圆 55"/>
          <p:cNvSpPr/>
          <p:nvPr/>
        </p:nvSpPr>
        <p:spPr>
          <a:xfrm flipH="1">
            <a:off x="4492552" y="4084129"/>
            <a:ext cx="116470" cy="116470"/>
          </a:xfrm>
          <a:prstGeom prst="ellipse">
            <a:avLst/>
          </a:prstGeom>
          <a:solidFill>
            <a:srgbClr val="11D2FE"/>
          </a:solidFill>
          <a:ln w="117475" cap="flat" cmpd="sng" algn="ctr">
            <a:solidFill>
              <a:srgbClr val="11D2FE">
                <a:alpha val="29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7" name="平行四边形 56"/>
          <p:cNvSpPr/>
          <p:nvPr/>
        </p:nvSpPr>
        <p:spPr>
          <a:xfrm>
            <a:off x="1439771" y="6303134"/>
            <a:ext cx="3306850" cy="139677"/>
          </a:xfrm>
          <a:prstGeom prst="parallelogram">
            <a:avLst/>
          </a:prstGeom>
          <a:gradFill flip="none" rotWithShape="1">
            <a:gsLst>
              <a:gs pos="0">
                <a:srgbClr val="11D2FE">
                  <a:alpha val="0"/>
                </a:srgbClr>
              </a:gs>
              <a:gs pos="100000">
                <a:srgbClr val="11D2FE">
                  <a:alpha val="4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p:cNvSpPr/>
          <p:nvPr/>
        </p:nvSpPr>
        <p:spPr>
          <a:xfrm>
            <a:off x="93132" y="6384157"/>
            <a:ext cx="4178927" cy="214763"/>
          </a:xfrm>
          <a:prstGeom prst="parallelogram">
            <a:avLst/>
          </a:prstGeom>
          <a:gradFill flip="none" rotWithShape="1">
            <a:gsLst>
              <a:gs pos="0">
                <a:srgbClr val="11D2FE">
                  <a:alpha val="0"/>
                </a:srgbClr>
              </a:gs>
              <a:gs pos="100000">
                <a:srgbClr val="11D2FE">
                  <a:alpha val="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25"/>
          <p:cNvSpPr txBox="1"/>
          <p:nvPr/>
        </p:nvSpPr>
        <p:spPr>
          <a:xfrm>
            <a:off x="253066" y="5835593"/>
            <a:ext cx="5098062" cy="276999"/>
          </a:xfrm>
          <a:prstGeom prst="rect">
            <a:avLst/>
          </a:prstGeom>
          <a:noFill/>
        </p:spPr>
        <p:txBody>
          <a:bodyPr wrap="none" lIns="0" tIns="0" rIns="0" bIns="0"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cs typeface="Arial" panose="020B0604020202020204"/>
              </a:defRPr>
            </a:lvl1pPr>
          </a:lstStyle>
          <a:p>
            <a:r>
              <a:rPr lang="zh-CN" altLang="en-US" dirty="0">
                <a:latin typeface="+mj-ea"/>
                <a:ea typeface="+mj-ea"/>
              </a:rPr>
              <a:t>耦合气相辅助和</a:t>
            </a:r>
            <a:r>
              <a:rPr lang="en-US" altLang="zh-CN" dirty="0" err="1">
                <a:latin typeface="+mj-ea"/>
                <a:ea typeface="+mj-ea"/>
              </a:rPr>
              <a:t>Halbach</a:t>
            </a:r>
            <a:r>
              <a:rPr lang="zh-CN" altLang="en-US" dirty="0">
                <a:latin typeface="+mj-ea"/>
                <a:ea typeface="+mj-ea"/>
              </a:rPr>
              <a:t>磁化环的两相流雾化喷嘴</a:t>
            </a:r>
            <a:endParaRPr lang="zh-CN" altLang="en-US" dirty="0"/>
          </a:p>
        </p:txBody>
      </p:sp>
      <p:sp>
        <p:nvSpPr>
          <p:cNvPr id="62" name="矩形 61"/>
          <p:cNvSpPr/>
          <p:nvPr/>
        </p:nvSpPr>
        <p:spPr>
          <a:xfrm>
            <a:off x="8998656" y="923886"/>
            <a:ext cx="2498018" cy="2420024"/>
          </a:xfrm>
          <a:prstGeom prst="rect">
            <a:avLst/>
          </a:prstGeom>
          <a:noFill/>
          <a:ln>
            <a:gradFill flip="none" rotWithShape="1">
              <a:gsLst>
                <a:gs pos="0">
                  <a:srgbClr val="3875E1"/>
                </a:gs>
                <a:gs pos="22000">
                  <a:srgbClr val="09A0FA"/>
                </a:gs>
                <a:gs pos="52000">
                  <a:srgbClr val="11D2FE">
                    <a:alpha val="0"/>
                  </a:srgbClr>
                </a:gs>
                <a:gs pos="100000">
                  <a:srgbClr val="11D2FE"/>
                </a:gs>
              </a:gsLst>
              <a:lin ang="2700000" scaled="1"/>
              <a:tileRect/>
            </a:gra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64" name="图片 63" descr="图片包含 游戏机, 灯光&#10;&#10;描述已自动生成"/>
          <p:cNvPicPr>
            <a:picLocks noChangeAspect="1"/>
          </p:cNvPicPr>
          <p:nvPr/>
        </p:nvPicPr>
        <p:blipFill>
          <a:blip r:embed="rId3" cstate="email"/>
          <a:stretch>
            <a:fillRect/>
          </a:stretch>
        </p:blipFill>
        <p:spPr>
          <a:xfrm>
            <a:off x="9538449" y="3228471"/>
            <a:ext cx="2592729" cy="228432"/>
          </a:xfrm>
          <a:prstGeom prst="rect">
            <a:avLst/>
          </a:prstGeom>
        </p:spPr>
      </p:pic>
      <p:pic>
        <p:nvPicPr>
          <p:cNvPr id="79" name="图片 78" descr="桌子上的乐高玩具&#10;&#10;中度可信度描述已自动生成"/>
          <p:cNvPicPr>
            <a:picLocks noChangeAspect="1"/>
          </p:cNvPicPr>
          <p:nvPr/>
        </p:nvPicPr>
        <p:blipFill rotWithShape="1">
          <a:blip r:embed="rId4" cstate="print"/>
          <a:srcRect/>
          <a:stretch>
            <a:fillRect/>
          </a:stretch>
        </p:blipFill>
        <p:spPr>
          <a:xfrm>
            <a:off x="9144020" y="1061611"/>
            <a:ext cx="2196000" cy="1839634"/>
          </a:xfrm>
          <a:prstGeom prst="rect">
            <a:avLst/>
          </a:prstGeom>
        </p:spPr>
      </p:pic>
      <p:pic>
        <p:nvPicPr>
          <p:cNvPr id="83" name="图片 1"/>
          <p:cNvPicPr>
            <a:picLocks noChangeAspect="1"/>
          </p:cNvPicPr>
          <p:nvPr/>
        </p:nvPicPr>
        <p:blipFill>
          <a:blip r:embed="rId5" cstate="hqprint">
            <a:clrChange>
              <a:clrFrom>
                <a:srgbClr val="FFFFFF"/>
              </a:clrFrom>
              <a:clrTo>
                <a:srgbClr val="FFFFFF">
                  <a:alpha val="0"/>
                </a:srgbClr>
              </a:clrTo>
            </a:clrChange>
          </a:blip>
          <a:srcRect/>
          <a:stretch>
            <a:fillRect/>
          </a:stretch>
        </p:blipFill>
        <p:spPr bwMode="auto">
          <a:xfrm rot="1140000">
            <a:off x="1096266" y="2781192"/>
            <a:ext cx="3411662" cy="22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文本框 39"/>
          <p:cNvSpPr txBox="1"/>
          <p:nvPr/>
        </p:nvSpPr>
        <p:spPr>
          <a:xfrm>
            <a:off x="6241365" y="5722620"/>
            <a:ext cx="2195999" cy="215444"/>
          </a:xfrm>
          <a:prstGeom prst="rect">
            <a:avLst/>
          </a:prstGeom>
          <a:noFill/>
        </p:spPr>
        <p:txBody>
          <a:bodyPr wrap="square" lIns="0" tIns="0" rIns="0" bIns="0" rtlCol="0">
            <a:spAutoFit/>
          </a:bodyPr>
          <a:lstStyle>
            <a:defPPr>
              <a:defRPr lang="zh-CN"/>
            </a:defPPr>
            <a:lvl1pPr algn="ctr">
              <a:defRPr sz="1200" b="1">
                <a:solidFill>
                  <a:schemeClr val="bg1"/>
                </a:solidFill>
                <a:latin typeface="微软雅黑" panose="020B0503020204020204" pitchFamily="34" charset="-122"/>
                <a:ea typeface="微软雅黑" panose="020B0503020204020204" pitchFamily="34" charset="-122"/>
                <a:cs typeface="Arial" panose="020B0604020202020204"/>
              </a:defRPr>
            </a:lvl1pPr>
          </a:lstStyle>
          <a:p>
            <a:r>
              <a:rPr lang="zh-CN" altLang="en-US" sz="1400" dirty="0"/>
              <a:t>气磁组合喷嘴雾化测试现场</a:t>
            </a:r>
            <a:endParaRPr lang="zh-CN" altLang="en-US" sz="1400" dirty="0"/>
          </a:p>
        </p:txBody>
      </p:sp>
      <p:sp>
        <p:nvSpPr>
          <p:cNvPr id="66" name="文本框 39"/>
          <p:cNvSpPr txBox="1"/>
          <p:nvPr/>
        </p:nvSpPr>
        <p:spPr>
          <a:xfrm>
            <a:off x="9148078" y="5722620"/>
            <a:ext cx="2195999" cy="215444"/>
          </a:xfrm>
          <a:prstGeom prst="rect">
            <a:avLst/>
          </a:prstGeom>
          <a:noFill/>
        </p:spPr>
        <p:txBody>
          <a:bodyPr wrap="square" lIns="0" tIns="0" rIns="0" bIns="0" rtlCol="0">
            <a:spAutoFit/>
          </a:bodyPr>
          <a:lstStyle>
            <a:defPPr>
              <a:defRPr lang="zh-CN"/>
            </a:defPPr>
            <a:lvl1pPr algn="ctr">
              <a:defRPr sz="1200" b="1">
                <a:solidFill>
                  <a:schemeClr val="bg1"/>
                </a:solidFill>
                <a:latin typeface="微软雅黑" panose="020B0503020204020204" pitchFamily="34" charset="-122"/>
                <a:ea typeface="微软雅黑" panose="020B0503020204020204" pitchFamily="34" charset="-122"/>
                <a:cs typeface="Arial" panose="020B0604020202020204"/>
              </a:defRPr>
            </a:lvl1pPr>
          </a:lstStyle>
          <a:p>
            <a:r>
              <a:rPr lang="zh-CN" altLang="en-US" sz="1400" dirty="0"/>
              <a:t>燃气轮机射流预冷测试</a:t>
            </a:r>
            <a:endParaRPr lang="zh-CN" altLang="en-US" sz="1400" dirty="0"/>
          </a:p>
        </p:txBody>
      </p:sp>
      <p:pic>
        <p:nvPicPr>
          <p:cNvPr id="59" name="图片 58"/>
          <p:cNvPicPr>
            <a:picLocks noChangeAspect="1"/>
          </p:cNvPicPr>
          <p:nvPr/>
        </p:nvPicPr>
        <p:blipFill>
          <a:blip r:embed="rId6"/>
          <a:stretch>
            <a:fillRect/>
          </a:stretch>
        </p:blipFill>
        <p:spPr>
          <a:xfrm>
            <a:off x="9149665" y="3879248"/>
            <a:ext cx="2196000" cy="1739259"/>
          </a:xfrm>
          <a:prstGeom prst="rect">
            <a:avLst/>
          </a:prstGeom>
        </p:spPr>
      </p:pic>
      <p:sp>
        <p:nvSpPr>
          <p:cNvPr id="67" name="文本框 39"/>
          <p:cNvSpPr txBox="1"/>
          <p:nvPr/>
        </p:nvSpPr>
        <p:spPr>
          <a:xfrm>
            <a:off x="6241365" y="3004389"/>
            <a:ext cx="2195999" cy="215444"/>
          </a:xfrm>
          <a:prstGeom prst="rect">
            <a:avLst/>
          </a:prstGeom>
          <a:noFill/>
        </p:spPr>
        <p:txBody>
          <a:bodyPr wrap="square" lIns="0" tIns="0" rIns="0" bIns="0" rtlCol="0">
            <a:spAutoFit/>
          </a:bodyPr>
          <a:lstStyle>
            <a:defPPr>
              <a:defRPr lang="zh-CN"/>
            </a:defPPr>
            <a:lvl1pPr algn="ctr">
              <a:defRPr sz="1200" b="1">
                <a:solidFill>
                  <a:schemeClr val="bg1"/>
                </a:solidFill>
                <a:latin typeface="微软雅黑" panose="020B0503020204020204" pitchFamily="34" charset="-122"/>
                <a:ea typeface="微软雅黑" panose="020B0503020204020204" pitchFamily="34" charset="-122"/>
                <a:cs typeface="Arial" panose="020B0604020202020204"/>
              </a:defRPr>
            </a:lvl1pPr>
          </a:lstStyle>
          <a:p>
            <a:r>
              <a:rPr lang="zh-CN" altLang="en-US" sz="1400" dirty="0"/>
              <a:t>气</a:t>
            </a:r>
            <a:r>
              <a:rPr lang="en-US" altLang="zh-CN" sz="1400" dirty="0"/>
              <a:t>-</a:t>
            </a:r>
            <a:r>
              <a:rPr lang="zh-CN" altLang="en-US" sz="1400" dirty="0"/>
              <a:t>磁组合喷嘴整体构型</a:t>
            </a:r>
            <a:endParaRPr lang="zh-CN" altLang="en-US" sz="1400" dirty="0"/>
          </a:p>
        </p:txBody>
      </p:sp>
      <p:pic>
        <p:nvPicPr>
          <p:cNvPr id="68" name="图片 67"/>
          <p:cNvPicPr>
            <a:picLocks noChangeAspect="1"/>
          </p:cNvPicPr>
          <p:nvPr/>
        </p:nvPicPr>
        <p:blipFill rotWithShape="1">
          <a:blip r:embed="rId7" cstate="print">
            <a:grayscl/>
            <a:extLst>
              <a:ext uri="{BEBA8EAE-BF5A-486C-A8C5-ECC9F3942E4B}">
                <a14:imgProps xmlns:a14="http://schemas.microsoft.com/office/drawing/2010/main">
                  <a14:imgLayer r:embed="rId8">
                    <a14:imgEffect>
                      <a14:artisticMarker/>
                    </a14:imgEffect>
                  </a14:imgLayer>
                </a14:imgProps>
              </a:ext>
            </a:extLst>
          </a:blip>
          <a:srcRect/>
          <a:stretch>
            <a:fillRect/>
          </a:stretch>
        </p:blipFill>
        <p:spPr>
          <a:xfrm>
            <a:off x="6237685" y="1061611"/>
            <a:ext cx="2211473" cy="1838664"/>
          </a:xfrm>
          <a:prstGeom prst="rect">
            <a:avLst/>
          </a:prstGeom>
          <a:solidFill>
            <a:schemeClr val="tx1">
              <a:lumMod val="75000"/>
              <a:lumOff val="25000"/>
              <a:alpha val="70000"/>
            </a:schemeClr>
          </a:solidFill>
        </p:spPr>
      </p:pic>
      <p:pic>
        <p:nvPicPr>
          <p:cNvPr id="70" name="图片 69"/>
          <p:cNvPicPr>
            <a:picLocks noChangeAspect="1"/>
          </p:cNvPicPr>
          <p:nvPr/>
        </p:nvPicPr>
        <p:blipFill rotWithShape="1">
          <a:blip r:embed="rId9" cstate="print"/>
          <a:srcRect/>
          <a:stretch>
            <a:fillRect/>
          </a:stretch>
        </p:blipFill>
        <p:spPr>
          <a:xfrm>
            <a:off x="6237684" y="3878819"/>
            <a:ext cx="2211473" cy="1738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tags/tag1.xml><?xml version="1.0" encoding="utf-8"?>
<p:tagLst xmlns:p="http://schemas.openxmlformats.org/presentationml/2006/main">
  <p:tag name="PA" val="v5.2.11"/>
</p:tagLst>
</file>

<file path=ppt/tags/tag2.xml><?xml version="1.0" encoding="utf-8"?>
<p:tagLst xmlns:p="http://schemas.openxmlformats.org/presentationml/2006/main">
  <p:tag name="PA" val="v5.2.11"/>
</p:tagLst>
</file>

<file path=ppt/tags/tag3.xml><?xml version="1.0" encoding="utf-8"?>
<p:tagLst xmlns:p="http://schemas.openxmlformats.org/presentationml/2006/main">
  <p:tag name="PA" val="v5.2.11"/>
</p:tagLst>
</file>

<file path=ppt/tags/tag4.xml><?xml version="1.0" encoding="utf-8"?>
<p:tagLst xmlns:p="http://schemas.openxmlformats.org/presentationml/2006/main">
  <p:tag name="PA" val="v5.2.11"/>
</p:tagLst>
</file>

<file path=ppt/tags/tag5.xml><?xml version="1.0" encoding="utf-8"?>
<p:tagLst xmlns:p="http://schemas.openxmlformats.org/presentationml/2006/main">
  <p:tag name="PA" val="v5.2.11"/>
</p:tagLst>
</file>

<file path=ppt/tags/tag6.xml><?xml version="1.0" encoding="utf-8"?>
<p:tagLst xmlns:p="http://schemas.openxmlformats.org/presentationml/2006/main">
  <p:tag name="KSO_WM_UNIT_PLACING_PICTURE_USER_VIEWPORT" val="{&quot;height&quot;:3296.6566555677487,&quot;width&quot;:2499.0784905810124}"/>
</p:tagLst>
</file>

<file path=ppt/tags/tag7.xml><?xml version="1.0" encoding="utf-8"?>
<p:tagLst xmlns:p="http://schemas.openxmlformats.org/presentationml/2006/main">
  <p:tag name="PA" val="v5.2.11"/>
</p:tagLst>
</file>

<file path=ppt/tags/tag8.xml><?xml version="1.0" encoding="utf-8"?>
<p:tagLst xmlns:p="http://schemas.openxmlformats.org/presentationml/2006/main">
  <p:tag name="ISPRING_FIRST_PUBLISH" val="1"/>
  <p:tag name="ISPRING_PRESENTATION_TITLE" val="云智能科技技术发布会PPT模版"/>
  <p:tag name="KSO_WPP_MARK_KEY" val="aaa529cf-b180-4728-8d55-563abd333cdf"/>
</p:tagLst>
</file>

<file path=ppt/theme/theme1.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3814</Words>
  <Application>WPS 演示</Application>
  <PresentationFormat>自定义</PresentationFormat>
  <Paragraphs>505</Paragraphs>
  <Slides>22</Slides>
  <Notes>32</Notes>
  <HiddenSlides>0</HiddenSlides>
  <MMClips>2</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22</vt:i4>
      </vt:variant>
    </vt:vector>
  </HeadingPairs>
  <TitlesOfParts>
    <vt:vector size="41" baseType="lpstr">
      <vt:lpstr>Arial</vt:lpstr>
      <vt:lpstr>宋体</vt:lpstr>
      <vt:lpstr>Wingdings</vt:lpstr>
      <vt:lpstr>Arial</vt:lpstr>
      <vt:lpstr>Calibri</vt:lpstr>
      <vt:lpstr>微软雅黑</vt:lpstr>
      <vt:lpstr>Times New Roman</vt:lpstr>
      <vt:lpstr>思源黑体 CN Regular</vt:lpstr>
      <vt:lpstr>黑体</vt:lpstr>
      <vt:lpstr>腾讯体</vt:lpstr>
      <vt:lpstr>Arial Unicode MS</vt:lpstr>
      <vt:lpstr>等线</vt:lpstr>
      <vt:lpstr>Calibri</vt:lpstr>
      <vt:lpstr>仿宋</vt:lpstr>
      <vt:lpstr>Ebrima</vt:lpstr>
      <vt:lpstr>Sputnik Regular</vt:lpstr>
      <vt:lpstr>思源黑体 CN Normal</vt:lpstr>
      <vt:lpstr>Segoe Print</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www.33ppt.com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胡书瑞</cp:lastModifiedBy>
  <cp:revision>1951</cp:revision>
  <cp:lastPrinted>2021-09-04T04:47:00Z</cp:lastPrinted>
  <dcterms:created xsi:type="dcterms:W3CDTF">2020-02-14T02:55:00Z</dcterms:created>
  <dcterms:modified xsi:type="dcterms:W3CDTF">2023-06-04T13:00:09Z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3311BC18FA414FF1A6E000671474A969_13</vt:lpwstr>
  </property>
</Properties>
</file>